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300" r:id="rId2"/>
    <p:sldId id="307" r:id="rId3"/>
    <p:sldId id="303" r:id="rId4"/>
    <p:sldId id="305" r:id="rId5"/>
    <p:sldId id="306" r:id="rId6"/>
    <p:sldId id="273" r:id="rId7"/>
    <p:sldId id="304" r:id="rId8"/>
    <p:sldId id="277" r:id="rId9"/>
    <p:sldId id="268" r:id="rId10"/>
    <p:sldId id="256" r:id="rId11"/>
    <p:sldId id="301" r:id="rId12"/>
    <p:sldId id="30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19C"/>
    <a:srgbClr val="000000"/>
    <a:srgbClr val="052F61"/>
    <a:srgbClr val="08107A"/>
    <a:srgbClr val="070E69"/>
    <a:srgbClr val="001848"/>
    <a:srgbClr val="002164"/>
    <a:srgbClr val="002570"/>
    <a:srgbClr val="001642"/>
    <a:srgbClr val="5C6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7" autoAdjust="0"/>
    <p:restoredTop sz="94660"/>
  </p:normalViewPr>
  <p:slideViewPr>
    <p:cSldViewPr snapToGrid="0">
      <p:cViewPr varScale="1">
        <p:scale>
          <a:sx n="90" d="100"/>
          <a:sy n="90" d="100"/>
        </p:scale>
        <p:origin x="4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niswon\Documents\Data\Workshops\Advanced_SW-GW_2018\climate%20inpu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niswon\Documents\Data\Git\carmel.git\Simulation_20160812T131753\EXCEL\calib.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24862668865421"/>
          <c:y val="5.3225076688925808E-2"/>
          <c:w val="0.66694056446827643"/>
          <c:h val="0.71441991319712483"/>
        </c:manualLayout>
      </c:layout>
      <c:scatterChart>
        <c:scatterStyle val="lineMarker"/>
        <c:varyColors val="0"/>
        <c:ser>
          <c:idx val="0"/>
          <c:order val="0"/>
          <c:tx>
            <c:strRef>
              <c:f>Sheet2!$F$1</c:f>
              <c:strCache>
                <c:ptCount val="1"/>
                <c:pt idx="0">
                  <c:v>Tmax</c:v>
                </c:pt>
              </c:strCache>
            </c:strRef>
          </c:tx>
          <c:spPr>
            <a:ln w="19050" cap="rnd">
              <a:solidFill>
                <a:srgbClr val="FFFF00"/>
              </a:solidFill>
              <a:round/>
            </a:ln>
            <a:effectLst/>
          </c:spPr>
          <c:marker>
            <c:symbol val="none"/>
          </c:marker>
          <c:xVal>
            <c:numRef>
              <c:f>Sheet2!$E$2:$E$10295</c:f>
              <c:numCache>
                <c:formatCode>m/d/yyyy</c:formatCode>
                <c:ptCount val="10294"/>
                <c:pt idx="0">
                  <c:v>24228</c:v>
                </c:pt>
                <c:pt idx="1">
                  <c:v>24229</c:v>
                </c:pt>
                <c:pt idx="2">
                  <c:v>24230</c:v>
                </c:pt>
                <c:pt idx="3">
                  <c:v>24231</c:v>
                </c:pt>
                <c:pt idx="4">
                  <c:v>24232</c:v>
                </c:pt>
                <c:pt idx="5">
                  <c:v>24233</c:v>
                </c:pt>
                <c:pt idx="6">
                  <c:v>24234</c:v>
                </c:pt>
                <c:pt idx="7">
                  <c:v>24235</c:v>
                </c:pt>
                <c:pt idx="8">
                  <c:v>24236</c:v>
                </c:pt>
                <c:pt idx="9">
                  <c:v>24237</c:v>
                </c:pt>
                <c:pt idx="10">
                  <c:v>24238</c:v>
                </c:pt>
                <c:pt idx="11">
                  <c:v>24239</c:v>
                </c:pt>
                <c:pt idx="12">
                  <c:v>24240</c:v>
                </c:pt>
                <c:pt idx="13">
                  <c:v>24241</c:v>
                </c:pt>
                <c:pt idx="14">
                  <c:v>24242</c:v>
                </c:pt>
                <c:pt idx="15">
                  <c:v>24243</c:v>
                </c:pt>
                <c:pt idx="16">
                  <c:v>24244</c:v>
                </c:pt>
                <c:pt idx="17">
                  <c:v>24245</c:v>
                </c:pt>
                <c:pt idx="18">
                  <c:v>24246</c:v>
                </c:pt>
                <c:pt idx="19">
                  <c:v>24247</c:v>
                </c:pt>
                <c:pt idx="20">
                  <c:v>24248</c:v>
                </c:pt>
                <c:pt idx="21">
                  <c:v>24249</c:v>
                </c:pt>
                <c:pt idx="22">
                  <c:v>24250</c:v>
                </c:pt>
                <c:pt idx="23">
                  <c:v>24251</c:v>
                </c:pt>
                <c:pt idx="24">
                  <c:v>24252</c:v>
                </c:pt>
                <c:pt idx="25">
                  <c:v>24253</c:v>
                </c:pt>
                <c:pt idx="26">
                  <c:v>24254</c:v>
                </c:pt>
                <c:pt idx="27">
                  <c:v>24256</c:v>
                </c:pt>
                <c:pt idx="28">
                  <c:v>24257</c:v>
                </c:pt>
                <c:pt idx="29">
                  <c:v>24258</c:v>
                </c:pt>
                <c:pt idx="30">
                  <c:v>24716</c:v>
                </c:pt>
                <c:pt idx="31">
                  <c:v>24717</c:v>
                </c:pt>
                <c:pt idx="32">
                  <c:v>24718</c:v>
                </c:pt>
                <c:pt idx="33">
                  <c:v>24719</c:v>
                </c:pt>
                <c:pt idx="34">
                  <c:v>24720</c:v>
                </c:pt>
                <c:pt idx="35">
                  <c:v>24721</c:v>
                </c:pt>
                <c:pt idx="36">
                  <c:v>24722</c:v>
                </c:pt>
                <c:pt idx="37">
                  <c:v>24723</c:v>
                </c:pt>
                <c:pt idx="38">
                  <c:v>24724</c:v>
                </c:pt>
                <c:pt idx="39">
                  <c:v>24725</c:v>
                </c:pt>
                <c:pt idx="40">
                  <c:v>24726</c:v>
                </c:pt>
                <c:pt idx="41">
                  <c:v>24727</c:v>
                </c:pt>
                <c:pt idx="42">
                  <c:v>24728</c:v>
                </c:pt>
                <c:pt idx="43">
                  <c:v>24729</c:v>
                </c:pt>
                <c:pt idx="44">
                  <c:v>24730</c:v>
                </c:pt>
                <c:pt idx="45">
                  <c:v>24731</c:v>
                </c:pt>
                <c:pt idx="46">
                  <c:v>24732</c:v>
                </c:pt>
                <c:pt idx="47">
                  <c:v>24733</c:v>
                </c:pt>
                <c:pt idx="48">
                  <c:v>24734</c:v>
                </c:pt>
                <c:pt idx="49">
                  <c:v>24735</c:v>
                </c:pt>
                <c:pt idx="50">
                  <c:v>24736</c:v>
                </c:pt>
                <c:pt idx="51">
                  <c:v>24737</c:v>
                </c:pt>
                <c:pt idx="52">
                  <c:v>24738</c:v>
                </c:pt>
                <c:pt idx="53">
                  <c:v>24739</c:v>
                </c:pt>
                <c:pt idx="54">
                  <c:v>24740</c:v>
                </c:pt>
                <c:pt idx="55">
                  <c:v>24741</c:v>
                </c:pt>
                <c:pt idx="56">
                  <c:v>24742</c:v>
                </c:pt>
                <c:pt idx="57">
                  <c:v>24743</c:v>
                </c:pt>
                <c:pt idx="58">
                  <c:v>24744</c:v>
                </c:pt>
                <c:pt idx="59">
                  <c:v>24745</c:v>
                </c:pt>
                <c:pt idx="60">
                  <c:v>25061</c:v>
                </c:pt>
                <c:pt idx="61">
                  <c:v>26079</c:v>
                </c:pt>
                <c:pt idx="62">
                  <c:v>26080</c:v>
                </c:pt>
                <c:pt idx="63">
                  <c:v>26081</c:v>
                </c:pt>
                <c:pt idx="64">
                  <c:v>26082</c:v>
                </c:pt>
                <c:pt idx="65">
                  <c:v>26083</c:v>
                </c:pt>
                <c:pt idx="66">
                  <c:v>26084</c:v>
                </c:pt>
                <c:pt idx="67">
                  <c:v>26193</c:v>
                </c:pt>
                <c:pt idx="68">
                  <c:v>26194</c:v>
                </c:pt>
                <c:pt idx="69">
                  <c:v>26195</c:v>
                </c:pt>
                <c:pt idx="70">
                  <c:v>26196</c:v>
                </c:pt>
                <c:pt idx="71">
                  <c:v>26197</c:v>
                </c:pt>
                <c:pt idx="72">
                  <c:v>26198</c:v>
                </c:pt>
                <c:pt idx="73">
                  <c:v>26199</c:v>
                </c:pt>
                <c:pt idx="74">
                  <c:v>26200</c:v>
                </c:pt>
                <c:pt idx="75">
                  <c:v>26201</c:v>
                </c:pt>
                <c:pt idx="76">
                  <c:v>26202</c:v>
                </c:pt>
                <c:pt idx="77">
                  <c:v>26203</c:v>
                </c:pt>
                <c:pt idx="78">
                  <c:v>26204</c:v>
                </c:pt>
                <c:pt idx="79">
                  <c:v>26205</c:v>
                </c:pt>
                <c:pt idx="80">
                  <c:v>26206</c:v>
                </c:pt>
                <c:pt idx="81">
                  <c:v>28216</c:v>
                </c:pt>
                <c:pt idx="82">
                  <c:v>28217</c:v>
                </c:pt>
                <c:pt idx="83">
                  <c:v>28218</c:v>
                </c:pt>
                <c:pt idx="84">
                  <c:v>28219</c:v>
                </c:pt>
                <c:pt idx="85">
                  <c:v>28220</c:v>
                </c:pt>
                <c:pt idx="86">
                  <c:v>28221</c:v>
                </c:pt>
                <c:pt idx="87">
                  <c:v>28222</c:v>
                </c:pt>
                <c:pt idx="88">
                  <c:v>28223</c:v>
                </c:pt>
                <c:pt idx="89">
                  <c:v>28224</c:v>
                </c:pt>
                <c:pt idx="90">
                  <c:v>28225</c:v>
                </c:pt>
                <c:pt idx="91">
                  <c:v>28226</c:v>
                </c:pt>
                <c:pt idx="92">
                  <c:v>28227</c:v>
                </c:pt>
                <c:pt idx="93">
                  <c:v>28228</c:v>
                </c:pt>
                <c:pt idx="94">
                  <c:v>28229</c:v>
                </c:pt>
                <c:pt idx="95">
                  <c:v>28230</c:v>
                </c:pt>
                <c:pt idx="96">
                  <c:v>28231</c:v>
                </c:pt>
                <c:pt idx="97">
                  <c:v>28232</c:v>
                </c:pt>
                <c:pt idx="98">
                  <c:v>28233</c:v>
                </c:pt>
                <c:pt idx="99">
                  <c:v>28234</c:v>
                </c:pt>
                <c:pt idx="100">
                  <c:v>28235</c:v>
                </c:pt>
                <c:pt idx="101">
                  <c:v>28236</c:v>
                </c:pt>
                <c:pt idx="102">
                  <c:v>28237</c:v>
                </c:pt>
                <c:pt idx="103">
                  <c:v>28238</c:v>
                </c:pt>
                <c:pt idx="104">
                  <c:v>28239</c:v>
                </c:pt>
                <c:pt idx="105">
                  <c:v>28240</c:v>
                </c:pt>
                <c:pt idx="106">
                  <c:v>28241</c:v>
                </c:pt>
                <c:pt idx="107">
                  <c:v>28242</c:v>
                </c:pt>
                <c:pt idx="108">
                  <c:v>28243</c:v>
                </c:pt>
                <c:pt idx="109">
                  <c:v>28244</c:v>
                </c:pt>
                <c:pt idx="110">
                  <c:v>28245</c:v>
                </c:pt>
                <c:pt idx="111">
                  <c:v>28611</c:v>
                </c:pt>
                <c:pt idx="112">
                  <c:v>28612</c:v>
                </c:pt>
                <c:pt idx="113">
                  <c:v>28613</c:v>
                </c:pt>
                <c:pt idx="114">
                  <c:v>28614</c:v>
                </c:pt>
                <c:pt idx="115">
                  <c:v>28615</c:v>
                </c:pt>
                <c:pt idx="116">
                  <c:v>28616</c:v>
                </c:pt>
                <c:pt idx="117">
                  <c:v>28617</c:v>
                </c:pt>
                <c:pt idx="118">
                  <c:v>28618</c:v>
                </c:pt>
                <c:pt idx="119">
                  <c:v>28619</c:v>
                </c:pt>
                <c:pt idx="120">
                  <c:v>28620</c:v>
                </c:pt>
                <c:pt idx="121">
                  <c:v>28621</c:v>
                </c:pt>
                <c:pt idx="122">
                  <c:v>28622</c:v>
                </c:pt>
                <c:pt idx="123">
                  <c:v>28623</c:v>
                </c:pt>
                <c:pt idx="124">
                  <c:v>28624</c:v>
                </c:pt>
                <c:pt idx="125">
                  <c:v>28625</c:v>
                </c:pt>
                <c:pt idx="126">
                  <c:v>28626</c:v>
                </c:pt>
                <c:pt idx="127">
                  <c:v>28627</c:v>
                </c:pt>
                <c:pt idx="128">
                  <c:v>28628</c:v>
                </c:pt>
                <c:pt idx="129">
                  <c:v>28629</c:v>
                </c:pt>
                <c:pt idx="130">
                  <c:v>28630</c:v>
                </c:pt>
                <c:pt idx="131">
                  <c:v>28631</c:v>
                </c:pt>
                <c:pt idx="132">
                  <c:v>28632</c:v>
                </c:pt>
                <c:pt idx="133">
                  <c:v>28633</c:v>
                </c:pt>
                <c:pt idx="134">
                  <c:v>28634</c:v>
                </c:pt>
                <c:pt idx="135">
                  <c:v>28635</c:v>
                </c:pt>
                <c:pt idx="136">
                  <c:v>28636</c:v>
                </c:pt>
                <c:pt idx="137">
                  <c:v>28637</c:v>
                </c:pt>
                <c:pt idx="138">
                  <c:v>28638</c:v>
                </c:pt>
                <c:pt idx="139">
                  <c:v>28639</c:v>
                </c:pt>
                <c:pt idx="140">
                  <c:v>28640</c:v>
                </c:pt>
                <c:pt idx="141">
                  <c:v>28641</c:v>
                </c:pt>
                <c:pt idx="142">
                  <c:v>28703</c:v>
                </c:pt>
                <c:pt idx="143">
                  <c:v>28704</c:v>
                </c:pt>
                <c:pt idx="144">
                  <c:v>28705</c:v>
                </c:pt>
                <c:pt idx="145">
                  <c:v>28706</c:v>
                </c:pt>
                <c:pt idx="146">
                  <c:v>28707</c:v>
                </c:pt>
                <c:pt idx="147">
                  <c:v>28708</c:v>
                </c:pt>
                <c:pt idx="148">
                  <c:v>28709</c:v>
                </c:pt>
                <c:pt idx="149">
                  <c:v>28710</c:v>
                </c:pt>
                <c:pt idx="150">
                  <c:v>28711</c:v>
                </c:pt>
                <c:pt idx="151">
                  <c:v>28712</c:v>
                </c:pt>
                <c:pt idx="152">
                  <c:v>28713</c:v>
                </c:pt>
                <c:pt idx="153">
                  <c:v>28714</c:v>
                </c:pt>
                <c:pt idx="154">
                  <c:v>28715</c:v>
                </c:pt>
                <c:pt idx="155">
                  <c:v>28716</c:v>
                </c:pt>
                <c:pt idx="156">
                  <c:v>28717</c:v>
                </c:pt>
                <c:pt idx="157">
                  <c:v>28718</c:v>
                </c:pt>
                <c:pt idx="158">
                  <c:v>28719</c:v>
                </c:pt>
                <c:pt idx="159">
                  <c:v>28720</c:v>
                </c:pt>
                <c:pt idx="160">
                  <c:v>28721</c:v>
                </c:pt>
                <c:pt idx="161">
                  <c:v>28722</c:v>
                </c:pt>
                <c:pt idx="162">
                  <c:v>28723</c:v>
                </c:pt>
                <c:pt idx="163">
                  <c:v>28724</c:v>
                </c:pt>
                <c:pt idx="164">
                  <c:v>28725</c:v>
                </c:pt>
                <c:pt idx="165">
                  <c:v>28726</c:v>
                </c:pt>
                <c:pt idx="166">
                  <c:v>28727</c:v>
                </c:pt>
                <c:pt idx="167">
                  <c:v>28728</c:v>
                </c:pt>
                <c:pt idx="168">
                  <c:v>28729</c:v>
                </c:pt>
                <c:pt idx="169">
                  <c:v>28730</c:v>
                </c:pt>
                <c:pt idx="170">
                  <c:v>28731</c:v>
                </c:pt>
                <c:pt idx="171">
                  <c:v>28732</c:v>
                </c:pt>
                <c:pt idx="172">
                  <c:v>28733</c:v>
                </c:pt>
                <c:pt idx="173">
                  <c:v>28734</c:v>
                </c:pt>
                <c:pt idx="174">
                  <c:v>28735</c:v>
                </c:pt>
                <c:pt idx="175">
                  <c:v>28737</c:v>
                </c:pt>
                <c:pt idx="176">
                  <c:v>28738</c:v>
                </c:pt>
                <c:pt idx="177">
                  <c:v>28739</c:v>
                </c:pt>
                <c:pt idx="178">
                  <c:v>28740</c:v>
                </c:pt>
                <c:pt idx="179">
                  <c:v>28741</c:v>
                </c:pt>
                <c:pt idx="180">
                  <c:v>28742</c:v>
                </c:pt>
                <c:pt idx="181">
                  <c:v>28743</c:v>
                </c:pt>
                <c:pt idx="182">
                  <c:v>28744</c:v>
                </c:pt>
                <c:pt idx="183">
                  <c:v>28745</c:v>
                </c:pt>
                <c:pt idx="184">
                  <c:v>28746</c:v>
                </c:pt>
                <c:pt idx="185">
                  <c:v>28747</c:v>
                </c:pt>
                <c:pt idx="186">
                  <c:v>28748</c:v>
                </c:pt>
                <c:pt idx="187">
                  <c:v>28749</c:v>
                </c:pt>
                <c:pt idx="188">
                  <c:v>28750</c:v>
                </c:pt>
                <c:pt idx="189">
                  <c:v>28751</c:v>
                </c:pt>
                <c:pt idx="190">
                  <c:v>28752</c:v>
                </c:pt>
                <c:pt idx="191">
                  <c:v>28753</c:v>
                </c:pt>
                <c:pt idx="192">
                  <c:v>28754</c:v>
                </c:pt>
                <c:pt idx="193">
                  <c:v>28755</c:v>
                </c:pt>
                <c:pt idx="194">
                  <c:v>28756</c:v>
                </c:pt>
                <c:pt idx="195">
                  <c:v>28757</c:v>
                </c:pt>
                <c:pt idx="196">
                  <c:v>28758</c:v>
                </c:pt>
                <c:pt idx="197">
                  <c:v>28759</c:v>
                </c:pt>
                <c:pt idx="198">
                  <c:v>28760</c:v>
                </c:pt>
                <c:pt idx="199">
                  <c:v>28761</c:v>
                </c:pt>
                <c:pt idx="200">
                  <c:v>28762</c:v>
                </c:pt>
                <c:pt idx="201">
                  <c:v>28763</c:v>
                </c:pt>
                <c:pt idx="202">
                  <c:v>28764</c:v>
                </c:pt>
                <c:pt idx="203">
                  <c:v>28765</c:v>
                </c:pt>
                <c:pt idx="204">
                  <c:v>28766</c:v>
                </c:pt>
                <c:pt idx="205">
                  <c:v>28767</c:v>
                </c:pt>
                <c:pt idx="206">
                  <c:v>28768</c:v>
                </c:pt>
                <c:pt idx="207">
                  <c:v>28769</c:v>
                </c:pt>
                <c:pt idx="208">
                  <c:v>28770</c:v>
                </c:pt>
                <c:pt idx="209">
                  <c:v>28771</c:v>
                </c:pt>
                <c:pt idx="210">
                  <c:v>28772</c:v>
                </c:pt>
                <c:pt idx="211">
                  <c:v>28773</c:v>
                </c:pt>
                <c:pt idx="212">
                  <c:v>28774</c:v>
                </c:pt>
                <c:pt idx="213">
                  <c:v>28775</c:v>
                </c:pt>
                <c:pt idx="214">
                  <c:v>28776</c:v>
                </c:pt>
                <c:pt idx="215">
                  <c:v>28777</c:v>
                </c:pt>
                <c:pt idx="216">
                  <c:v>28778</c:v>
                </c:pt>
                <c:pt idx="217">
                  <c:v>28779</c:v>
                </c:pt>
                <c:pt idx="218">
                  <c:v>28780</c:v>
                </c:pt>
                <c:pt idx="219">
                  <c:v>28781</c:v>
                </c:pt>
                <c:pt idx="220">
                  <c:v>28782</c:v>
                </c:pt>
                <c:pt idx="221">
                  <c:v>28783</c:v>
                </c:pt>
                <c:pt idx="222">
                  <c:v>28784</c:v>
                </c:pt>
                <c:pt idx="223">
                  <c:v>28785</c:v>
                </c:pt>
                <c:pt idx="224">
                  <c:v>28786</c:v>
                </c:pt>
                <c:pt idx="225">
                  <c:v>28787</c:v>
                </c:pt>
                <c:pt idx="226">
                  <c:v>28788</c:v>
                </c:pt>
                <c:pt idx="227">
                  <c:v>28789</c:v>
                </c:pt>
                <c:pt idx="228">
                  <c:v>28790</c:v>
                </c:pt>
                <c:pt idx="229">
                  <c:v>28791</c:v>
                </c:pt>
                <c:pt idx="230">
                  <c:v>28792</c:v>
                </c:pt>
                <c:pt idx="231">
                  <c:v>28793</c:v>
                </c:pt>
                <c:pt idx="232">
                  <c:v>28794</c:v>
                </c:pt>
                <c:pt idx="233">
                  <c:v>28795</c:v>
                </c:pt>
                <c:pt idx="234">
                  <c:v>28796</c:v>
                </c:pt>
                <c:pt idx="235">
                  <c:v>28797</c:v>
                </c:pt>
                <c:pt idx="236">
                  <c:v>28798</c:v>
                </c:pt>
                <c:pt idx="237">
                  <c:v>28799</c:v>
                </c:pt>
                <c:pt idx="238">
                  <c:v>28800</c:v>
                </c:pt>
                <c:pt idx="239">
                  <c:v>28801</c:v>
                </c:pt>
                <c:pt idx="240">
                  <c:v>28802</c:v>
                </c:pt>
                <c:pt idx="241">
                  <c:v>28803</c:v>
                </c:pt>
                <c:pt idx="242">
                  <c:v>28804</c:v>
                </c:pt>
                <c:pt idx="243">
                  <c:v>28805</c:v>
                </c:pt>
                <c:pt idx="244">
                  <c:v>28806</c:v>
                </c:pt>
                <c:pt idx="245">
                  <c:v>28807</c:v>
                </c:pt>
                <c:pt idx="246">
                  <c:v>28808</c:v>
                </c:pt>
                <c:pt idx="247">
                  <c:v>28809</c:v>
                </c:pt>
                <c:pt idx="248">
                  <c:v>28810</c:v>
                </c:pt>
                <c:pt idx="249">
                  <c:v>28811</c:v>
                </c:pt>
                <c:pt idx="250">
                  <c:v>28812</c:v>
                </c:pt>
                <c:pt idx="251">
                  <c:v>28813</c:v>
                </c:pt>
                <c:pt idx="252">
                  <c:v>28814</c:v>
                </c:pt>
                <c:pt idx="253">
                  <c:v>28815</c:v>
                </c:pt>
                <c:pt idx="254">
                  <c:v>28816</c:v>
                </c:pt>
                <c:pt idx="255">
                  <c:v>28817</c:v>
                </c:pt>
                <c:pt idx="256">
                  <c:v>28818</c:v>
                </c:pt>
                <c:pt idx="257">
                  <c:v>28819</c:v>
                </c:pt>
                <c:pt idx="258">
                  <c:v>28820</c:v>
                </c:pt>
                <c:pt idx="259">
                  <c:v>28821</c:v>
                </c:pt>
                <c:pt idx="260">
                  <c:v>28822</c:v>
                </c:pt>
                <c:pt idx="261">
                  <c:v>28823</c:v>
                </c:pt>
                <c:pt idx="262">
                  <c:v>28824</c:v>
                </c:pt>
                <c:pt idx="263">
                  <c:v>28825</c:v>
                </c:pt>
                <c:pt idx="264">
                  <c:v>28826</c:v>
                </c:pt>
                <c:pt idx="265">
                  <c:v>28827</c:v>
                </c:pt>
                <c:pt idx="266">
                  <c:v>28828</c:v>
                </c:pt>
                <c:pt idx="267">
                  <c:v>28829</c:v>
                </c:pt>
                <c:pt idx="268">
                  <c:v>28830</c:v>
                </c:pt>
                <c:pt idx="269">
                  <c:v>28831</c:v>
                </c:pt>
                <c:pt idx="270">
                  <c:v>28832</c:v>
                </c:pt>
                <c:pt idx="271">
                  <c:v>28833</c:v>
                </c:pt>
                <c:pt idx="272">
                  <c:v>28834</c:v>
                </c:pt>
                <c:pt idx="273">
                  <c:v>28835</c:v>
                </c:pt>
                <c:pt idx="274">
                  <c:v>28836</c:v>
                </c:pt>
                <c:pt idx="275">
                  <c:v>28837</c:v>
                </c:pt>
                <c:pt idx="276">
                  <c:v>28838</c:v>
                </c:pt>
                <c:pt idx="277">
                  <c:v>28839</c:v>
                </c:pt>
                <c:pt idx="278">
                  <c:v>28840</c:v>
                </c:pt>
                <c:pt idx="279">
                  <c:v>28842</c:v>
                </c:pt>
                <c:pt idx="280">
                  <c:v>28843</c:v>
                </c:pt>
                <c:pt idx="281">
                  <c:v>28844</c:v>
                </c:pt>
                <c:pt idx="282">
                  <c:v>28845</c:v>
                </c:pt>
                <c:pt idx="283">
                  <c:v>28846</c:v>
                </c:pt>
                <c:pt idx="284">
                  <c:v>28847</c:v>
                </c:pt>
                <c:pt idx="285">
                  <c:v>28848</c:v>
                </c:pt>
                <c:pt idx="286">
                  <c:v>28849</c:v>
                </c:pt>
                <c:pt idx="287">
                  <c:v>28850</c:v>
                </c:pt>
                <c:pt idx="288">
                  <c:v>28851</c:v>
                </c:pt>
                <c:pt idx="289">
                  <c:v>28852</c:v>
                </c:pt>
                <c:pt idx="290">
                  <c:v>28853</c:v>
                </c:pt>
                <c:pt idx="291">
                  <c:v>28854</c:v>
                </c:pt>
                <c:pt idx="292">
                  <c:v>28855</c:v>
                </c:pt>
                <c:pt idx="293">
                  <c:v>28856</c:v>
                </c:pt>
                <c:pt idx="294">
                  <c:v>28857</c:v>
                </c:pt>
                <c:pt idx="295">
                  <c:v>28858</c:v>
                </c:pt>
                <c:pt idx="296">
                  <c:v>28859</c:v>
                </c:pt>
                <c:pt idx="297">
                  <c:v>28860</c:v>
                </c:pt>
                <c:pt idx="298">
                  <c:v>28861</c:v>
                </c:pt>
                <c:pt idx="299">
                  <c:v>28862</c:v>
                </c:pt>
                <c:pt idx="300">
                  <c:v>28863</c:v>
                </c:pt>
                <c:pt idx="301">
                  <c:v>28864</c:v>
                </c:pt>
                <c:pt idx="302">
                  <c:v>28865</c:v>
                </c:pt>
                <c:pt idx="303">
                  <c:v>28866</c:v>
                </c:pt>
                <c:pt idx="304">
                  <c:v>28867</c:v>
                </c:pt>
                <c:pt idx="305">
                  <c:v>28868</c:v>
                </c:pt>
                <c:pt idx="306">
                  <c:v>28869</c:v>
                </c:pt>
                <c:pt idx="307">
                  <c:v>28870</c:v>
                </c:pt>
                <c:pt idx="308">
                  <c:v>28871</c:v>
                </c:pt>
                <c:pt idx="309">
                  <c:v>28872</c:v>
                </c:pt>
                <c:pt idx="310">
                  <c:v>28873</c:v>
                </c:pt>
                <c:pt idx="311">
                  <c:v>28874</c:v>
                </c:pt>
                <c:pt idx="312">
                  <c:v>28875</c:v>
                </c:pt>
                <c:pt idx="313">
                  <c:v>28876</c:v>
                </c:pt>
                <c:pt idx="314">
                  <c:v>28877</c:v>
                </c:pt>
                <c:pt idx="315">
                  <c:v>28878</c:v>
                </c:pt>
                <c:pt idx="316">
                  <c:v>28879</c:v>
                </c:pt>
                <c:pt idx="317">
                  <c:v>28880</c:v>
                </c:pt>
                <c:pt idx="318">
                  <c:v>28881</c:v>
                </c:pt>
                <c:pt idx="319">
                  <c:v>28882</c:v>
                </c:pt>
                <c:pt idx="320">
                  <c:v>28883</c:v>
                </c:pt>
                <c:pt idx="321">
                  <c:v>28884</c:v>
                </c:pt>
                <c:pt idx="322">
                  <c:v>28885</c:v>
                </c:pt>
                <c:pt idx="323">
                  <c:v>28886</c:v>
                </c:pt>
                <c:pt idx="324">
                  <c:v>28887</c:v>
                </c:pt>
                <c:pt idx="325">
                  <c:v>28888</c:v>
                </c:pt>
                <c:pt idx="326">
                  <c:v>28889</c:v>
                </c:pt>
                <c:pt idx="327">
                  <c:v>28890</c:v>
                </c:pt>
                <c:pt idx="328">
                  <c:v>28891</c:v>
                </c:pt>
                <c:pt idx="329">
                  <c:v>28892</c:v>
                </c:pt>
                <c:pt idx="330">
                  <c:v>28893</c:v>
                </c:pt>
                <c:pt idx="331">
                  <c:v>28894</c:v>
                </c:pt>
                <c:pt idx="332">
                  <c:v>28895</c:v>
                </c:pt>
                <c:pt idx="333">
                  <c:v>28896</c:v>
                </c:pt>
                <c:pt idx="334">
                  <c:v>28897</c:v>
                </c:pt>
                <c:pt idx="335">
                  <c:v>28898</c:v>
                </c:pt>
                <c:pt idx="336">
                  <c:v>28899</c:v>
                </c:pt>
                <c:pt idx="337">
                  <c:v>28900</c:v>
                </c:pt>
                <c:pt idx="338">
                  <c:v>28901</c:v>
                </c:pt>
                <c:pt idx="339">
                  <c:v>28902</c:v>
                </c:pt>
                <c:pt idx="340">
                  <c:v>28903</c:v>
                </c:pt>
                <c:pt idx="341">
                  <c:v>28904</c:v>
                </c:pt>
                <c:pt idx="342">
                  <c:v>28905</c:v>
                </c:pt>
                <c:pt idx="343">
                  <c:v>28906</c:v>
                </c:pt>
                <c:pt idx="344">
                  <c:v>28907</c:v>
                </c:pt>
                <c:pt idx="345">
                  <c:v>28908</c:v>
                </c:pt>
                <c:pt idx="346">
                  <c:v>28909</c:v>
                </c:pt>
                <c:pt idx="347">
                  <c:v>28910</c:v>
                </c:pt>
                <c:pt idx="348">
                  <c:v>28911</c:v>
                </c:pt>
                <c:pt idx="349">
                  <c:v>28912</c:v>
                </c:pt>
                <c:pt idx="350">
                  <c:v>28913</c:v>
                </c:pt>
                <c:pt idx="351">
                  <c:v>28914</c:v>
                </c:pt>
                <c:pt idx="352">
                  <c:v>28915</c:v>
                </c:pt>
                <c:pt idx="353">
                  <c:v>28916</c:v>
                </c:pt>
                <c:pt idx="354">
                  <c:v>28917</c:v>
                </c:pt>
                <c:pt idx="355">
                  <c:v>28918</c:v>
                </c:pt>
                <c:pt idx="356">
                  <c:v>28919</c:v>
                </c:pt>
                <c:pt idx="357">
                  <c:v>28920</c:v>
                </c:pt>
                <c:pt idx="358">
                  <c:v>28921</c:v>
                </c:pt>
                <c:pt idx="359">
                  <c:v>28922</c:v>
                </c:pt>
                <c:pt idx="360">
                  <c:v>28923</c:v>
                </c:pt>
                <c:pt idx="361">
                  <c:v>28924</c:v>
                </c:pt>
                <c:pt idx="362">
                  <c:v>28925</c:v>
                </c:pt>
                <c:pt idx="363">
                  <c:v>28926</c:v>
                </c:pt>
                <c:pt idx="364">
                  <c:v>28927</c:v>
                </c:pt>
                <c:pt idx="365">
                  <c:v>28928</c:v>
                </c:pt>
                <c:pt idx="366">
                  <c:v>28929</c:v>
                </c:pt>
                <c:pt idx="367">
                  <c:v>28930</c:v>
                </c:pt>
                <c:pt idx="368">
                  <c:v>28931</c:v>
                </c:pt>
                <c:pt idx="369">
                  <c:v>28932</c:v>
                </c:pt>
                <c:pt idx="370">
                  <c:v>28933</c:v>
                </c:pt>
                <c:pt idx="371">
                  <c:v>28934</c:v>
                </c:pt>
                <c:pt idx="372">
                  <c:v>28935</c:v>
                </c:pt>
                <c:pt idx="373">
                  <c:v>28936</c:v>
                </c:pt>
                <c:pt idx="374">
                  <c:v>28937</c:v>
                </c:pt>
                <c:pt idx="375">
                  <c:v>28938</c:v>
                </c:pt>
                <c:pt idx="376">
                  <c:v>28939</c:v>
                </c:pt>
                <c:pt idx="377">
                  <c:v>28940</c:v>
                </c:pt>
                <c:pt idx="378">
                  <c:v>28941</c:v>
                </c:pt>
                <c:pt idx="379">
                  <c:v>28942</c:v>
                </c:pt>
                <c:pt idx="380">
                  <c:v>28943</c:v>
                </c:pt>
                <c:pt idx="381">
                  <c:v>28944</c:v>
                </c:pt>
                <c:pt idx="382">
                  <c:v>28945</c:v>
                </c:pt>
                <c:pt idx="383">
                  <c:v>28946</c:v>
                </c:pt>
                <c:pt idx="384">
                  <c:v>28947</c:v>
                </c:pt>
                <c:pt idx="385">
                  <c:v>28948</c:v>
                </c:pt>
                <c:pt idx="386">
                  <c:v>28949</c:v>
                </c:pt>
                <c:pt idx="387">
                  <c:v>28950</c:v>
                </c:pt>
                <c:pt idx="388">
                  <c:v>28951</c:v>
                </c:pt>
                <c:pt idx="389">
                  <c:v>28952</c:v>
                </c:pt>
                <c:pt idx="390">
                  <c:v>28953</c:v>
                </c:pt>
                <c:pt idx="391">
                  <c:v>28954</c:v>
                </c:pt>
                <c:pt idx="392">
                  <c:v>28955</c:v>
                </c:pt>
                <c:pt idx="393">
                  <c:v>28956</c:v>
                </c:pt>
                <c:pt idx="394">
                  <c:v>28957</c:v>
                </c:pt>
                <c:pt idx="395">
                  <c:v>28958</c:v>
                </c:pt>
                <c:pt idx="396">
                  <c:v>28959</c:v>
                </c:pt>
                <c:pt idx="397">
                  <c:v>28960</c:v>
                </c:pt>
                <c:pt idx="398">
                  <c:v>28961</c:v>
                </c:pt>
                <c:pt idx="399">
                  <c:v>28962</c:v>
                </c:pt>
                <c:pt idx="400">
                  <c:v>28963</c:v>
                </c:pt>
                <c:pt idx="401">
                  <c:v>28964</c:v>
                </c:pt>
                <c:pt idx="402">
                  <c:v>28965</c:v>
                </c:pt>
                <c:pt idx="403">
                  <c:v>28966</c:v>
                </c:pt>
                <c:pt idx="404">
                  <c:v>28967</c:v>
                </c:pt>
                <c:pt idx="405">
                  <c:v>28968</c:v>
                </c:pt>
                <c:pt idx="406">
                  <c:v>28969</c:v>
                </c:pt>
                <c:pt idx="407">
                  <c:v>28970</c:v>
                </c:pt>
                <c:pt idx="408">
                  <c:v>28971</c:v>
                </c:pt>
                <c:pt idx="409">
                  <c:v>28972</c:v>
                </c:pt>
                <c:pt idx="410">
                  <c:v>28973</c:v>
                </c:pt>
                <c:pt idx="411">
                  <c:v>28974</c:v>
                </c:pt>
                <c:pt idx="412">
                  <c:v>28975</c:v>
                </c:pt>
                <c:pt idx="413">
                  <c:v>28976</c:v>
                </c:pt>
                <c:pt idx="414">
                  <c:v>28977</c:v>
                </c:pt>
                <c:pt idx="415">
                  <c:v>28978</c:v>
                </c:pt>
                <c:pt idx="416">
                  <c:v>28979</c:v>
                </c:pt>
                <c:pt idx="417">
                  <c:v>28980</c:v>
                </c:pt>
                <c:pt idx="418">
                  <c:v>28981</c:v>
                </c:pt>
                <c:pt idx="419">
                  <c:v>28982</c:v>
                </c:pt>
                <c:pt idx="420">
                  <c:v>28983</c:v>
                </c:pt>
                <c:pt idx="421">
                  <c:v>28984</c:v>
                </c:pt>
                <c:pt idx="422">
                  <c:v>28985</c:v>
                </c:pt>
                <c:pt idx="423">
                  <c:v>28986</c:v>
                </c:pt>
                <c:pt idx="424">
                  <c:v>28987</c:v>
                </c:pt>
                <c:pt idx="425">
                  <c:v>28988</c:v>
                </c:pt>
                <c:pt idx="426">
                  <c:v>28989</c:v>
                </c:pt>
                <c:pt idx="427">
                  <c:v>28990</c:v>
                </c:pt>
                <c:pt idx="428">
                  <c:v>28991</c:v>
                </c:pt>
                <c:pt idx="429">
                  <c:v>28992</c:v>
                </c:pt>
                <c:pt idx="430">
                  <c:v>28993</c:v>
                </c:pt>
                <c:pt idx="431">
                  <c:v>28994</c:v>
                </c:pt>
                <c:pt idx="432">
                  <c:v>28995</c:v>
                </c:pt>
                <c:pt idx="433">
                  <c:v>28996</c:v>
                </c:pt>
                <c:pt idx="434">
                  <c:v>28997</c:v>
                </c:pt>
                <c:pt idx="435">
                  <c:v>28998</c:v>
                </c:pt>
                <c:pt idx="436">
                  <c:v>28999</c:v>
                </c:pt>
                <c:pt idx="437">
                  <c:v>29000</c:v>
                </c:pt>
                <c:pt idx="438">
                  <c:v>29001</c:v>
                </c:pt>
                <c:pt idx="439">
                  <c:v>29002</c:v>
                </c:pt>
                <c:pt idx="440">
                  <c:v>29003</c:v>
                </c:pt>
                <c:pt idx="441">
                  <c:v>29004</c:v>
                </c:pt>
                <c:pt idx="442">
                  <c:v>29005</c:v>
                </c:pt>
                <c:pt idx="443">
                  <c:v>29006</c:v>
                </c:pt>
                <c:pt idx="444">
                  <c:v>29007</c:v>
                </c:pt>
                <c:pt idx="445">
                  <c:v>29008</c:v>
                </c:pt>
                <c:pt idx="446">
                  <c:v>29009</c:v>
                </c:pt>
                <c:pt idx="447">
                  <c:v>29010</c:v>
                </c:pt>
                <c:pt idx="448">
                  <c:v>29011</c:v>
                </c:pt>
                <c:pt idx="449">
                  <c:v>29012</c:v>
                </c:pt>
                <c:pt idx="450">
                  <c:v>29013</c:v>
                </c:pt>
                <c:pt idx="451">
                  <c:v>29014</c:v>
                </c:pt>
                <c:pt idx="452">
                  <c:v>29015</c:v>
                </c:pt>
                <c:pt idx="453">
                  <c:v>29016</c:v>
                </c:pt>
                <c:pt idx="454">
                  <c:v>29017</c:v>
                </c:pt>
                <c:pt idx="455">
                  <c:v>29018</c:v>
                </c:pt>
                <c:pt idx="456">
                  <c:v>29019</c:v>
                </c:pt>
                <c:pt idx="457">
                  <c:v>29020</c:v>
                </c:pt>
                <c:pt idx="458">
                  <c:v>29021</c:v>
                </c:pt>
                <c:pt idx="459">
                  <c:v>29022</c:v>
                </c:pt>
                <c:pt idx="460">
                  <c:v>29023</c:v>
                </c:pt>
                <c:pt idx="461">
                  <c:v>29024</c:v>
                </c:pt>
                <c:pt idx="462">
                  <c:v>29025</c:v>
                </c:pt>
                <c:pt idx="463">
                  <c:v>29026</c:v>
                </c:pt>
                <c:pt idx="464">
                  <c:v>29027</c:v>
                </c:pt>
                <c:pt idx="465">
                  <c:v>29028</c:v>
                </c:pt>
                <c:pt idx="466">
                  <c:v>29029</c:v>
                </c:pt>
                <c:pt idx="467">
                  <c:v>29030</c:v>
                </c:pt>
                <c:pt idx="468">
                  <c:v>29031</c:v>
                </c:pt>
                <c:pt idx="469">
                  <c:v>29032</c:v>
                </c:pt>
                <c:pt idx="470">
                  <c:v>29033</c:v>
                </c:pt>
                <c:pt idx="471">
                  <c:v>29034</c:v>
                </c:pt>
                <c:pt idx="472">
                  <c:v>29035</c:v>
                </c:pt>
                <c:pt idx="473">
                  <c:v>29036</c:v>
                </c:pt>
                <c:pt idx="474">
                  <c:v>29037</c:v>
                </c:pt>
                <c:pt idx="475">
                  <c:v>29038</c:v>
                </c:pt>
                <c:pt idx="476">
                  <c:v>29039</c:v>
                </c:pt>
                <c:pt idx="477">
                  <c:v>29040</c:v>
                </c:pt>
                <c:pt idx="478">
                  <c:v>29041</c:v>
                </c:pt>
                <c:pt idx="479">
                  <c:v>29042</c:v>
                </c:pt>
                <c:pt idx="480">
                  <c:v>29043</c:v>
                </c:pt>
                <c:pt idx="481">
                  <c:v>29044</c:v>
                </c:pt>
                <c:pt idx="482">
                  <c:v>29045</c:v>
                </c:pt>
                <c:pt idx="483">
                  <c:v>29046</c:v>
                </c:pt>
                <c:pt idx="484">
                  <c:v>29047</c:v>
                </c:pt>
                <c:pt idx="485">
                  <c:v>29048</c:v>
                </c:pt>
                <c:pt idx="486">
                  <c:v>29049</c:v>
                </c:pt>
                <c:pt idx="487">
                  <c:v>29050</c:v>
                </c:pt>
                <c:pt idx="488">
                  <c:v>29051</c:v>
                </c:pt>
                <c:pt idx="489">
                  <c:v>29052</c:v>
                </c:pt>
                <c:pt idx="490">
                  <c:v>29053</c:v>
                </c:pt>
                <c:pt idx="491">
                  <c:v>29054</c:v>
                </c:pt>
                <c:pt idx="492">
                  <c:v>29055</c:v>
                </c:pt>
                <c:pt idx="493">
                  <c:v>29056</c:v>
                </c:pt>
                <c:pt idx="494">
                  <c:v>29057</c:v>
                </c:pt>
                <c:pt idx="495">
                  <c:v>29058</c:v>
                </c:pt>
                <c:pt idx="496">
                  <c:v>29059</c:v>
                </c:pt>
                <c:pt idx="497">
                  <c:v>29060</c:v>
                </c:pt>
                <c:pt idx="498">
                  <c:v>29061</c:v>
                </c:pt>
                <c:pt idx="499">
                  <c:v>29062</c:v>
                </c:pt>
                <c:pt idx="500">
                  <c:v>29063</c:v>
                </c:pt>
                <c:pt idx="501">
                  <c:v>29064</c:v>
                </c:pt>
                <c:pt idx="502">
                  <c:v>29065</c:v>
                </c:pt>
                <c:pt idx="503">
                  <c:v>29066</c:v>
                </c:pt>
                <c:pt idx="504">
                  <c:v>29067</c:v>
                </c:pt>
                <c:pt idx="505">
                  <c:v>29068</c:v>
                </c:pt>
                <c:pt idx="506">
                  <c:v>29069</c:v>
                </c:pt>
                <c:pt idx="507">
                  <c:v>29070</c:v>
                </c:pt>
                <c:pt idx="508">
                  <c:v>29071</c:v>
                </c:pt>
                <c:pt idx="509">
                  <c:v>29072</c:v>
                </c:pt>
                <c:pt idx="510">
                  <c:v>29073</c:v>
                </c:pt>
                <c:pt idx="511">
                  <c:v>29074</c:v>
                </c:pt>
                <c:pt idx="512">
                  <c:v>29075</c:v>
                </c:pt>
                <c:pt idx="513">
                  <c:v>29076</c:v>
                </c:pt>
                <c:pt idx="514">
                  <c:v>29077</c:v>
                </c:pt>
                <c:pt idx="515">
                  <c:v>29078</c:v>
                </c:pt>
                <c:pt idx="516">
                  <c:v>29079</c:v>
                </c:pt>
                <c:pt idx="517">
                  <c:v>29080</c:v>
                </c:pt>
                <c:pt idx="518">
                  <c:v>29081</c:v>
                </c:pt>
                <c:pt idx="519">
                  <c:v>29082</c:v>
                </c:pt>
                <c:pt idx="520">
                  <c:v>29083</c:v>
                </c:pt>
                <c:pt idx="521">
                  <c:v>29084</c:v>
                </c:pt>
                <c:pt idx="522">
                  <c:v>29085</c:v>
                </c:pt>
                <c:pt idx="523">
                  <c:v>29086</c:v>
                </c:pt>
                <c:pt idx="524">
                  <c:v>29087</c:v>
                </c:pt>
                <c:pt idx="525">
                  <c:v>29088</c:v>
                </c:pt>
                <c:pt idx="526">
                  <c:v>29089</c:v>
                </c:pt>
                <c:pt idx="527">
                  <c:v>29090</c:v>
                </c:pt>
                <c:pt idx="528">
                  <c:v>29091</c:v>
                </c:pt>
                <c:pt idx="529">
                  <c:v>29092</c:v>
                </c:pt>
                <c:pt idx="530">
                  <c:v>29093</c:v>
                </c:pt>
                <c:pt idx="531">
                  <c:v>29094</c:v>
                </c:pt>
                <c:pt idx="532">
                  <c:v>29095</c:v>
                </c:pt>
                <c:pt idx="533">
                  <c:v>29096</c:v>
                </c:pt>
                <c:pt idx="534">
                  <c:v>29097</c:v>
                </c:pt>
                <c:pt idx="535">
                  <c:v>29098</c:v>
                </c:pt>
                <c:pt idx="536">
                  <c:v>29099</c:v>
                </c:pt>
                <c:pt idx="537">
                  <c:v>29100</c:v>
                </c:pt>
                <c:pt idx="538">
                  <c:v>29101</c:v>
                </c:pt>
                <c:pt idx="539">
                  <c:v>29102</c:v>
                </c:pt>
                <c:pt idx="540">
                  <c:v>29103</c:v>
                </c:pt>
                <c:pt idx="541">
                  <c:v>29104</c:v>
                </c:pt>
                <c:pt idx="542">
                  <c:v>29105</c:v>
                </c:pt>
                <c:pt idx="543">
                  <c:v>29106</c:v>
                </c:pt>
                <c:pt idx="544">
                  <c:v>29107</c:v>
                </c:pt>
                <c:pt idx="545">
                  <c:v>29108</c:v>
                </c:pt>
                <c:pt idx="546">
                  <c:v>29109</c:v>
                </c:pt>
                <c:pt idx="547">
                  <c:v>29110</c:v>
                </c:pt>
                <c:pt idx="548">
                  <c:v>29111</c:v>
                </c:pt>
                <c:pt idx="549">
                  <c:v>29112</c:v>
                </c:pt>
                <c:pt idx="550">
                  <c:v>29113</c:v>
                </c:pt>
                <c:pt idx="551">
                  <c:v>29114</c:v>
                </c:pt>
                <c:pt idx="552">
                  <c:v>29115</c:v>
                </c:pt>
                <c:pt idx="553">
                  <c:v>29116</c:v>
                </c:pt>
                <c:pt idx="554">
                  <c:v>29117</c:v>
                </c:pt>
                <c:pt idx="555">
                  <c:v>29118</c:v>
                </c:pt>
                <c:pt idx="556">
                  <c:v>29119</c:v>
                </c:pt>
                <c:pt idx="557">
                  <c:v>29120</c:v>
                </c:pt>
                <c:pt idx="558">
                  <c:v>29121</c:v>
                </c:pt>
                <c:pt idx="559">
                  <c:v>29122</c:v>
                </c:pt>
                <c:pt idx="560">
                  <c:v>29123</c:v>
                </c:pt>
                <c:pt idx="561">
                  <c:v>29124</c:v>
                </c:pt>
                <c:pt idx="562">
                  <c:v>29125</c:v>
                </c:pt>
                <c:pt idx="563">
                  <c:v>29126</c:v>
                </c:pt>
                <c:pt idx="564">
                  <c:v>29127</c:v>
                </c:pt>
                <c:pt idx="565">
                  <c:v>29128</c:v>
                </c:pt>
                <c:pt idx="566">
                  <c:v>29129</c:v>
                </c:pt>
                <c:pt idx="567">
                  <c:v>29130</c:v>
                </c:pt>
                <c:pt idx="568">
                  <c:v>29131</c:v>
                </c:pt>
                <c:pt idx="569">
                  <c:v>29132</c:v>
                </c:pt>
                <c:pt idx="570">
                  <c:v>29133</c:v>
                </c:pt>
                <c:pt idx="571">
                  <c:v>29134</c:v>
                </c:pt>
                <c:pt idx="572">
                  <c:v>29135</c:v>
                </c:pt>
                <c:pt idx="573">
                  <c:v>29136</c:v>
                </c:pt>
                <c:pt idx="574">
                  <c:v>29137</c:v>
                </c:pt>
                <c:pt idx="575">
                  <c:v>29138</c:v>
                </c:pt>
                <c:pt idx="576">
                  <c:v>29139</c:v>
                </c:pt>
                <c:pt idx="577">
                  <c:v>29140</c:v>
                </c:pt>
                <c:pt idx="578">
                  <c:v>29141</c:v>
                </c:pt>
                <c:pt idx="579">
                  <c:v>29142</c:v>
                </c:pt>
                <c:pt idx="580">
                  <c:v>29143</c:v>
                </c:pt>
                <c:pt idx="581">
                  <c:v>29144</c:v>
                </c:pt>
                <c:pt idx="582">
                  <c:v>29145</c:v>
                </c:pt>
                <c:pt idx="583">
                  <c:v>29146</c:v>
                </c:pt>
                <c:pt idx="584">
                  <c:v>29147</c:v>
                </c:pt>
                <c:pt idx="585">
                  <c:v>29148</c:v>
                </c:pt>
                <c:pt idx="586">
                  <c:v>29149</c:v>
                </c:pt>
                <c:pt idx="587">
                  <c:v>29150</c:v>
                </c:pt>
                <c:pt idx="588">
                  <c:v>29151</c:v>
                </c:pt>
                <c:pt idx="589">
                  <c:v>29152</c:v>
                </c:pt>
                <c:pt idx="590">
                  <c:v>29154</c:v>
                </c:pt>
                <c:pt idx="591">
                  <c:v>29155</c:v>
                </c:pt>
                <c:pt idx="592">
                  <c:v>29156</c:v>
                </c:pt>
                <c:pt idx="593">
                  <c:v>29157</c:v>
                </c:pt>
                <c:pt idx="594">
                  <c:v>29158</c:v>
                </c:pt>
                <c:pt idx="595">
                  <c:v>29159</c:v>
                </c:pt>
                <c:pt idx="596">
                  <c:v>29160</c:v>
                </c:pt>
                <c:pt idx="597">
                  <c:v>29161</c:v>
                </c:pt>
                <c:pt idx="598">
                  <c:v>29162</c:v>
                </c:pt>
                <c:pt idx="599">
                  <c:v>29163</c:v>
                </c:pt>
                <c:pt idx="600">
                  <c:v>29164</c:v>
                </c:pt>
                <c:pt idx="601">
                  <c:v>29165</c:v>
                </c:pt>
                <c:pt idx="602">
                  <c:v>29166</c:v>
                </c:pt>
                <c:pt idx="603">
                  <c:v>29167</c:v>
                </c:pt>
                <c:pt idx="604">
                  <c:v>29168</c:v>
                </c:pt>
                <c:pt idx="605">
                  <c:v>29169</c:v>
                </c:pt>
                <c:pt idx="606">
                  <c:v>29170</c:v>
                </c:pt>
                <c:pt idx="607">
                  <c:v>29171</c:v>
                </c:pt>
                <c:pt idx="608">
                  <c:v>29172</c:v>
                </c:pt>
                <c:pt idx="609">
                  <c:v>29173</c:v>
                </c:pt>
                <c:pt idx="610">
                  <c:v>29174</c:v>
                </c:pt>
                <c:pt idx="611">
                  <c:v>29175</c:v>
                </c:pt>
                <c:pt idx="612">
                  <c:v>29176</c:v>
                </c:pt>
                <c:pt idx="613">
                  <c:v>29177</c:v>
                </c:pt>
                <c:pt idx="614">
                  <c:v>29178</c:v>
                </c:pt>
                <c:pt idx="615">
                  <c:v>29179</c:v>
                </c:pt>
                <c:pt idx="616">
                  <c:v>29180</c:v>
                </c:pt>
                <c:pt idx="617">
                  <c:v>29181</c:v>
                </c:pt>
                <c:pt idx="618">
                  <c:v>29182</c:v>
                </c:pt>
                <c:pt idx="619">
                  <c:v>29183</c:v>
                </c:pt>
                <c:pt idx="620">
                  <c:v>29184</c:v>
                </c:pt>
                <c:pt idx="621">
                  <c:v>29185</c:v>
                </c:pt>
                <c:pt idx="622">
                  <c:v>29186</c:v>
                </c:pt>
                <c:pt idx="623">
                  <c:v>29187</c:v>
                </c:pt>
                <c:pt idx="624">
                  <c:v>29188</c:v>
                </c:pt>
                <c:pt idx="625">
                  <c:v>29189</c:v>
                </c:pt>
                <c:pt idx="626">
                  <c:v>29190</c:v>
                </c:pt>
                <c:pt idx="627">
                  <c:v>29191</c:v>
                </c:pt>
                <c:pt idx="628">
                  <c:v>29192</c:v>
                </c:pt>
                <c:pt idx="629">
                  <c:v>29193</c:v>
                </c:pt>
                <c:pt idx="630">
                  <c:v>29194</c:v>
                </c:pt>
                <c:pt idx="631">
                  <c:v>29195</c:v>
                </c:pt>
                <c:pt idx="632">
                  <c:v>29196</c:v>
                </c:pt>
                <c:pt idx="633">
                  <c:v>29197</c:v>
                </c:pt>
                <c:pt idx="634">
                  <c:v>29198</c:v>
                </c:pt>
                <c:pt idx="635">
                  <c:v>29199</c:v>
                </c:pt>
                <c:pt idx="636">
                  <c:v>29200</c:v>
                </c:pt>
                <c:pt idx="637">
                  <c:v>29201</c:v>
                </c:pt>
                <c:pt idx="638">
                  <c:v>29202</c:v>
                </c:pt>
                <c:pt idx="639">
                  <c:v>29203</c:v>
                </c:pt>
                <c:pt idx="640">
                  <c:v>29204</c:v>
                </c:pt>
                <c:pt idx="641">
                  <c:v>29205</c:v>
                </c:pt>
                <c:pt idx="642">
                  <c:v>29206</c:v>
                </c:pt>
                <c:pt idx="643">
                  <c:v>29207</c:v>
                </c:pt>
                <c:pt idx="644">
                  <c:v>29208</c:v>
                </c:pt>
                <c:pt idx="645">
                  <c:v>29209</c:v>
                </c:pt>
                <c:pt idx="646">
                  <c:v>29210</c:v>
                </c:pt>
                <c:pt idx="647">
                  <c:v>29211</c:v>
                </c:pt>
                <c:pt idx="648">
                  <c:v>29212</c:v>
                </c:pt>
                <c:pt idx="649">
                  <c:v>29213</c:v>
                </c:pt>
                <c:pt idx="650">
                  <c:v>29214</c:v>
                </c:pt>
                <c:pt idx="651">
                  <c:v>29215</c:v>
                </c:pt>
                <c:pt idx="652">
                  <c:v>29216</c:v>
                </c:pt>
                <c:pt idx="653">
                  <c:v>29217</c:v>
                </c:pt>
                <c:pt idx="654">
                  <c:v>29218</c:v>
                </c:pt>
                <c:pt idx="655">
                  <c:v>29219</c:v>
                </c:pt>
                <c:pt idx="656">
                  <c:v>29220</c:v>
                </c:pt>
                <c:pt idx="657">
                  <c:v>29221</c:v>
                </c:pt>
                <c:pt idx="658">
                  <c:v>29222</c:v>
                </c:pt>
                <c:pt idx="659">
                  <c:v>29223</c:v>
                </c:pt>
                <c:pt idx="660">
                  <c:v>29224</c:v>
                </c:pt>
                <c:pt idx="661">
                  <c:v>29225</c:v>
                </c:pt>
                <c:pt idx="662">
                  <c:v>29226</c:v>
                </c:pt>
                <c:pt idx="663">
                  <c:v>29227</c:v>
                </c:pt>
                <c:pt idx="664">
                  <c:v>29228</c:v>
                </c:pt>
                <c:pt idx="665">
                  <c:v>29229</c:v>
                </c:pt>
                <c:pt idx="666">
                  <c:v>29230</c:v>
                </c:pt>
                <c:pt idx="667">
                  <c:v>29231</c:v>
                </c:pt>
                <c:pt idx="668">
                  <c:v>29232</c:v>
                </c:pt>
                <c:pt idx="669">
                  <c:v>29233</c:v>
                </c:pt>
                <c:pt idx="670">
                  <c:v>29234</c:v>
                </c:pt>
                <c:pt idx="671">
                  <c:v>29235</c:v>
                </c:pt>
                <c:pt idx="672">
                  <c:v>29236</c:v>
                </c:pt>
                <c:pt idx="673">
                  <c:v>29237</c:v>
                </c:pt>
                <c:pt idx="674">
                  <c:v>29238</c:v>
                </c:pt>
                <c:pt idx="675">
                  <c:v>29239</c:v>
                </c:pt>
                <c:pt idx="676">
                  <c:v>29240</c:v>
                </c:pt>
                <c:pt idx="677">
                  <c:v>29241</c:v>
                </c:pt>
                <c:pt idx="678">
                  <c:v>29242</c:v>
                </c:pt>
                <c:pt idx="679">
                  <c:v>29243</c:v>
                </c:pt>
                <c:pt idx="680">
                  <c:v>29244</c:v>
                </c:pt>
                <c:pt idx="681">
                  <c:v>29245</c:v>
                </c:pt>
                <c:pt idx="682">
                  <c:v>29246</c:v>
                </c:pt>
                <c:pt idx="683">
                  <c:v>29247</c:v>
                </c:pt>
                <c:pt idx="684">
                  <c:v>29248</c:v>
                </c:pt>
                <c:pt idx="685">
                  <c:v>29249</c:v>
                </c:pt>
                <c:pt idx="686">
                  <c:v>29250</c:v>
                </c:pt>
                <c:pt idx="687">
                  <c:v>29251</c:v>
                </c:pt>
                <c:pt idx="688">
                  <c:v>29252</c:v>
                </c:pt>
                <c:pt idx="689">
                  <c:v>29253</c:v>
                </c:pt>
                <c:pt idx="690">
                  <c:v>29254</c:v>
                </c:pt>
                <c:pt idx="691">
                  <c:v>29255</c:v>
                </c:pt>
                <c:pt idx="692">
                  <c:v>29256</c:v>
                </c:pt>
                <c:pt idx="693">
                  <c:v>29257</c:v>
                </c:pt>
                <c:pt idx="694">
                  <c:v>29258</c:v>
                </c:pt>
                <c:pt idx="695">
                  <c:v>29259</c:v>
                </c:pt>
                <c:pt idx="696">
                  <c:v>29260</c:v>
                </c:pt>
                <c:pt idx="697">
                  <c:v>29261</c:v>
                </c:pt>
                <c:pt idx="698">
                  <c:v>29262</c:v>
                </c:pt>
                <c:pt idx="699">
                  <c:v>29263</c:v>
                </c:pt>
                <c:pt idx="700">
                  <c:v>29264</c:v>
                </c:pt>
                <c:pt idx="701">
                  <c:v>29265</c:v>
                </c:pt>
                <c:pt idx="702">
                  <c:v>29266</c:v>
                </c:pt>
                <c:pt idx="703">
                  <c:v>29267</c:v>
                </c:pt>
                <c:pt idx="704">
                  <c:v>29268</c:v>
                </c:pt>
                <c:pt idx="705">
                  <c:v>29269</c:v>
                </c:pt>
                <c:pt idx="706">
                  <c:v>29270</c:v>
                </c:pt>
                <c:pt idx="707">
                  <c:v>29271</c:v>
                </c:pt>
                <c:pt idx="708">
                  <c:v>29272</c:v>
                </c:pt>
                <c:pt idx="709">
                  <c:v>29273</c:v>
                </c:pt>
                <c:pt idx="710">
                  <c:v>29274</c:v>
                </c:pt>
                <c:pt idx="711">
                  <c:v>29275</c:v>
                </c:pt>
                <c:pt idx="712">
                  <c:v>29276</c:v>
                </c:pt>
                <c:pt idx="713">
                  <c:v>29277</c:v>
                </c:pt>
                <c:pt idx="714">
                  <c:v>29278</c:v>
                </c:pt>
                <c:pt idx="715">
                  <c:v>29279</c:v>
                </c:pt>
                <c:pt idx="716">
                  <c:v>29280</c:v>
                </c:pt>
                <c:pt idx="717">
                  <c:v>29281</c:v>
                </c:pt>
                <c:pt idx="718">
                  <c:v>29282</c:v>
                </c:pt>
                <c:pt idx="719">
                  <c:v>29283</c:v>
                </c:pt>
                <c:pt idx="720">
                  <c:v>29284</c:v>
                </c:pt>
                <c:pt idx="721">
                  <c:v>29285</c:v>
                </c:pt>
                <c:pt idx="722">
                  <c:v>29286</c:v>
                </c:pt>
                <c:pt idx="723">
                  <c:v>29287</c:v>
                </c:pt>
                <c:pt idx="724">
                  <c:v>29288</c:v>
                </c:pt>
                <c:pt idx="725">
                  <c:v>29289</c:v>
                </c:pt>
                <c:pt idx="726">
                  <c:v>29290</c:v>
                </c:pt>
                <c:pt idx="727">
                  <c:v>29291</c:v>
                </c:pt>
                <c:pt idx="728">
                  <c:v>29292</c:v>
                </c:pt>
                <c:pt idx="729">
                  <c:v>29293</c:v>
                </c:pt>
                <c:pt idx="730">
                  <c:v>29294</c:v>
                </c:pt>
                <c:pt idx="731">
                  <c:v>29295</c:v>
                </c:pt>
                <c:pt idx="732">
                  <c:v>29296</c:v>
                </c:pt>
                <c:pt idx="733">
                  <c:v>29297</c:v>
                </c:pt>
                <c:pt idx="734">
                  <c:v>29298</c:v>
                </c:pt>
                <c:pt idx="735">
                  <c:v>29299</c:v>
                </c:pt>
                <c:pt idx="736">
                  <c:v>29300</c:v>
                </c:pt>
                <c:pt idx="737">
                  <c:v>29301</c:v>
                </c:pt>
                <c:pt idx="738">
                  <c:v>29302</c:v>
                </c:pt>
                <c:pt idx="739">
                  <c:v>29303</c:v>
                </c:pt>
                <c:pt idx="740">
                  <c:v>29304</c:v>
                </c:pt>
                <c:pt idx="741">
                  <c:v>29305</c:v>
                </c:pt>
                <c:pt idx="742">
                  <c:v>29306</c:v>
                </c:pt>
                <c:pt idx="743">
                  <c:v>29307</c:v>
                </c:pt>
                <c:pt idx="744">
                  <c:v>29308</c:v>
                </c:pt>
                <c:pt idx="745">
                  <c:v>29309</c:v>
                </c:pt>
                <c:pt idx="746">
                  <c:v>29310</c:v>
                </c:pt>
                <c:pt idx="747">
                  <c:v>29311</c:v>
                </c:pt>
                <c:pt idx="748">
                  <c:v>29312</c:v>
                </c:pt>
                <c:pt idx="749">
                  <c:v>29313</c:v>
                </c:pt>
                <c:pt idx="750">
                  <c:v>29314</c:v>
                </c:pt>
                <c:pt idx="751">
                  <c:v>29315</c:v>
                </c:pt>
                <c:pt idx="752">
                  <c:v>29316</c:v>
                </c:pt>
                <c:pt idx="753">
                  <c:v>29317</c:v>
                </c:pt>
                <c:pt idx="754">
                  <c:v>29318</c:v>
                </c:pt>
                <c:pt idx="755">
                  <c:v>29319</c:v>
                </c:pt>
                <c:pt idx="756">
                  <c:v>29320</c:v>
                </c:pt>
                <c:pt idx="757">
                  <c:v>29321</c:v>
                </c:pt>
                <c:pt idx="758">
                  <c:v>29322</c:v>
                </c:pt>
                <c:pt idx="759">
                  <c:v>29323</c:v>
                </c:pt>
                <c:pt idx="760">
                  <c:v>29324</c:v>
                </c:pt>
                <c:pt idx="761">
                  <c:v>29325</c:v>
                </c:pt>
                <c:pt idx="762">
                  <c:v>29326</c:v>
                </c:pt>
                <c:pt idx="763">
                  <c:v>29327</c:v>
                </c:pt>
                <c:pt idx="764">
                  <c:v>29328</c:v>
                </c:pt>
                <c:pt idx="765">
                  <c:v>29329</c:v>
                </c:pt>
                <c:pt idx="766">
                  <c:v>29330</c:v>
                </c:pt>
                <c:pt idx="767">
                  <c:v>29331</c:v>
                </c:pt>
                <c:pt idx="768">
                  <c:v>29332</c:v>
                </c:pt>
                <c:pt idx="769">
                  <c:v>29333</c:v>
                </c:pt>
                <c:pt idx="770">
                  <c:v>29334</c:v>
                </c:pt>
                <c:pt idx="771">
                  <c:v>29335</c:v>
                </c:pt>
                <c:pt idx="772">
                  <c:v>29336</c:v>
                </c:pt>
                <c:pt idx="773">
                  <c:v>29337</c:v>
                </c:pt>
                <c:pt idx="774">
                  <c:v>29338</c:v>
                </c:pt>
                <c:pt idx="775">
                  <c:v>29339</c:v>
                </c:pt>
                <c:pt idx="776">
                  <c:v>29340</c:v>
                </c:pt>
                <c:pt idx="777">
                  <c:v>29341</c:v>
                </c:pt>
                <c:pt idx="778">
                  <c:v>29342</c:v>
                </c:pt>
                <c:pt idx="779">
                  <c:v>29343</c:v>
                </c:pt>
                <c:pt idx="780">
                  <c:v>29344</c:v>
                </c:pt>
                <c:pt idx="781">
                  <c:v>29345</c:v>
                </c:pt>
                <c:pt idx="782">
                  <c:v>29346</c:v>
                </c:pt>
                <c:pt idx="783">
                  <c:v>29347</c:v>
                </c:pt>
                <c:pt idx="784">
                  <c:v>29348</c:v>
                </c:pt>
                <c:pt idx="785">
                  <c:v>29349</c:v>
                </c:pt>
                <c:pt idx="786">
                  <c:v>29350</c:v>
                </c:pt>
                <c:pt idx="787">
                  <c:v>29351</c:v>
                </c:pt>
                <c:pt idx="788">
                  <c:v>29352</c:v>
                </c:pt>
                <c:pt idx="789">
                  <c:v>29353</c:v>
                </c:pt>
                <c:pt idx="790">
                  <c:v>29354</c:v>
                </c:pt>
                <c:pt idx="791">
                  <c:v>29355</c:v>
                </c:pt>
                <c:pt idx="792">
                  <c:v>29356</c:v>
                </c:pt>
                <c:pt idx="793">
                  <c:v>29357</c:v>
                </c:pt>
                <c:pt idx="794">
                  <c:v>29358</c:v>
                </c:pt>
                <c:pt idx="795">
                  <c:v>29359</c:v>
                </c:pt>
                <c:pt idx="796">
                  <c:v>29360</c:v>
                </c:pt>
                <c:pt idx="797">
                  <c:v>29361</c:v>
                </c:pt>
                <c:pt idx="798">
                  <c:v>29362</c:v>
                </c:pt>
                <c:pt idx="799">
                  <c:v>29363</c:v>
                </c:pt>
                <c:pt idx="800">
                  <c:v>29364</c:v>
                </c:pt>
                <c:pt idx="801">
                  <c:v>29365</c:v>
                </c:pt>
                <c:pt idx="802">
                  <c:v>29366</c:v>
                </c:pt>
                <c:pt idx="803">
                  <c:v>29367</c:v>
                </c:pt>
                <c:pt idx="804">
                  <c:v>29368</c:v>
                </c:pt>
                <c:pt idx="805">
                  <c:v>29369</c:v>
                </c:pt>
                <c:pt idx="806">
                  <c:v>29370</c:v>
                </c:pt>
                <c:pt idx="807">
                  <c:v>29371</c:v>
                </c:pt>
                <c:pt idx="808">
                  <c:v>29372</c:v>
                </c:pt>
                <c:pt idx="809">
                  <c:v>29373</c:v>
                </c:pt>
                <c:pt idx="810">
                  <c:v>29374</c:v>
                </c:pt>
                <c:pt idx="811">
                  <c:v>29375</c:v>
                </c:pt>
                <c:pt idx="812">
                  <c:v>29376</c:v>
                </c:pt>
                <c:pt idx="813">
                  <c:v>29377</c:v>
                </c:pt>
                <c:pt idx="814">
                  <c:v>29378</c:v>
                </c:pt>
                <c:pt idx="815">
                  <c:v>29379</c:v>
                </c:pt>
                <c:pt idx="816">
                  <c:v>29380</c:v>
                </c:pt>
                <c:pt idx="817">
                  <c:v>29381</c:v>
                </c:pt>
                <c:pt idx="818">
                  <c:v>29382</c:v>
                </c:pt>
                <c:pt idx="819">
                  <c:v>29383</c:v>
                </c:pt>
                <c:pt idx="820">
                  <c:v>29384</c:v>
                </c:pt>
                <c:pt idx="821">
                  <c:v>29385</c:v>
                </c:pt>
                <c:pt idx="822">
                  <c:v>29386</c:v>
                </c:pt>
                <c:pt idx="823">
                  <c:v>29387</c:v>
                </c:pt>
                <c:pt idx="824">
                  <c:v>29388</c:v>
                </c:pt>
                <c:pt idx="825">
                  <c:v>29389</c:v>
                </c:pt>
                <c:pt idx="826">
                  <c:v>29390</c:v>
                </c:pt>
                <c:pt idx="827">
                  <c:v>29391</c:v>
                </c:pt>
                <c:pt idx="828">
                  <c:v>29392</c:v>
                </c:pt>
                <c:pt idx="829">
                  <c:v>29393</c:v>
                </c:pt>
                <c:pt idx="830">
                  <c:v>29394</c:v>
                </c:pt>
                <c:pt idx="831">
                  <c:v>29395</c:v>
                </c:pt>
                <c:pt idx="832">
                  <c:v>29396</c:v>
                </c:pt>
                <c:pt idx="833">
                  <c:v>29397</c:v>
                </c:pt>
                <c:pt idx="834">
                  <c:v>29398</c:v>
                </c:pt>
                <c:pt idx="835">
                  <c:v>29399</c:v>
                </c:pt>
                <c:pt idx="836">
                  <c:v>29400</c:v>
                </c:pt>
                <c:pt idx="837">
                  <c:v>29401</c:v>
                </c:pt>
                <c:pt idx="838">
                  <c:v>29402</c:v>
                </c:pt>
                <c:pt idx="839">
                  <c:v>29403</c:v>
                </c:pt>
                <c:pt idx="840">
                  <c:v>29404</c:v>
                </c:pt>
                <c:pt idx="841">
                  <c:v>29405</c:v>
                </c:pt>
                <c:pt idx="842">
                  <c:v>29406</c:v>
                </c:pt>
                <c:pt idx="843">
                  <c:v>29407</c:v>
                </c:pt>
                <c:pt idx="844">
                  <c:v>29408</c:v>
                </c:pt>
                <c:pt idx="845">
                  <c:v>29409</c:v>
                </c:pt>
                <c:pt idx="846">
                  <c:v>29410</c:v>
                </c:pt>
                <c:pt idx="847">
                  <c:v>29411</c:v>
                </c:pt>
                <c:pt idx="848">
                  <c:v>29412</c:v>
                </c:pt>
                <c:pt idx="849">
                  <c:v>29413</c:v>
                </c:pt>
                <c:pt idx="850">
                  <c:v>29414</c:v>
                </c:pt>
                <c:pt idx="851">
                  <c:v>29415</c:v>
                </c:pt>
                <c:pt idx="852">
                  <c:v>29416</c:v>
                </c:pt>
                <c:pt idx="853">
                  <c:v>29417</c:v>
                </c:pt>
                <c:pt idx="854">
                  <c:v>29418</c:v>
                </c:pt>
                <c:pt idx="855">
                  <c:v>29419</c:v>
                </c:pt>
                <c:pt idx="856">
                  <c:v>29420</c:v>
                </c:pt>
                <c:pt idx="857">
                  <c:v>29421</c:v>
                </c:pt>
                <c:pt idx="858">
                  <c:v>29422</c:v>
                </c:pt>
                <c:pt idx="859">
                  <c:v>29423</c:v>
                </c:pt>
                <c:pt idx="860">
                  <c:v>29424</c:v>
                </c:pt>
                <c:pt idx="861">
                  <c:v>29425</c:v>
                </c:pt>
                <c:pt idx="862">
                  <c:v>29426</c:v>
                </c:pt>
                <c:pt idx="863">
                  <c:v>29427</c:v>
                </c:pt>
                <c:pt idx="864">
                  <c:v>29428</c:v>
                </c:pt>
                <c:pt idx="865">
                  <c:v>29429</c:v>
                </c:pt>
                <c:pt idx="866">
                  <c:v>29430</c:v>
                </c:pt>
                <c:pt idx="867">
                  <c:v>29431</c:v>
                </c:pt>
                <c:pt idx="868">
                  <c:v>29432</c:v>
                </c:pt>
                <c:pt idx="869">
                  <c:v>29433</c:v>
                </c:pt>
                <c:pt idx="870">
                  <c:v>29434</c:v>
                </c:pt>
                <c:pt idx="871">
                  <c:v>29435</c:v>
                </c:pt>
                <c:pt idx="872">
                  <c:v>29436</c:v>
                </c:pt>
                <c:pt idx="873">
                  <c:v>29437</c:v>
                </c:pt>
                <c:pt idx="874">
                  <c:v>29438</c:v>
                </c:pt>
                <c:pt idx="875">
                  <c:v>29439</c:v>
                </c:pt>
                <c:pt idx="876">
                  <c:v>29440</c:v>
                </c:pt>
                <c:pt idx="877">
                  <c:v>29441</c:v>
                </c:pt>
                <c:pt idx="878">
                  <c:v>29442</c:v>
                </c:pt>
                <c:pt idx="879">
                  <c:v>29443</c:v>
                </c:pt>
                <c:pt idx="880">
                  <c:v>29444</c:v>
                </c:pt>
                <c:pt idx="881">
                  <c:v>29445</c:v>
                </c:pt>
                <c:pt idx="882">
                  <c:v>29446</c:v>
                </c:pt>
                <c:pt idx="883">
                  <c:v>29447</c:v>
                </c:pt>
                <c:pt idx="884">
                  <c:v>29448</c:v>
                </c:pt>
                <c:pt idx="885">
                  <c:v>29449</c:v>
                </c:pt>
                <c:pt idx="886">
                  <c:v>29450</c:v>
                </c:pt>
                <c:pt idx="887">
                  <c:v>29451</c:v>
                </c:pt>
                <c:pt idx="888">
                  <c:v>29452</c:v>
                </c:pt>
                <c:pt idx="889">
                  <c:v>29453</c:v>
                </c:pt>
                <c:pt idx="890">
                  <c:v>29454</c:v>
                </c:pt>
                <c:pt idx="891">
                  <c:v>29455</c:v>
                </c:pt>
                <c:pt idx="892">
                  <c:v>29456</c:v>
                </c:pt>
                <c:pt idx="893">
                  <c:v>29457</c:v>
                </c:pt>
                <c:pt idx="894">
                  <c:v>29458</c:v>
                </c:pt>
                <c:pt idx="895">
                  <c:v>29459</c:v>
                </c:pt>
                <c:pt idx="896">
                  <c:v>29460</c:v>
                </c:pt>
                <c:pt idx="897">
                  <c:v>29461</c:v>
                </c:pt>
                <c:pt idx="898">
                  <c:v>29462</c:v>
                </c:pt>
                <c:pt idx="899">
                  <c:v>29463</c:v>
                </c:pt>
                <c:pt idx="900">
                  <c:v>29464</c:v>
                </c:pt>
                <c:pt idx="901">
                  <c:v>29465</c:v>
                </c:pt>
                <c:pt idx="902">
                  <c:v>29466</c:v>
                </c:pt>
                <c:pt idx="903">
                  <c:v>29467</c:v>
                </c:pt>
                <c:pt idx="904">
                  <c:v>29468</c:v>
                </c:pt>
                <c:pt idx="905">
                  <c:v>29469</c:v>
                </c:pt>
                <c:pt idx="906">
                  <c:v>29470</c:v>
                </c:pt>
                <c:pt idx="907">
                  <c:v>29471</c:v>
                </c:pt>
                <c:pt idx="908">
                  <c:v>29472</c:v>
                </c:pt>
                <c:pt idx="909">
                  <c:v>29473</c:v>
                </c:pt>
                <c:pt idx="910">
                  <c:v>29474</c:v>
                </c:pt>
                <c:pt idx="911">
                  <c:v>29475</c:v>
                </c:pt>
                <c:pt idx="912">
                  <c:v>29476</c:v>
                </c:pt>
                <c:pt idx="913">
                  <c:v>29477</c:v>
                </c:pt>
                <c:pt idx="914">
                  <c:v>29478</c:v>
                </c:pt>
                <c:pt idx="915">
                  <c:v>29479</c:v>
                </c:pt>
                <c:pt idx="916">
                  <c:v>29480</c:v>
                </c:pt>
                <c:pt idx="917">
                  <c:v>29481</c:v>
                </c:pt>
                <c:pt idx="918">
                  <c:v>29482</c:v>
                </c:pt>
                <c:pt idx="919">
                  <c:v>29483</c:v>
                </c:pt>
                <c:pt idx="920">
                  <c:v>29484</c:v>
                </c:pt>
                <c:pt idx="921">
                  <c:v>29485</c:v>
                </c:pt>
                <c:pt idx="922">
                  <c:v>29486</c:v>
                </c:pt>
                <c:pt idx="923">
                  <c:v>29487</c:v>
                </c:pt>
                <c:pt idx="924">
                  <c:v>29488</c:v>
                </c:pt>
                <c:pt idx="925">
                  <c:v>29489</c:v>
                </c:pt>
                <c:pt idx="926">
                  <c:v>29490</c:v>
                </c:pt>
                <c:pt idx="927">
                  <c:v>29491</c:v>
                </c:pt>
                <c:pt idx="928">
                  <c:v>29492</c:v>
                </c:pt>
                <c:pt idx="929">
                  <c:v>29493</c:v>
                </c:pt>
                <c:pt idx="930">
                  <c:v>29494</c:v>
                </c:pt>
                <c:pt idx="931">
                  <c:v>29495</c:v>
                </c:pt>
                <c:pt idx="932">
                  <c:v>29496</c:v>
                </c:pt>
                <c:pt idx="933">
                  <c:v>29497</c:v>
                </c:pt>
                <c:pt idx="934">
                  <c:v>29498</c:v>
                </c:pt>
                <c:pt idx="935">
                  <c:v>29499</c:v>
                </c:pt>
                <c:pt idx="936">
                  <c:v>29500</c:v>
                </c:pt>
                <c:pt idx="937">
                  <c:v>29501</c:v>
                </c:pt>
                <c:pt idx="938">
                  <c:v>29502</c:v>
                </c:pt>
                <c:pt idx="939">
                  <c:v>29503</c:v>
                </c:pt>
                <c:pt idx="940">
                  <c:v>29504</c:v>
                </c:pt>
                <c:pt idx="941">
                  <c:v>29505</c:v>
                </c:pt>
                <c:pt idx="942">
                  <c:v>29506</c:v>
                </c:pt>
                <c:pt idx="943">
                  <c:v>29507</c:v>
                </c:pt>
                <c:pt idx="944">
                  <c:v>29508</c:v>
                </c:pt>
                <c:pt idx="945">
                  <c:v>29509</c:v>
                </c:pt>
                <c:pt idx="946">
                  <c:v>29510</c:v>
                </c:pt>
                <c:pt idx="947">
                  <c:v>29511</c:v>
                </c:pt>
                <c:pt idx="948">
                  <c:v>29512</c:v>
                </c:pt>
                <c:pt idx="949">
                  <c:v>29513</c:v>
                </c:pt>
                <c:pt idx="950">
                  <c:v>29514</c:v>
                </c:pt>
                <c:pt idx="951">
                  <c:v>29515</c:v>
                </c:pt>
                <c:pt idx="952">
                  <c:v>29516</c:v>
                </c:pt>
                <c:pt idx="953">
                  <c:v>29517</c:v>
                </c:pt>
                <c:pt idx="954">
                  <c:v>29518</c:v>
                </c:pt>
                <c:pt idx="955">
                  <c:v>29519</c:v>
                </c:pt>
                <c:pt idx="956">
                  <c:v>29520</c:v>
                </c:pt>
                <c:pt idx="957">
                  <c:v>29521</c:v>
                </c:pt>
                <c:pt idx="958">
                  <c:v>29522</c:v>
                </c:pt>
                <c:pt idx="959">
                  <c:v>29523</c:v>
                </c:pt>
                <c:pt idx="960">
                  <c:v>29524</c:v>
                </c:pt>
                <c:pt idx="961">
                  <c:v>29525</c:v>
                </c:pt>
                <c:pt idx="962">
                  <c:v>29526</c:v>
                </c:pt>
                <c:pt idx="963">
                  <c:v>29527</c:v>
                </c:pt>
                <c:pt idx="964">
                  <c:v>29528</c:v>
                </c:pt>
                <c:pt idx="965">
                  <c:v>29529</c:v>
                </c:pt>
                <c:pt idx="966">
                  <c:v>29530</c:v>
                </c:pt>
                <c:pt idx="967">
                  <c:v>29531</c:v>
                </c:pt>
                <c:pt idx="968">
                  <c:v>29532</c:v>
                </c:pt>
                <c:pt idx="969">
                  <c:v>29533</c:v>
                </c:pt>
                <c:pt idx="970">
                  <c:v>29534</c:v>
                </c:pt>
                <c:pt idx="971">
                  <c:v>29535</c:v>
                </c:pt>
                <c:pt idx="972">
                  <c:v>29536</c:v>
                </c:pt>
                <c:pt idx="973">
                  <c:v>29537</c:v>
                </c:pt>
                <c:pt idx="974">
                  <c:v>29538</c:v>
                </c:pt>
                <c:pt idx="975">
                  <c:v>29539</c:v>
                </c:pt>
                <c:pt idx="976">
                  <c:v>29540</c:v>
                </c:pt>
                <c:pt idx="977">
                  <c:v>29541</c:v>
                </c:pt>
                <c:pt idx="978">
                  <c:v>29542</c:v>
                </c:pt>
                <c:pt idx="979">
                  <c:v>29543</c:v>
                </c:pt>
                <c:pt idx="980">
                  <c:v>29544</c:v>
                </c:pt>
                <c:pt idx="981">
                  <c:v>29545</c:v>
                </c:pt>
                <c:pt idx="982">
                  <c:v>29546</c:v>
                </c:pt>
                <c:pt idx="983">
                  <c:v>29547</c:v>
                </c:pt>
                <c:pt idx="984">
                  <c:v>29548</c:v>
                </c:pt>
                <c:pt idx="985">
                  <c:v>29549</c:v>
                </c:pt>
                <c:pt idx="986">
                  <c:v>29550</c:v>
                </c:pt>
                <c:pt idx="987">
                  <c:v>29551</c:v>
                </c:pt>
                <c:pt idx="988">
                  <c:v>29552</c:v>
                </c:pt>
                <c:pt idx="989">
                  <c:v>29553</c:v>
                </c:pt>
                <c:pt idx="990">
                  <c:v>29554</c:v>
                </c:pt>
                <c:pt idx="991">
                  <c:v>29555</c:v>
                </c:pt>
                <c:pt idx="992">
                  <c:v>29556</c:v>
                </c:pt>
                <c:pt idx="993">
                  <c:v>29557</c:v>
                </c:pt>
                <c:pt idx="994">
                  <c:v>29558</c:v>
                </c:pt>
                <c:pt idx="995">
                  <c:v>29559</c:v>
                </c:pt>
                <c:pt idx="996">
                  <c:v>29560</c:v>
                </c:pt>
                <c:pt idx="997">
                  <c:v>29561</c:v>
                </c:pt>
                <c:pt idx="998">
                  <c:v>29562</c:v>
                </c:pt>
                <c:pt idx="999">
                  <c:v>29563</c:v>
                </c:pt>
                <c:pt idx="1000">
                  <c:v>29564</c:v>
                </c:pt>
                <c:pt idx="1001">
                  <c:v>29565</c:v>
                </c:pt>
                <c:pt idx="1002">
                  <c:v>29566</c:v>
                </c:pt>
                <c:pt idx="1003">
                  <c:v>29567</c:v>
                </c:pt>
                <c:pt idx="1004">
                  <c:v>29568</c:v>
                </c:pt>
                <c:pt idx="1005">
                  <c:v>29569</c:v>
                </c:pt>
                <c:pt idx="1006">
                  <c:v>29570</c:v>
                </c:pt>
                <c:pt idx="1007">
                  <c:v>29571</c:v>
                </c:pt>
                <c:pt idx="1008">
                  <c:v>29572</c:v>
                </c:pt>
                <c:pt idx="1009">
                  <c:v>29573</c:v>
                </c:pt>
                <c:pt idx="1010">
                  <c:v>29574</c:v>
                </c:pt>
                <c:pt idx="1011">
                  <c:v>29575</c:v>
                </c:pt>
                <c:pt idx="1012">
                  <c:v>29576</c:v>
                </c:pt>
                <c:pt idx="1013">
                  <c:v>29577</c:v>
                </c:pt>
                <c:pt idx="1014">
                  <c:v>29578</c:v>
                </c:pt>
                <c:pt idx="1015">
                  <c:v>29579</c:v>
                </c:pt>
                <c:pt idx="1016">
                  <c:v>29580</c:v>
                </c:pt>
                <c:pt idx="1017">
                  <c:v>29581</c:v>
                </c:pt>
                <c:pt idx="1018">
                  <c:v>29582</c:v>
                </c:pt>
                <c:pt idx="1019">
                  <c:v>29583</c:v>
                </c:pt>
                <c:pt idx="1020">
                  <c:v>29584</c:v>
                </c:pt>
                <c:pt idx="1021">
                  <c:v>29585</c:v>
                </c:pt>
                <c:pt idx="1022">
                  <c:v>29586</c:v>
                </c:pt>
                <c:pt idx="1023">
                  <c:v>29587</c:v>
                </c:pt>
                <c:pt idx="1024">
                  <c:v>29588</c:v>
                </c:pt>
                <c:pt idx="1025">
                  <c:v>29589</c:v>
                </c:pt>
                <c:pt idx="1026">
                  <c:v>29590</c:v>
                </c:pt>
                <c:pt idx="1027">
                  <c:v>29591</c:v>
                </c:pt>
                <c:pt idx="1028">
                  <c:v>29592</c:v>
                </c:pt>
                <c:pt idx="1029">
                  <c:v>29593</c:v>
                </c:pt>
                <c:pt idx="1030">
                  <c:v>29594</c:v>
                </c:pt>
                <c:pt idx="1031">
                  <c:v>29595</c:v>
                </c:pt>
                <c:pt idx="1032">
                  <c:v>29596</c:v>
                </c:pt>
                <c:pt idx="1033">
                  <c:v>29597</c:v>
                </c:pt>
                <c:pt idx="1034">
                  <c:v>29598</c:v>
                </c:pt>
                <c:pt idx="1035">
                  <c:v>29599</c:v>
                </c:pt>
                <c:pt idx="1036">
                  <c:v>29600</c:v>
                </c:pt>
                <c:pt idx="1037">
                  <c:v>29601</c:v>
                </c:pt>
                <c:pt idx="1038">
                  <c:v>29602</c:v>
                </c:pt>
                <c:pt idx="1039">
                  <c:v>29603</c:v>
                </c:pt>
                <c:pt idx="1040">
                  <c:v>29604</c:v>
                </c:pt>
                <c:pt idx="1041">
                  <c:v>29605</c:v>
                </c:pt>
                <c:pt idx="1042">
                  <c:v>29606</c:v>
                </c:pt>
                <c:pt idx="1043">
                  <c:v>29607</c:v>
                </c:pt>
                <c:pt idx="1044">
                  <c:v>29608</c:v>
                </c:pt>
                <c:pt idx="1045">
                  <c:v>29609</c:v>
                </c:pt>
                <c:pt idx="1046">
                  <c:v>29610</c:v>
                </c:pt>
                <c:pt idx="1047">
                  <c:v>29611</c:v>
                </c:pt>
                <c:pt idx="1048">
                  <c:v>29612</c:v>
                </c:pt>
                <c:pt idx="1049">
                  <c:v>29613</c:v>
                </c:pt>
                <c:pt idx="1050">
                  <c:v>29614</c:v>
                </c:pt>
                <c:pt idx="1051">
                  <c:v>29615</c:v>
                </c:pt>
                <c:pt idx="1052">
                  <c:v>29616</c:v>
                </c:pt>
                <c:pt idx="1053">
                  <c:v>29617</c:v>
                </c:pt>
                <c:pt idx="1054">
                  <c:v>29618</c:v>
                </c:pt>
                <c:pt idx="1055">
                  <c:v>29619</c:v>
                </c:pt>
                <c:pt idx="1056">
                  <c:v>29620</c:v>
                </c:pt>
                <c:pt idx="1057">
                  <c:v>29621</c:v>
                </c:pt>
                <c:pt idx="1058">
                  <c:v>29622</c:v>
                </c:pt>
                <c:pt idx="1059">
                  <c:v>29623</c:v>
                </c:pt>
                <c:pt idx="1060">
                  <c:v>29624</c:v>
                </c:pt>
                <c:pt idx="1061">
                  <c:v>29625</c:v>
                </c:pt>
                <c:pt idx="1062">
                  <c:v>29626</c:v>
                </c:pt>
                <c:pt idx="1063">
                  <c:v>29627</c:v>
                </c:pt>
                <c:pt idx="1064">
                  <c:v>29628</c:v>
                </c:pt>
                <c:pt idx="1065">
                  <c:v>29629</c:v>
                </c:pt>
                <c:pt idx="1066">
                  <c:v>29630</c:v>
                </c:pt>
                <c:pt idx="1067">
                  <c:v>29631</c:v>
                </c:pt>
                <c:pt idx="1068">
                  <c:v>29632</c:v>
                </c:pt>
                <c:pt idx="1069">
                  <c:v>29633</c:v>
                </c:pt>
                <c:pt idx="1070">
                  <c:v>29634</c:v>
                </c:pt>
                <c:pt idx="1071">
                  <c:v>29635</c:v>
                </c:pt>
                <c:pt idx="1072">
                  <c:v>29636</c:v>
                </c:pt>
                <c:pt idx="1073">
                  <c:v>29637</c:v>
                </c:pt>
                <c:pt idx="1074">
                  <c:v>29638</c:v>
                </c:pt>
                <c:pt idx="1075">
                  <c:v>29639</c:v>
                </c:pt>
                <c:pt idx="1076">
                  <c:v>29640</c:v>
                </c:pt>
                <c:pt idx="1077">
                  <c:v>29641</c:v>
                </c:pt>
                <c:pt idx="1078">
                  <c:v>29642</c:v>
                </c:pt>
                <c:pt idx="1079">
                  <c:v>29643</c:v>
                </c:pt>
                <c:pt idx="1080">
                  <c:v>29644</c:v>
                </c:pt>
                <c:pt idx="1081">
                  <c:v>29645</c:v>
                </c:pt>
                <c:pt idx="1082">
                  <c:v>29646</c:v>
                </c:pt>
                <c:pt idx="1083">
                  <c:v>29647</c:v>
                </c:pt>
                <c:pt idx="1084">
                  <c:v>29648</c:v>
                </c:pt>
                <c:pt idx="1085">
                  <c:v>29649</c:v>
                </c:pt>
                <c:pt idx="1086">
                  <c:v>29650</c:v>
                </c:pt>
                <c:pt idx="1087">
                  <c:v>29651</c:v>
                </c:pt>
                <c:pt idx="1088">
                  <c:v>29652</c:v>
                </c:pt>
                <c:pt idx="1089">
                  <c:v>29653</c:v>
                </c:pt>
                <c:pt idx="1090">
                  <c:v>29654</c:v>
                </c:pt>
                <c:pt idx="1091">
                  <c:v>29655</c:v>
                </c:pt>
                <c:pt idx="1092">
                  <c:v>29656</c:v>
                </c:pt>
                <c:pt idx="1093">
                  <c:v>29657</c:v>
                </c:pt>
                <c:pt idx="1094">
                  <c:v>29658</c:v>
                </c:pt>
                <c:pt idx="1095">
                  <c:v>29659</c:v>
                </c:pt>
                <c:pt idx="1096">
                  <c:v>29660</c:v>
                </c:pt>
                <c:pt idx="1097">
                  <c:v>29661</c:v>
                </c:pt>
                <c:pt idx="1098">
                  <c:v>29662</c:v>
                </c:pt>
                <c:pt idx="1099">
                  <c:v>29663</c:v>
                </c:pt>
                <c:pt idx="1100">
                  <c:v>29664</c:v>
                </c:pt>
                <c:pt idx="1101">
                  <c:v>29665</c:v>
                </c:pt>
                <c:pt idx="1102">
                  <c:v>29666</c:v>
                </c:pt>
                <c:pt idx="1103">
                  <c:v>29667</c:v>
                </c:pt>
                <c:pt idx="1104">
                  <c:v>29668</c:v>
                </c:pt>
                <c:pt idx="1105">
                  <c:v>29669</c:v>
                </c:pt>
                <c:pt idx="1106">
                  <c:v>29670</c:v>
                </c:pt>
                <c:pt idx="1107">
                  <c:v>29671</c:v>
                </c:pt>
                <c:pt idx="1108">
                  <c:v>29672</c:v>
                </c:pt>
                <c:pt idx="1109">
                  <c:v>29673</c:v>
                </c:pt>
                <c:pt idx="1110">
                  <c:v>29674</c:v>
                </c:pt>
                <c:pt idx="1111">
                  <c:v>29675</c:v>
                </c:pt>
                <c:pt idx="1112">
                  <c:v>29676</c:v>
                </c:pt>
                <c:pt idx="1113">
                  <c:v>29677</c:v>
                </c:pt>
                <c:pt idx="1114">
                  <c:v>29678</c:v>
                </c:pt>
                <c:pt idx="1115">
                  <c:v>29679</c:v>
                </c:pt>
                <c:pt idx="1116">
                  <c:v>29680</c:v>
                </c:pt>
                <c:pt idx="1117">
                  <c:v>29681</c:v>
                </c:pt>
                <c:pt idx="1118">
                  <c:v>29682</c:v>
                </c:pt>
                <c:pt idx="1119">
                  <c:v>29683</c:v>
                </c:pt>
                <c:pt idx="1120">
                  <c:v>29684</c:v>
                </c:pt>
                <c:pt idx="1121">
                  <c:v>29685</c:v>
                </c:pt>
                <c:pt idx="1122">
                  <c:v>29686</c:v>
                </c:pt>
                <c:pt idx="1123">
                  <c:v>29687</c:v>
                </c:pt>
                <c:pt idx="1124">
                  <c:v>29688</c:v>
                </c:pt>
                <c:pt idx="1125">
                  <c:v>29689</c:v>
                </c:pt>
                <c:pt idx="1126">
                  <c:v>29690</c:v>
                </c:pt>
                <c:pt idx="1127">
                  <c:v>29691</c:v>
                </c:pt>
                <c:pt idx="1128">
                  <c:v>29692</c:v>
                </c:pt>
                <c:pt idx="1129">
                  <c:v>29693</c:v>
                </c:pt>
                <c:pt idx="1130">
                  <c:v>29694</c:v>
                </c:pt>
                <c:pt idx="1131">
                  <c:v>29695</c:v>
                </c:pt>
                <c:pt idx="1132">
                  <c:v>29696</c:v>
                </c:pt>
                <c:pt idx="1133">
                  <c:v>29697</c:v>
                </c:pt>
                <c:pt idx="1134">
                  <c:v>29698</c:v>
                </c:pt>
                <c:pt idx="1135">
                  <c:v>29699</c:v>
                </c:pt>
                <c:pt idx="1136">
                  <c:v>29700</c:v>
                </c:pt>
                <c:pt idx="1137">
                  <c:v>29701</c:v>
                </c:pt>
                <c:pt idx="1138">
                  <c:v>29702</c:v>
                </c:pt>
                <c:pt idx="1139">
                  <c:v>29703</c:v>
                </c:pt>
                <c:pt idx="1140">
                  <c:v>29704</c:v>
                </c:pt>
                <c:pt idx="1141">
                  <c:v>29705</c:v>
                </c:pt>
                <c:pt idx="1142">
                  <c:v>29706</c:v>
                </c:pt>
                <c:pt idx="1143">
                  <c:v>29707</c:v>
                </c:pt>
                <c:pt idx="1144">
                  <c:v>29708</c:v>
                </c:pt>
                <c:pt idx="1145">
                  <c:v>29709</c:v>
                </c:pt>
                <c:pt idx="1146">
                  <c:v>29710</c:v>
                </c:pt>
                <c:pt idx="1147">
                  <c:v>29711</c:v>
                </c:pt>
                <c:pt idx="1148">
                  <c:v>29712</c:v>
                </c:pt>
                <c:pt idx="1149">
                  <c:v>29713</c:v>
                </c:pt>
                <c:pt idx="1150">
                  <c:v>29714</c:v>
                </c:pt>
                <c:pt idx="1151">
                  <c:v>29715</c:v>
                </c:pt>
                <c:pt idx="1152">
                  <c:v>29716</c:v>
                </c:pt>
                <c:pt idx="1153">
                  <c:v>29717</c:v>
                </c:pt>
                <c:pt idx="1154">
                  <c:v>29718</c:v>
                </c:pt>
                <c:pt idx="1155">
                  <c:v>29719</c:v>
                </c:pt>
                <c:pt idx="1156">
                  <c:v>29720</c:v>
                </c:pt>
                <c:pt idx="1157">
                  <c:v>29721</c:v>
                </c:pt>
                <c:pt idx="1158">
                  <c:v>29722</c:v>
                </c:pt>
                <c:pt idx="1159">
                  <c:v>29723</c:v>
                </c:pt>
                <c:pt idx="1160">
                  <c:v>29724</c:v>
                </c:pt>
                <c:pt idx="1161">
                  <c:v>29725</c:v>
                </c:pt>
                <c:pt idx="1162">
                  <c:v>29726</c:v>
                </c:pt>
                <c:pt idx="1163">
                  <c:v>29727</c:v>
                </c:pt>
                <c:pt idx="1164">
                  <c:v>29728</c:v>
                </c:pt>
                <c:pt idx="1165">
                  <c:v>29729</c:v>
                </c:pt>
                <c:pt idx="1166">
                  <c:v>29730</c:v>
                </c:pt>
                <c:pt idx="1167">
                  <c:v>29731</c:v>
                </c:pt>
                <c:pt idx="1168">
                  <c:v>29732</c:v>
                </c:pt>
                <c:pt idx="1169">
                  <c:v>29733</c:v>
                </c:pt>
                <c:pt idx="1170">
                  <c:v>29734</c:v>
                </c:pt>
                <c:pt idx="1171">
                  <c:v>29735</c:v>
                </c:pt>
                <c:pt idx="1172">
                  <c:v>29736</c:v>
                </c:pt>
                <c:pt idx="1173">
                  <c:v>29737</c:v>
                </c:pt>
                <c:pt idx="1174">
                  <c:v>29738</c:v>
                </c:pt>
                <c:pt idx="1175">
                  <c:v>29739</c:v>
                </c:pt>
                <c:pt idx="1176">
                  <c:v>29740</c:v>
                </c:pt>
                <c:pt idx="1177">
                  <c:v>29741</c:v>
                </c:pt>
                <c:pt idx="1178">
                  <c:v>29742</c:v>
                </c:pt>
                <c:pt idx="1179">
                  <c:v>29743</c:v>
                </c:pt>
                <c:pt idx="1180">
                  <c:v>29744</c:v>
                </c:pt>
                <c:pt idx="1181">
                  <c:v>29745</c:v>
                </c:pt>
                <c:pt idx="1182">
                  <c:v>29746</c:v>
                </c:pt>
                <c:pt idx="1183">
                  <c:v>29747</c:v>
                </c:pt>
                <c:pt idx="1184">
                  <c:v>29748</c:v>
                </c:pt>
                <c:pt idx="1185">
                  <c:v>29749</c:v>
                </c:pt>
                <c:pt idx="1186">
                  <c:v>29750</c:v>
                </c:pt>
                <c:pt idx="1187">
                  <c:v>29751</c:v>
                </c:pt>
                <c:pt idx="1188">
                  <c:v>29752</c:v>
                </c:pt>
                <c:pt idx="1189">
                  <c:v>29753</c:v>
                </c:pt>
                <c:pt idx="1190">
                  <c:v>29754</c:v>
                </c:pt>
                <c:pt idx="1191">
                  <c:v>29755</c:v>
                </c:pt>
                <c:pt idx="1192">
                  <c:v>29757</c:v>
                </c:pt>
                <c:pt idx="1193">
                  <c:v>29758</c:v>
                </c:pt>
                <c:pt idx="1194">
                  <c:v>29759</c:v>
                </c:pt>
                <c:pt idx="1195">
                  <c:v>29760</c:v>
                </c:pt>
                <c:pt idx="1196">
                  <c:v>29761</c:v>
                </c:pt>
                <c:pt idx="1197">
                  <c:v>29762</c:v>
                </c:pt>
                <c:pt idx="1198">
                  <c:v>29763</c:v>
                </c:pt>
                <c:pt idx="1199">
                  <c:v>29764</c:v>
                </c:pt>
                <c:pt idx="1200">
                  <c:v>29765</c:v>
                </c:pt>
                <c:pt idx="1201">
                  <c:v>29766</c:v>
                </c:pt>
                <c:pt idx="1202">
                  <c:v>29767</c:v>
                </c:pt>
                <c:pt idx="1203">
                  <c:v>29768</c:v>
                </c:pt>
                <c:pt idx="1204">
                  <c:v>29769</c:v>
                </c:pt>
                <c:pt idx="1205">
                  <c:v>29770</c:v>
                </c:pt>
                <c:pt idx="1206">
                  <c:v>29771</c:v>
                </c:pt>
                <c:pt idx="1207">
                  <c:v>29772</c:v>
                </c:pt>
                <c:pt idx="1208">
                  <c:v>29773</c:v>
                </c:pt>
                <c:pt idx="1209">
                  <c:v>29774</c:v>
                </c:pt>
                <c:pt idx="1210">
                  <c:v>29775</c:v>
                </c:pt>
                <c:pt idx="1211">
                  <c:v>29776</c:v>
                </c:pt>
                <c:pt idx="1212">
                  <c:v>29777</c:v>
                </c:pt>
                <c:pt idx="1213">
                  <c:v>29778</c:v>
                </c:pt>
                <c:pt idx="1214">
                  <c:v>29779</c:v>
                </c:pt>
                <c:pt idx="1215">
                  <c:v>29780</c:v>
                </c:pt>
                <c:pt idx="1216">
                  <c:v>29781</c:v>
                </c:pt>
                <c:pt idx="1217">
                  <c:v>29782</c:v>
                </c:pt>
                <c:pt idx="1218">
                  <c:v>29783</c:v>
                </c:pt>
                <c:pt idx="1219">
                  <c:v>29784</c:v>
                </c:pt>
                <c:pt idx="1220">
                  <c:v>29785</c:v>
                </c:pt>
                <c:pt idx="1221">
                  <c:v>29786</c:v>
                </c:pt>
                <c:pt idx="1222">
                  <c:v>29787</c:v>
                </c:pt>
                <c:pt idx="1223">
                  <c:v>29788</c:v>
                </c:pt>
                <c:pt idx="1224">
                  <c:v>29789</c:v>
                </c:pt>
                <c:pt idx="1225">
                  <c:v>29790</c:v>
                </c:pt>
                <c:pt idx="1226">
                  <c:v>29791</c:v>
                </c:pt>
                <c:pt idx="1227">
                  <c:v>29792</c:v>
                </c:pt>
                <c:pt idx="1228">
                  <c:v>29793</c:v>
                </c:pt>
                <c:pt idx="1229">
                  <c:v>29794</c:v>
                </c:pt>
                <c:pt idx="1230">
                  <c:v>29795</c:v>
                </c:pt>
                <c:pt idx="1231">
                  <c:v>29796</c:v>
                </c:pt>
                <c:pt idx="1232">
                  <c:v>29797</c:v>
                </c:pt>
                <c:pt idx="1233">
                  <c:v>29798</c:v>
                </c:pt>
                <c:pt idx="1234">
                  <c:v>29800</c:v>
                </c:pt>
                <c:pt idx="1235">
                  <c:v>29801</c:v>
                </c:pt>
                <c:pt idx="1236">
                  <c:v>29802</c:v>
                </c:pt>
                <c:pt idx="1237">
                  <c:v>29803</c:v>
                </c:pt>
                <c:pt idx="1238">
                  <c:v>29804</c:v>
                </c:pt>
                <c:pt idx="1239">
                  <c:v>29805</c:v>
                </c:pt>
                <c:pt idx="1240">
                  <c:v>29806</c:v>
                </c:pt>
                <c:pt idx="1241">
                  <c:v>29807</c:v>
                </c:pt>
                <c:pt idx="1242">
                  <c:v>29808</c:v>
                </c:pt>
                <c:pt idx="1243">
                  <c:v>29809</c:v>
                </c:pt>
                <c:pt idx="1244">
                  <c:v>29810</c:v>
                </c:pt>
                <c:pt idx="1245">
                  <c:v>29811</c:v>
                </c:pt>
                <c:pt idx="1246">
                  <c:v>29812</c:v>
                </c:pt>
                <c:pt idx="1247">
                  <c:v>29813</c:v>
                </c:pt>
                <c:pt idx="1248">
                  <c:v>29814</c:v>
                </c:pt>
                <c:pt idx="1249">
                  <c:v>29815</c:v>
                </c:pt>
                <c:pt idx="1250">
                  <c:v>29816</c:v>
                </c:pt>
                <c:pt idx="1251">
                  <c:v>29817</c:v>
                </c:pt>
                <c:pt idx="1252">
                  <c:v>29818</c:v>
                </c:pt>
                <c:pt idx="1253">
                  <c:v>29819</c:v>
                </c:pt>
                <c:pt idx="1254">
                  <c:v>29820</c:v>
                </c:pt>
                <c:pt idx="1255">
                  <c:v>29822</c:v>
                </c:pt>
                <c:pt idx="1256">
                  <c:v>29823</c:v>
                </c:pt>
                <c:pt idx="1257">
                  <c:v>29824</c:v>
                </c:pt>
                <c:pt idx="1258">
                  <c:v>29825</c:v>
                </c:pt>
                <c:pt idx="1259">
                  <c:v>29826</c:v>
                </c:pt>
                <c:pt idx="1260">
                  <c:v>29827</c:v>
                </c:pt>
                <c:pt idx="1261">
                  <c:v>29828</c:v>
                </c:pt>
                <c:pt idx="1262">
                  <c:v>29829</c:v>
                </c:pt>
                <c:pt idx="1263">
                  <c:v>29830</c:v>
                </c:pt>
                <c:pt idx="1264">
                  <c:v>29831</c:v>
                </c:pt>
                <c:pt idx="1265">
                  <c:v>29832</c:v>
                </c:pt>
                <c:pt idx="1266">
                  <c:v>29833</c:v>
                </c:pt>
                <c:pt idx="1267">
                  <c:v>29834</c:v>
                </c:pt>
                <c:pt idx="1268">
                  <c:v>29835</c:v>
                </c:pt>
                <c:pt idx="1269">
                  <c:v>29836</c:v>
                </c:pt>
                <c:pt idx="1270">
                  <c:v>29837</c:v>
                </c:pt>
                <c:pt idx="1271">
                  <c:v>29838</c:v>
                </c:pt>
                <c:pt idx="1272">
                  <c:v>29839</c:v>
                </c:pt>
                <c:pt idx="1273">
                  <c:v>29840</c:v>
                </c:pt>
                <c:pt idx="1274">
                  <c:v>29841</c:v>
                </c:pt>
                <c:pt idx="1275">
                  <c:v>29842</c:v>
                </c:pt>
                <c:pt idx="1276">
                  <c:v>29843</c:v>
                </c:pt>
                <c:pt idx="1277">
                  <c:v>29844</c:v>
                </c:pt>
                <c:pt idx="1278">
                  <c:v>29845</c:v>
                </c:pt>
                <c:pt idx="1279">
                  <c:v>29846</c:v>
                </c:pt>
                <c:pt idx="1280">
                  <c:v>29847</c:v>
                </c:pt>
                <c:pt idx="1281">
                  <c:v>29848</c:v>
                </c:pt>
                <c:pt idx="1282">
                  <c:v>29849</c:v>
                </c:pt>
                <c:pt idx="1283">
                  <c:v>29850</c:v>
                </c:pt>
                <c:pt idx="1284">
                  <c:v>29851</c:v>
                </c:pt>
                <c:pt idx="1285">
                  <c:v>29852</c:v>
                </c:pt>
                <c:pt idx="1286">
                  <c:v>29853</c:v>
                </c:pt>
                <c:pt idx="1287">
                  <c:v>29854</c:v>
                </c:pt>
                <c:pt idx="1288">
                  <c:v>29855</c:v>
                </c:pt>
                <c:pt idx="1289">
                  <c:v>29856</c:v>
                </c:pt>
                <c:pt idx="1290">
                  <c:v>29857</c:v>
                </c:pt>
                <c:pt idx="1291">
                  <c:v>29858</c:v>
                </c:pt>
                <c:pt idx="1292">
                  <c:v>29859</c:v>
                </c:pt>
                <c:pt idx="1293">
                  <c:v>29860</c:v>
                </c:pt>
                <c:pt idx="1294">
                  <c:v>29861</c:v>
                </c:pt>
                <c:pt idx="1295">
                  <c:v>29862</c:v>
                </c:pt>
                <c:pt idx="1296">
                  <c:v>29863</c:v>
                </c:pt>
                <c:pt idx="1297">
                  <c:v>29864</c:v>
                </c:pt>
                <c:pt idx="1298">
                  <c:v>29865</c:v>
                </c:pt>
                <c:pt idx="1299">
                  <c:v>29866</c:v>
                </c:pt>
                <c:pt idx="1300">
                  <c:v>29867</c:v>
                </c:pt>
                <c:pt idx="1301">
                  <c:v>29868</c:v>
                </c:pt>
                <c:pt idx="1302">
                  <c:v>29869</c:v>
                </c:pt>
                <c:pt idx="1303">
                  <c:v>29870</c:v>
                </c:pt>
                <c:pt idx="1304">
                  <c:v>29871</c:v>
                </c:pt>
                <c:pt idx="1305">
                  <c:v>29872</c:v>
                </c:pt>
                <c:pt idx="1306">
                  <c:v>29873</c:v>
                </c:pt>
                <c:pt idx="1307">
                  <c:v>29874</c:v>
                </c:pt>
                <c:pt idx="1308">
                  <c:v>29875</c:v>
                </c:pt>
                <c:pt idx="1309">
                  <c:v>29876</c:v>
                </c:pt>
                <c:pt idx="1310">
                  <c:v>29877</c:v>
                </c:pt>
                <c:pt idx="1311">
                  <c:v>29878</c:v>
                </c:pt>
                <c:pt idx="1312">
                  <c:v>29879</c:v>
                </c:pt>
                <c:pt idx="1313">
                  <c:v>29880</c:v>
                </c:pt>
                <c:pt idx="1314">
                  <c:v>29881</c:v>
                </c:pt>
                <c:pt idx="1315">
                  <c:v>29882</c:v>
                </c:pt>
                <c:pt idx="1316">
                  <c:v>29883</c:v>
                </c:pt>
                <c:pt idx="1317">
                  <c:v>29884</c:v>
                </c:pt>
                <c:pt idx="1318">
                  <c:v>29885</c:v>
                </c:pt>
                <c:pt idx="1319">
                  <c:v>29886</c:v>
                </c:pt>
                <c:pt idx="1320">
                  <c:v>29887</c:v>
                </c:pt>
                <c:pt idx="1321">
                  <c:v>29888</c:v>
                </c:pt>
                <c:pt idx="1322">
                  <c:v>29889</c:v>
                </c:pt>
                <c:pt idx="1323">
                  <c:v>29890</c:v>
                </c:pt>
                <c:pt idx="1324">
                  <c:v>29891</c:v>
                </c:pt>
                <c:pt idx="1325">
                  <c:v>29892</c:v>
                </c:pt>
                <c:pt idx="1326">
                  <c:v>29893</c:v>
                </c:pt>
                <c:pt idx="1327">
                  <c:v>29894</c:v>
                </c:pt>
                <c:pt idx="1328">
                  <c:v>29895</c:v>
                </c:pt>
                <c:pt idx="1329">
                  <c:v>29896</c:v>
                </c:pt>
                <c:pt idx="1330">
                  <c:v>29897</c:v>
                </c:pt>
                <c:pt idx="1331">
                  <c:v>29898</c:v>
                </c:pt>
                <c:pt idx="1332">
                  <c:v>29899</c:v>
                </c:pt>
                <c:pt idx="1333">
                  <c:v>29900</c:v>
                </c:pt>
                <c:pt idx="1334">
                  <c:v>29901</c:v>
                </c:pt>
                <c:pt idx="1335">
                  <c:v>29902</c:v>
                </c:pt>
                <c:pt idx="1336">
                  <c:v>29903</c:v>
                </c:pt>
                <c:pt idx="1337">
                  <c:v>29904</c:v>
                </c:pt>
                <c:pt idx="1338">
                  <c:v>29905</c:v>
                </c:pt>
                <c:pt idx="1339">
                  <c:v>29906</c:v>
                </c:pt>
                <c:pt idx="1340">
                  <c:v>29907</c:v>
                </c:pt>
                <c:pt idx="1341">
                  <c:v>29908</c:v>
                </c:pt>
                <c:pt idx="1342">
                  <c:v>29909</c:v>
                </c:pt>
                <c:pt idx="1343">
                  <c:v>29910</c:v>
                </c:pt>
                <c:pt idx="1344">
                  <c:v>29911</c:v>
                </c:pt>
                <c:pt idx="1345">
                  <c:v>29912</c:v>
                </c:pt>
                <c:pt idx="1346">
                  <c:v>29913</c:v>
                </c:pt>
                <c:pt idx="1347">
                  <c:v>29914</c:v>
                </c:pt>
                <c:pt idx="1348">
                  <c:v>29915</c:v>
                </c:pt>
                <c:pt idx="1349">
                  <c:v>29916</c:v>
                </c:pt>
                <c:pt idx="1350">
                  <c:v>29917</c:v>
                </c:pt>
                <c:pt idx="1351">
                  <c:v>29918</c:v>
                </c:pt>
                <c:pt idx="1352">
                  <c:v>29919</c:v>
                </c:pt>
                <c:pt idx="1353">
                  <c:v>29920</c:v>
                </c:pt>
                <c:pt idx="1354">
                  <c:v>29921</c:v>
                </c:pt>
                <c:pt idx="1355">
                  <c:v>29922</c:v>
                </c:pt>
                <c:pt idx="1356">
                  <c:v>29923</c:v>
                </c:pt>
                <c:pt idx="1357">
                  <c:v>29924</c:v>
                </c:pt>
                <c:pt idx="1358">
                  <c:v>29925</c:v>
                </c:pt>
                <c:pt idx="1359">
                  <c:v>29926</c:v>
                </c:pt>
                <c:pt idx="1360">
                  <c:v>29927</c:v>
                </c:pt>
                <c:pt idx="1361">
                  <c:v>29928</c:v>
                </c:pt>
                <c:pt idx="1362">
                  <c:v>29929</c:v>
                </c:pt>
                <c:pt idx="1363">
                  <c:v>29930</c:v>
                </c:pt>
                <c:pt idx="1364">
                  <c:v>29931</c:v>
                </c:pt>
                <c:pt idx="1365">
                  <c:v>29932</c:v>
                </c:pt>
                <c:pt idx="1366">
                  <c:v>29933</c:v>
                </c:pt>
                <c:pt idx="1367">
                  <c:v>29934</c:v>
                </c:pt>
                <c:pt idx="1368">
                  <c:v>29935</c:v>
                </c:pt>
                <c:pt idx="1369">
                  <c:v>29936</c:v>
                </c:pt>
                <c:pt idx="1370">
                  <c:v>29937</c:v>
                </c:pt>
                <c:pt idx="1371">
                  <c:v>29938</c:v>
                </c:pt>
                <c:pt idx="1372">
                  <c:v>29939</c:v>
                </c:pt>
                <c:pt idx="1373">
                  <c:v>29940</c:v>
                </c:pt>
                <c:pt idx="1374">
                  <c:v>29941</c:v>
                </c:pt>
                <c:pt idx="1375">
                  <c:v>29942</c:v>
                </c:pt>
                <c:pt idx="1376">
                  <c:v>29943</c:v>
                </c:pt>
                <c:pt idx="1377">
                  <c:v>29944</c:v>
                </c:pt>
                <c:pt idx="1378">
                  <c:v>29945</c:v>
                </c:pt>
                <c:pt idx="1379">
                  <c:v>29946</c:v>
                </c:pt>
                <c:pt idx="1380">
                  <c:v>29947</c:v>
                </c:pt>
                <c:pt idx="1381">
                  <c:v>29948</c:v>
                </c:pt>
                <c:pt idx="1382">
                  <c:v>29949</c:v>
                </c:pt>
                <c:pt idx="1383">
                  <c:v>29950</c:v>
                </c:pt>
                <c:pt idx="1384">
                  <c:v>29951</c:v>
                </c:pt>
                <c:pt idx="1385">
                  <c:v>29952</c:v>
                </c:pt>
                <c:pt idx="1386">
                  <c:v>29953</c:v>
                </c:pt>
                <c:pt idx="1387">
                  <c:v>29954</c:v>
                </c:pt>
                <c:pt idx="1388">
                  <c:v>29955</c:v>
                </c:pt>
                <c:pt idx="1389">
                  <c:v>29956</c:v>
                </c:pt>
                <c:pt idx="1390">
                  <c:v>29957</c:v>
                </c:pt>
                <c:pt idx="1391">
                  <c:v>29958</c:v>
                </c:pt>
                <c:pt idx="1392">
                  <c:v>29959</c:v>
                </c:pt>
                <c:pt idx="1393">
                  <c:v>29960</c:v>
                </c:pt>
                <c:pt idx="1394">
                  <c:v>29961</c:v>
                </c:pt>
                <c:pt idx="1395">
                  <c:v>29962</c:v>
                </c:pt>
                <c:pt idx="1396">
                  <c:v>29963</c:v>
                </c:pt>
                <c:pt idx="1397">
                  <c:v>29964</c:v>
                </c:pt>
                <c:pt idx="1398">
                  <c:v>29965</c:v>
                </c:pt>
                <c:pt idx="1399">
                  <c:v>29966</c:v>
                </c:pt>
                <c:pt idx="1400">
                  <c:v>29967</c:v>
                </c:pt>
                <c:pt idx="1401">
                  <c:v>29968</c:v>
                </c:pt>
                <c:pt idx="1402">
                  <c:v>29969</c:v>
                </c:pt>
                <c:pt idx="1403">
                  <c:v>29970</c:v>
                </c:pt>
                <c:pt idx="1404">
                  <c:v>29971</c:v>
                </c:pt>
                <c:pt idx="1405">
                  <c:v>29972</c:v>
                </c:pt>
                <c:pt idx="1406">
                  <c:v>29973</c:v>
                </c:pt>
                <c:pt idx="1407">
                  <c:v>29974</c:v>
                </c:pt>
                <c:pt idx="1408">
                  <c:v>29975</c:v>
                </c:pt>
                <c:pt idx="1409">
                  <c:v>29976</c:v>
                </c:pt>
                <c:pt idx="1410">
                  <c:v>29977</c:v>
                </c:pt>
                <c:pt idx="1411">
                  <c:v>29978</c:v>
                </c:pt>
                <c:pt idx="1412">
                  <c:v>29979</c:v>
                </c:pt>
                <c:pt idx="1413">
                  <c:v>29980</c:v>
                </c:pt>
                <c:pt idx="1414">
                  <c:v>29981</c:v>
                </c:pt>
                <c:pt idx="1415">
                  <c:v>29982</c:v>
                </c:pt>
                <c:pt idx="1416">
                  <c:v>29983</c:v>
                </c:pt>
                <c:pt idx="1417">
                  <c:v>29984</c:v>
                </c:pt>
                <c:pt idx="1418">
                  <c:v>29985</c:v>
                </c:pt>
                <c:pt idx="1419">
                  <c:v>29986</c:v>
                </c:pt>
                <c:pt idx="1420">
                  <c:v>29987</c:v>
                </c:pt>
                <c:pt idx="1421">
                  <c:v>29988</c:v>
                </c:pt>
                <c:pt idx="1422">
                  <c:v>29989</c:v>
                </c:pt>
                <c:pt idx="1423">
                  <c:v>29990</c:v>
                </c:pt>
                <c:pt idx="1424">
                  <c:v>29991</c:v>
                </c:pt>
                <c:pt idx="1425">
                  <c:v>29992</c:v>
                </c:pt>
                <c:pt idx="1426">
                  <c:v>29993</c:v>
                </c:pt>
                <c:pt idx="1427">
                  <c:v>29994</c:v>
                </c:pt>
                <c:pt idx="1428">
                  <c:v>29995</c:v>
                </c:pt>
                <c:pt idx="1429">
                  <c:v>29996</c:v>
                </c:pt>
                <c:pt idx="1430">
                  <c:v>29997</c:v>
                </c:pt>
                <c:pt idx="1431">
                  <c:v>29998</c:v>
                </c:pt>
                <c:pt idx="1432">
                  <c:v>29999</c:v>
                </c:pt>
                <c:pt idx="1433">
                  <c:v>30000</c:v>
                </c:pt>
                <c:pt idx="1434">
                  <c:v>30001</c:v>
                </c:pt>
                <c:pt idx="1435">
                  <c:v>30002</c:v>
                </c:pt>
                <c:pt idx="1436">
                  <c:v>30003</c:v>
                </c:pt>
                <c:pt idx="1437">
                  <c:v>30004</c:v>
                </c:pt>
                <c:pt idx="1438">
                  <c:v>30005</c:v>
                </c:pt>
                <c:pt idx="1439">
                  <c:v>30006</c:v>
                </c:pt>
                <c:pt idx="1440">
                  <c:v>30007</c:v>
                </c:pt>
                <c:pt idx="1441">
                  <c:v>30008</c:v>
                </c:pt>
                <c:pt idx="1442">
                  <c:v>30009</c:v>
                </c:pt>
                <c:pt idx="1443">
                  <c:v>30010</c:v>
                </c:pt>
                <c:pt idx="1444">
                  <c:v>30011</c:v>
                </c:pt>
                <c:pt idx="1445">
                  <c:v>30012</c:v>
                </c:pt>
                <c:pt idx="1446">
                  <c:v>30013</c:v>
                </c:pt>
                <c:pt idx="1447">
                  <c:v>30014</c:v>
                </c:pt>
                <c:pt idx="1448">
                  <c:v>30015</c:v>
                </c:pt>
                <c:pt idx="1449">
                  <c:v>30016</c:v>
                </c:pt>
                <c:pt idx="1450">
                  <c:v>30017</c:v>
                </c:pt>
                <c:pt idx="1451">
                  <c:v>30018</c:v>
                </c:pt>
                <c:pt idx="1452">
                  <c:v>30019</c:v>
                </c:pt>
                <c:pt idx="1453">
                  <c:v>30020</c:v>
                </c:pt>
                <c:pt idx="1454">
                  <c:v>30021</c:v>
                </c:pt>
                <c:pt idx="1455">
                  <c:v>30022</c:v>
                </c:pt>
                <c:pt idx="1456">
                  <c:v>30023</c:v>
                </c:pt>
                <c:pt idx="1457">
                  <c:v>30024</c:v>
                </c:pt>
                <c:pt idx="1458">
                  <c:v>30025</c:v>
                </c:pt>
                <c:pt idx="1459">
                  <c:v>30026</c:v>
                </c:pt>
                <c:pt idx="1460">
                  <c:v>30027</c:v>
                </c:pt>
                <c:pt idx="1461">
                  <c:v>30028</c:v>
                </c:pt>
                <c:pt idx="1462">
                  <c:v>30029</c:v>
                </c:pt>
                <c:pt idx="1463">
                  <c:v>30030</c:v>
                </c:pt>
                <c:pt idx="1464">
                  <c:v>30031</c:v>
                </c:pt>
                <c:pt idx="1465">
                  <c:v>30032</c:v>
                </c:pt>
                <c:pt idx="1466">
                  <c:v>30033</c:v>
                </c:pt>
                <c:pt idx="1467">
                  <c:v>30034</c:v>
                </c:pt>
                <c:pt idx="1468">
                  <c:v>30035</c:v>
                </c:pt>
                <c:pt idx="1469">
                  <c:v>30036</c:v>
                </c:pt>
                <c:pt idx="1470">
                  <c:v>30037</c:v>
                </c:pt>
                <c:pt idx="1471">
                  <c:v>30038</c:v>
                </c:pt>
                <c:pt idx="1472">
                  <c:v>30039</c:v>
                </c:pt>
                <c:pt idx="1473">
                  <c:v>30040</c:v>
                </c:pt>
                <c:pt idx="1474">
                  <c:v>30041</c:v>
                </c:pt>
                <c:pt idx="1475">
                  <c:v>30042</c:v>
                </c:pt>
                <c:pt idx="1476">
                  <c:v>30043</c:v>
                </c:pt>
                <c:pt idx="1477">
                  <c:v>30044</c:v>
                </c:pt>
                <c:pt idx="1478">
                  <c:v>30045</c:v>
                </c:pt>
                <c:pt idx="1479">
                  <c:v>30046</c:v>
                </c:pt>
                <c:pt idx="1480">
                  <c:v>30047</c:v>
                </c:pt>
                <c:pt idx="1481">
                  <c:v>30048</c:v>
                </c:pt>
                <c:pt idx="1482">
                  <c:v>30049</c:v>
                </c:pt>
                <c:pt idx="1483">
                  <c:v>30050</c:v>
                </c:pt>
                <c:pt idx="1484">
                  <c:v>30051</c:v>
                </c:pt>
                <c:pt idx="1485">
                  <c:v>30052</c:v>
                </c:pt>
                <c:pt idx="1486">
                  <c:v>30053</c:v>
                </c:pt>
                <c:pt idx="1487">
                  <c:v>30054</c:v>
                </c:pt>
                <c:pt idx="1488">
                  <c:v>30055</c:v>
                </c:pt>
                <c:pt idx="1489">
                  <c:v>30056</c:v>
                </c:pt>
                <c:pt idx="1490">
                  <c:v>30057</c:v>
                </c:pt>
                <c:pt idx="1491">
                  <c:v>30058</c:v>
                </c:pt>
                <c:pt idx="1492">
                  <c:v>30059</c:v>
                </c:pt>
                <c:pt idx="1493">
                  <c:v>30060</c:v>
                </c:pt>
                <c:pt idx="1494">
                  <c:v>30061</c:v>
                </c:pt>
                <c:pt idx="1495">
                  <c:v>30062</c:v>
                </c:pt>
                <c:pt idx="1496">
                  <c:v>30063</c:v>
                </c:pt>
                <c:pt idx="1497">
                  <c:v>30064</c:v>
                </c:pt>
                <c:pt idx="1498">
                  <c:v>30065</c:v>
                </c:pt>
                <c:pt idx="1499">
                  <c:v>30066</c:v>
                </c:pt>
                <c:pt idx="1500">
                  <c:v>30067</c:v>
                </c:pt>
                <c:pt idx="1501">
                  <c:v>30068</c:v>
                </c:pt>
                <c:pt idx="1502">
                  <c:v>30069</c:v>
                </c:pt>
                <c:pt idx="1503">
                  <c:v>30070</c:v>
                </c:pt>
                <c:pt idx="1504">
                  <c:v>30071</c:v>
                </c:pt>
                <c:pt idx="1505">
                  <c:v>30103</c:v>
                </c:pt>
                <c:pt idx="1506">
                  <c:v>30104</c:v>
                </c:pt>
                <c:pt idx="1507">
                  <c:v>30105</c:v>
                </c:pt>
                <c:pt idx="1508">
                  <c:v>30106</c:v>
                </c:pt>
                <c:pt idx="1509">
                  <c:v>30107</c:v>
                </c:pt>
                <c:pt idx="1510">
                  <c:v>30108</c:v>
                </c:pt>
                <c:pt idx="1511">
                  <c:v>30109</c:v>
                </c:pt>
                <c:pt idx="1512">
                  <c:v>30110</c:v>
                </c:pt>
                <c:pt idx="1513">
                  <c:v>30111</c:v>
                </c:pt>
                <c:pt idx="1514">
                  <c:v>30112</c:v>
                </c:pt>
                <c:pt idx="1515">
                  <c:v>30113</c:v>
                </c:pt>
                <c:pt idx="1516">
                  <c:v>30114</c:v>
                </c:pt>
                <c:pt idx="1517">
                  <c:v>30115</c:v>
                </c:pt>
                <c:pt idx="1518">
                  <c:v>30116</c:v>
                </c:pt>
                <c:pt idx="1519">
                  <c:v>30117</c:v>
                </c:pt>
                <c:pt idx="1520">
                  <c:v>30118</c:v>
                </c:pt>
                <c:pt idx="1521">
                  <c:v>30119</c:v>
                </c:pt>
                <c:pt idx="1522">
                  <c:v>30120</c:v>
                </c:pt>
                <c:pt idx="1523">
                  <c:v>30121</c:v>
                </c:pt>
                <c:pt idx="1524">
                  <c:v>30122</c:v>
                </c:pt>
                <c:pt idx="1525">
                  <c:v>30123</c:v>
                </c:pt>
                <c:pt idx="1526">
                  <c:v>30124</c:v>
                </c:pt>
                <c:pt idx="1527">
                  <c:v>30125</c:v>
                </c:pt>
                <c:pt idx="1528">
                  <c:v>30126</c:v>
                </c:pt>
                <c:pt idx="1529">
                  <c:v>30127</c:v>
                </c:pt>
                <c:pt idx="1530">
                  <c:v>30128</c:v>
                </c:pt>
                <c:pt idx="1531">
                  <c:v>30129</c:v>
                </c:pt>
                <c:pt idx="1532">
                  <c:v>30130</c:v>
                </c:pt>
                <c:pt idx="1533">
                  <c:v>30131</c:v>
                </c:pt>
                <c:pt idx="1534">
                  <c:v>30132</c:v>
                </c:pt>
                <c:pt idx="1535">
                  <c:v>30133</c:v>
                </c:pt>
                <c:pt idx="1536">
                  <c:v>30134</c:v>
                </c:pt>
                <c:pt idx="1537">
                  <c:v>30135</c:v>
                </c:pt>
                <c:pt idx="1538">
                  <c:v>30136</c:v>
                </c:pt>
                <c:pt idx="1539">
                  <c:v>30137</c:v>
                </c:pt>
                <c:pt idx="1540">
                  <c:v>30138</c:v>
                </c:pt>
                <c:pt idx="1541">
                  <c:v>30139</c:v>
                </c:pt>
                <c:pt idx="1542">
                  <c:v>30140</c:v>
                </c:pt>
                <c:pt idx="1543">
                  <c:v>30141</c:v>
                </c:pt>
                <c:pt idx="1544">
                  <c:v>30142</c:v>
                </c:pt>
                <c:pt idx="1545">
                  <c:v>30143</c:v>
                </c:pt>
                <c:pt idx="1546">
                  <c:v>30144</c:v>
                </c:pt>
                <c:pt idx="1547">
                  <c:v>30145</c:v>
                </c:pt>
                <c:pt idx="1548">
                  <c:v>30146</c:v>
                </c:pt>
                <c:pt idx="1549">
                  <c:v>30147</c:v>
                </c:pt>
                <c:pt idx="1550">
                  <c:v>30148</c:v>
                </c:pt>
                <c:pt idx="1551">
                  <c:v>30149</c:v>
                </c:pt>
                <c:pt idx="1552">
                  <c:v>30150</c:v>
                </c:pt>
                <c:pt idx="1553">
                  <c:v>30151</c:v>
                </c:pt>
                <c:pt idx="1554">
                  <c:v>30152</c:v>
                </c:pt>
                <c:pt idx="1555">
                  <c:v>30153</c:v>
                </c:pt>
                <c:pt idx="1556">
                  <c:v>30154</c:v>
                </c:pt>
                <c:pt idx="1557">
                  <c:v>30155</c:v>
                </c:pt>
                <c:pt idx="1558">
                  <c:v>30156</c:v>
                </c:pt>
                <c:pt idx="1559">
                  <c:v>30157</c:v>
                </c:pt>
                <c:pt idx="1560">
                  <c:v>30158</c:v>
                </c:pt>
                <c:pt idx="1561">
                  <c:v>30159</c:v>
                </c:pt>
                <c:pt idx="1562">
                  <c:v>30160</c:v>
                </c:pt>
                <c:pt idx="1563">
                  <c:v>30161</c:v>
                </c:pt>
                <c:pt idx="1564">
                  <c:v>30162</c:v>
                </c:pt>
                <c:pt idx="1565">
                  <c:v>30163</c:v>
                </c:pt>
                <c:pt idx="1566">
                  <c:v>30164</c:v>
                </c:pt>
                <c:pt idx="1567">
                  <c:v>30165</c:v>
                </c:pt>
                <c:pt idx="1568">
                  <c:v>30166</c:v>
                </c:pt>
                <c:pt idx="1569">
                  <c:v>30167</c:v>
                </c:pt>
                <c:pt idx="1570">
                  <c:v>30168</c:v>
                </c:pt>
                <c:pt idx="1571">
                  <c:v>30169</c:v>
                </c:pt>
                <c:pt idx="1572">
                  <c:v>30170</c:v>
                </c:pt>
                <c:pt idx="1573">
                  <c:v>30171</c:v>
                </c:pt>
                <c:pt idx="1574">
                  <c:v>30172</c:v>
                </c:pt>
                <c:pt idx="1575">
                  <c:v>30173</c:v>
                </c:pt>
                <c:pt idx="1576">
                  <c:v>30174</c:v>
                </c:pt>
                <c:pt idx="1577">
                  <c:v>30175</c:v>
                </c:pt>
                <c:pt idx="1578">
                  <c:v>30176</c:v>
                </c:pt>
                <c:pt idx="1579">
                  <c:v>30177</c:v>
                </c:pt>
                <c:pt idx="1580">
                  <c:v>30178</c:v>
                </c:pt>
                <c:pt idx="1581">
                  <c:v>30179</c:v>
                </c:pt>
                <c:pt idx="1582">
                  <c:v>30180</c:v>
                </c:pt>
                <c:pt idx="1583">
                  <c:v>30181</c:v>
                </c:pt>
                <c:pt idx="1584">
                  <c:v>30182</c:v>
                </c:pt>
                <c:pt idx="1585">
                  <c:v>30183</c:v>
                </c:pt>
                <c:pt idx="1586">
                  <c:v>30184</c:v>
                </c:pt>
                <c:pt idx="1587">
                  <c:v>30185</c:v>
                </c:pt>
                <c:pt idx="1588">
                  <c:v>30186</c:v>
                </c:pt>
                <c:pt idx="1589">
                  <c:v>30187</c:v>
                </c:pt>
                <c:pt idx="1590">
                  <c:v>30188</c:v>
                </c:pt>
                <c:pt idx="1591">
                  <c:v>30189</c:v>
                </c:pt>
                <c:pt idx="1592">
                  <c:v>30190</c:v>
                </c:pt>
                <c:pt idx="1593">
                  <c:v>30191</c:v>
                </c:pt>
                <c:pt idx="1594">
                  <c:v>30192</c:v>
                </c:pt>
                <c:pt idx="1595">
                  <c:v>30193</c:v>
                </c:pt>
                <c:pt idx="1596">
                  <c:v>30194</c:v>
                </c:pt>
                <c:pt idx="1597">
                  <c:v>30195</c:v>
                </c:pt>
                <c:pt idx="1598">
                  <c:v>30196</c:v>
                </c:pt>
                <c:pt idx="1599">
                  <c:v>30197</c:v>
                </c:pt>
                <c:pt idx="1600">
                  <c:v>30198</c:v>
                </c:pt>
                <c:pt idx="1601">
                  <c:v>30199</c:v>
                </c:pt>
                <c:pt idx="1602">
                  <c:v>30200</c:v>
                </c:pt>
                <c:pt idx="1603">
                  <c:v>30201</c:v>
                </c:pt>
                <c:pt idx="1604">
                  <c:v>30202</c:v>
                </c:pt>
                <c:pt idx="1605">
                  <c:v>30203</c:v>
                </c:pt>
                <c:pt idx="1606">
                  <c:v>30204</c:v>
                </c:pt>
                <c:pt idx="1607">
                  <c:v>30205</c:v>
                </c:pt>
                <c:pt idx="1608">
                  <c:v>30206</c:v>
                </c:pt>
                <c:pt idx="1609">
                  <c:v>30207</c:v>
                </c:pt>
                <c:pt idx="1610">
                  <c:v>30208</c:v>
                </c:pt>
                <c:pt idx="1611">
                  <c:v>30209</c:v>
                </c:pt>
                <c:pt idx="1612">
                  <c:v>30210</c:v>
                </c:pt>
                <c:pt idx="1613">
                  <c:v>30211</c:v>
                </c:pt>
                <c:pt idx="1614">
                  <c:v>30212</c:v>
                </c:pt>
                <c:pt idx="1615">
                  <c:v>30213</c:v>
                </c:pt>
                <c:pt idx="1616">
                  <c:v>30214</c:v>
                </c:pt>
                <c:pt idx="1617">
                  <c:v>30215</c:v>
                </c:pt>
                <c:pt idx="1618">
                  <c:v>30216</c:v>
                </c:pt>
                <c:pt idx="1619">
                  <c:v>30217</c:v>
                </c:pt>
                <c:pt idx="1620">
                  <c:v>30218</c:v>
                </c:pt>
                <c:pt idx="1621">
                  <c:v>30219</c:v>
                </c:pt>
                <c:pt idx="1622">
                  <c:v>30220</c:v>
                </c:pt>
                <c:pt idx="1623">
                  <c:v>30221</c:v>
                </c:pt>
                <c:pt idx="1624">
                  <c:v>30222</c:v>
                </c:pt>
                <c:pt idx="1625">
                  <c:v>30223</c:v>
                </c:pt>
                <c:pt idx="1626">
                  <c:v>30224</c:v>
                </c:pt>
                <c:pt idx="1627">
                  <c:v>30225</c:v>
                </c:pt>
                <c:pt idx="1628">
                  <c:v>30226</c:v>
                </c:pt>
                <c:pt idx="1629">
                  <c:v>30227</c:v>
                </c:pt>
                <c:pt idx="1630">
                  <c:v>30228</c:v>
                </c:pt>
                <c:pt idx="1631">
                  <c:v>30229</c:v>
                </c:pt>
                <c:pt idx="1632">
                  <c:v>30230</c:v>
                </c:pt>
                <c:pt idx="1633">
                  <c:v>30231</c:v>
                </c:pt>
                <c:pt idx="1634">
                  <c:v>30232</c:v>
                </c:pt>
                <c:pt idx="1635">
                  <c:v>30233</c:v>
                </c:pt>
                <c:pt idx="1636">
                  <c:v>30234</c:v>
                </c:pt>
                <c:pt idx="1637">
                  <c:v>30235</c:v>
                </c:pt>
                <c:pt idx="1638">
                  <c:v>30236</c:v>
                </c:pt>
                <c:pt idx="1639">
                  <c:v>30237</c:v>
                </c:pt>
                <c:pt idx="1640">
                  <c:v>30238</c:v>
                </c:pt>
                <c:pt idx="1641">
                  <c:v>30239</c:v>
                </c:pt>
                <c:pt idx="1642">
                  <c:v>30240</c:v>
                </c:pt>
                <c:pt idx="1643">
                  <c:v>30241</c:v>
                </c:pt>
                <c:pt idx="1644">
                  <c:v>30242</c:v>
                </c:pt>
                <c:pt idx="1645">
                  <c:v>30243</c:v>
                </c:pt>
                <c:pt idx="1646">
                  <c:v>30244</c:v>
                </c:pt>
                <c:pt idx="1647">
                  <c:v>30245</c:v>
                </c:pt>
                <c:pt idx="1648">
                  <c:v>30246</c:v>
                </c:pt>
                <c:pt idx="1649">
                  <c:v>30247</c:v>
                </c:pt>
                <c:pt idx="1650">
                  <c:v>30248</c:v>
                </c:pt>
                <c:pt idx="1651">
                  <c:v>30249</c:v>
                </c:pt>
                <c:pt idx="1652">
                  <c:v>30250</c:v>
                </c:pt>
                <c:pt idx="1653">
                  <c:v>30251</c:v>
                </c:pt>
                <c:pt idx="1654">
                  <c:v>30252</c:v>
                </c:pt>
                <c:pt idx="1655">
                  <c:v>30253</c:v>
                </c:pt>
                <c:pt idx="1656">
                  <c:v>30254</c:v>
                </c:pt>
                <c:pt idx="1657">
                  <c:v>30255</c:v>
                </c:pt>
                <c:pt idx="1658">
                  <c:v>30256</c:v>
                </c:pt>
                <c:pt idx="1659">
                  <c:v>30257</c:v>
                </c:pt>
                <c:pt idx="1660">
                  <c:v>30258</c:v>
                </c:pt>
                <c:pt idx="1661">
                  <c:v>30259</c:v>
                </c:pt>
                <c:pt idx="1662">
                  <c:v>30260</c:v>
                </c:pt>
                <c:pt idx="1663">
                  <c:v>30261</c:v>
                </c:pt>
                <c:pt idx="1664">
                  <c:v>30262</c:v>
                </c:pt>
                <c:pt idx="1665">
                  <c:v>30263</c:v>
                </c:pt>
                <c:pt idx="1666">
                  <c:v>30264</c:v>
                </c:pt>
                <c:pt idx="1667">
                  <c:v>30265</c:v>
                </c:pt>
                <c:pt idx="1668">
                  <c:v>30266</c:v>
                </c:pt>
                <c:pt idx="1669">
                  <c:v>30267</c:v>
                </c:pt>
                <c:pt idx="1670">
                  <c:v>30268</c:v>
                </c:pt>
                <c:pt idx="1671">
                  <c:v>30269</c:v>
                </c:pt>
                <c:pt idx="1672">
                  <c:v>30270</c:v>
                </c:pt>
                <c:pt idx="1673">
                  <c:v>30271</c:v>
                </c:pt>
                <c:pt idx="1674">
                  <c:v>30272</c:v>
                </c:pt>
                <c:pt idx="1675">
                  <c:v>30273</c:v>
                </c:pt>
                <c:pt idx="1676">
                  <c:v>30274</c:v>
                </c:pt>
                <c:pt idx="1677">
                  <c:v>30275</c:v>
                </c:pt>
                <c:pt idx="1678">
                  <c:v>30276</c:v>
                </c:pt>
                <c:pt idx="1679">
                  <c:v>30277</c:v>
                </c:pt>
                <c:pt idx="1680">
                  <c:v>30278</c:v>
                </c:pt>
                <c:pt idx="1681">
                  <c:v>30279</c:v>
                </c:pt>
                <c:pt idx="1682">
                  <c:v>30280</c:v>
                </c:pt>
                <c:pt idx="1683">
                  <c:v>30281</c:v>
                </c:pt>
                <c:pt idx="1684">
                  <c:v>30282</c:v>
                </c:pt>
                <c:pt idx="1685">
                  <c:v>30283</c:v>
                </c:pt>
                <c:pt idx="1686">
                  <c:v>30284</c:v>
                </c:pt>
                <c:pt idx="1687">
                  <c:v>30285</c:v>
                </c:pt>
                <c:pt idx="1688">
                  <c:v>30286</c:v>
                </c:pt>
                <c:pt idx="1689">
                  <c:v>30287</c:v>
                </c:pt>
                <c:pt idx="1690">
                  <c:v>30288</c:v>
                </c:pt>
                <c:pt idx="1691">
                  <c:v>30289</c:v>
                </c:pt>
                <c:pt idx="1692">
                  <c:v>30290</c:v>
                </c:pt>
                <c:pt idx="1693">
                  <c:v>30291</c:v>
                </c:pt>
                <c:pt idx="1694">
                  <c:v>30292</c:v>
                </c:pt>
                <c:pt idx="1695">
                  <c:v>30293</c:v>
                </c:pt>
                <c:pt idx="1696">
                  <c:v>30294</c:v>
                </c:pt>
                <c:pt idx="1697">
                  <c:v>30295</c:v>
                </c:pt>
                <c:pt idx="1698">
                  <c:v>30296</c:v>
                </c:pt>
                <c:pt idx="1699">
                  <c:v>30297</c:v>
                </c:pt>
                <c:pt idx="1700">
                  <c:v>30298</c:v>
                </c:pt>
                <c:pt idx="1701">
                  <c:v>30299</c:v>
                </c:pt>
                <c:pt idx="1702">
                  <c:v>30300</c:v>
                </c:pt>
                <c:pt idx="1703">
                  <c:v>30301</c:v>
                </c:pt>
                <c:pt idx="1704">
                  <c:v>30302</c:v>
                </c:pt>
                <c:pt idx="1705">
                  <c:v>30303</c:v>
                </c:pt>
                <c:pt idx="1706">
                  <c:v>30304</c:v>
                </c:pt>
                <c:pt idx="1707">
                  <c:v>30305</c:v>
                </c:pt>
                <c:pt idx="1708">
                  <c:v>30306</c:v>
                </c:pt>
                <c:pt idx="1709">
                  <c:v>30307</c:v>
                </c:pt>
                <c:pt idx="1710">
                  <c:v>30308</c:v>
                </c:pt>
                <c:pt idx="1711">
                  <c:v>30309</c:v>
                </c:pt>
                <c:pt idx="1712">
                  <c:v>30310</c:v>
                </c:pt>
                <c:pt idx="1713">
                  <c:v>30311</c:v>
                </c:pt>
                <c:pt idx="1714">
                  <c:v>30312</c:v>
                </c:pt>
                <c:pt idx="1715">
                  <c:v>30313</c:v>
                </c:pt>
                <c:pt idx="1716">
                  <c:v>30314</c:v>
                </c:pt>
                <c:pt idx="1717">
                  <c:v>30315</c:v>
                </c:pt>
                <c:pt idx="1718">
                  <c:v>30316</c:v>
                </c:pt>
                <c:pt idx="1719">
                  <c:v>30317</c:v>
                </c:pt>
                <c:pt idx="1720">
                  <c:v>30318</c:v>
                </c:pt>
                <c:pt idx="1721">
                  <c:v>30319</c:v>
                </c:pt>
                <c:pt idx="1722">
                  <c:v>30320</c:v>
                </c:pt>
                <c:pt idx="1723">
                  <c:v>30321</c:v>
                </c:pt>
                <c:pt idx="1724">
                  <c:v>30322</c:v>
                </c:pt>
                <c:pt idx="1725">
                  <c:v>30323</c:v>
                </c:pt>
                <c:pt idx="1726">
                  <c:v>30324</c:v>
                </c:pt>
                <c:pt idx="1727">
                  <c:v>30325</c:v>
                </c:pt>
                <c:pt idx="1728">
                  <c:v>30326</c:v>
                </c:pt>
                <c:pt idx="1729">
                  <c:v>30327</c:v>
                </c:pt>
                <c:pt idx="1730">
                  <c:v>30328</c:v>
                </c:pt>
                <c:pt idx="1731">
                  <c:v>30329</c:v>
                </c:pt>
                <c:pt idx="1732">
                  <c:v>30330</c:v>
                </c:pt>
                <c:pt idx="1733">
                  <c:v>30331</c:v>
                </c:pt>
                <c:pt idx="1734">
                  <c:v>30332</c:v>
                </c:pt>
                <c:pt idx="1735">
                  <c:v>30333</c:v>
                </c:pt>
                <c:pt idx="1736">
                  <c:v>30334</c:v>
                </c:pt>
                <c:pt idx="1737">
                  <c:v>30335</c:v>
                </c:pt>
                <c:pt idx="1738">
                  <c:v>30336</c:v>
                </c:pt>
                <c:pt idx="1739">
                  <c:v>30337</c:v>
                </c:pt>
                <c:pt idx="1740">
                  <c:v>30338</c:v>
                </c:pt>
                <c:pt idx="1741">
                  <c:v>30339</c:v>
                </c:pt>
                <c:pt idx="1742">
                  <c:v>30340</c:v>
                </c:pt>
                <c:pt idx="1743">
                  <c:v>30341</c:v>
                </c:pt>
                <c:pt idx="1744">
                  <c:v>30342</c:v>
                </c:pt>
                <c:pt idx="1745">
                  <c:v>30343</c:v>
                </c:pt>
                <c:pt idx="1746">
                  <c:v>30344</c:v>
                </c:pt>
                <c:pt idx="1747">
                  <c:v>30345</c:v>
                </c:pt>
                <c:pt idx="1748">
                  <c:v>30346</c:v>
                </c:pt>
                <c:pt idx="1749">
                  <c:v>30347</c:v>
                </c:pt>
                <c:pt idx="1750">
                  <c:v>30348</c:v>
                </c:pt>
                <c:pt idx="1751">
                  <c:v>30349</c:v>
                </c:pt>
                <c:pt idx="1752">
                  <c:v>30350</c:v>
                </c:pt>
                <c:pt idx="1753">
                  <c:v>30351</c:v>
                </c:pt>
                <c:pt idx="1754">
                  <c:v>30352</c:v>
                </c:pt>
                <c:pt idx="1755">
                  <c:v>30353</c:v>
                </c:pt>
                <c:pt idx="1756">
                  <c:v>30354</c:v>
                </c:pt>
                <c:pt idx="1757">
                  <c:v>30355</c:v>
                </c:pt>
                <c:pt idx="1758">
                  <c:v>30356</c:v>
                </c:pt>
                <c:pt idx="1759">
                  <c:v>30357</c:v>
                </c:pt>
                <c:pt idx="1760">
                  <c:v>30358</c:v>
                </c:pt>
                <c:pt idx="1761">
                  <c:v>30359</c:v>
                </c:pt>
                <c:pt idx="1762">
                  <c:v>30360</c:v>
                </c:pt>
                <c:pt idx="1763">
                  <c:v>30361</c:v>
                </c:pt>
                <c:pt idx="1764">
                  <c:v>30362</c:v>
                </c:pt>
                <c:pt idx="1765">
                  <c:v>30363</c:v>
                </c:pt>
                <c:pt idx="1766">
                  <c:v>30364</c:v>
                </c:pt>
                <c:pt idx="1767">
                  <c:v>30365</c:v>
                </c:pt>
                <c:pt idx="1768">
                  <c:v>30366</c:v>
                </c:pt>
                <c:pt idx="1769">
                  <c:v>30367</c:v>
                </c:pt>
                <c:pt idx="1770">
                  <c:v>30368</c:v>
                </c:pt>
                <c:pt idx="1771">
                  <c:v>30369</c:v>
                </c:pt>
                <c:pt idx="1772">
                  <c:v>30370</c:v>
                </c:pt>
                <c:pt idx="1773">
                  <c:v>30371</c:v>
                </c:pt>
                <c:pt idx="1774">
                  <c:v>30372</c:v>
                </c:pt>
                <c:pt idx="1775">
                  <c:v>30373</c:v>
                </c:pt>
                <c:pt idx="1776">
                  <c:v>30374</c:v>
                </c:pt>
                <c:pt idx="1777">
                  <c:v>30375</c:v>
                </c:pt>
                <c:pt idx="1778">
                  <c:v>30376</c:v>
                </c:pt>
                <c:pt idx="1779">
                  <c:v>30377</c:v>
                </c:pt>
                <c:pt idx="1780">
                  <c:v>30378</c:v>
                </c:pt>
                <c:pt idx="1781">
                  <c:v>30379</c:v>
                </c:pt>
                <c:pt idx="1782">
                  <c:v>30380</c:v>
                </c:pt>
                <c:pt idx="1783">
                  <c:v>30381</c:v>
                </c:pt>
                <c:pt idx="1784">
                  <c:v>30382</c:v>
                </c:pt>
                <c:pt idx="1785">
                  <c:v>30383</c:v>
                </c:pt>
                <c:pt idx="1786">
                  <c:v>30384</c:v>
                </c:pt>
                <c:pt idx="1787">
                  <c:v>30385</c:v>
                </c:pt>
                <c:pt idx="1788">
                  <c:v>30386</c:v>
                </c:pt>
                <c:pt idx="1789">
                  <c:v>30387</c:v>
                </c:pt>
                <c:pt idx="1790">
                  <c:v>30388</c:v>
                </c:pt>
                <c:pt idx="1791">
                  <c:v>30389</c:v>
                </c:pt>
                <c:pt idx="1792">
                  <c:v>30390</c:v>
                </c:pt>
                <c:pt idx="1793">
                  <c:v>30391</c:v>
                </c:pt>
                <c:pt idx="1794">
                  <c:v>30392</c:v>
                </c:pt>
                <c:pt idx="1795">
                  <c:v>30393</c:v>
                </c:pt>
                <c:pt idx="1796">
                  <c:v>30394</c:v>
                </c:pt>
                <c:pt idx="1797">
                  <c:v>30395</c:v>
                </c:pt>
                <c:pt idx="1798">
                  <c:v>30396</c:v>
                </c:pt>
                <c:pt idx="1799">
                  <c:v>30397</c:v>
                </c:pt>
                <c:pt idx="1800">
                  <c:v>30398</c:v>
                </c:pt>
                <c:pt idx="1801">
                  <c:v>30399</c:v>
                </c:pt>
                <c:pt idx="1802">
                  <c:v>30400</c:v>
                </c:pt>
                <c:pt idx="1803">
                  <c:v>30401</c:v>
                </c:pt>
                <c:pt idx="1804">
                  <c:v>30402</c:v>
                </c:pt>
                <c:pt idx="1805">
                  <c:v>30403</c:v>
                </c:pt>
                <c:pt idx="1806">
                  <c:v>30404</c:v>
                </c:pt>
                <c:pt idx="1807">
                  <c:v>30405</c:v>
                </c:pt>
                <c:pt idx="1808">
                  <c:v>30406</c:v>
                </c:pt>
                <c:pt idx="1809">
                  <c:v>30407</c:v>
                </c:pt>
                <c:pt idx="1810">
                  <c:v>30408</c:v>
                </c:pt>
                <c:pt idx="1811">
                  <c:v>30409</c:v>
                </c:pt>
                <c:pt idx="1812">
                  <c:v>30410</c:v>
                </c:pt>
                <c:pt idx="1813">
                  <c:v>30411</c:v>
                </c:pt>
                <c:pt idx="1814">
                  <c:v>30412</c:v>
                </c:pt>
                <c:pt idx="1815">
                  <c:v>30413</c:v>
                </c:pt>
                <c:pt idx="1816">
                  <c:v>30414</c:v>
                </c:pt>
                <c:pt idx="1817">
                  <c:v>30415</c:v>
                </c:pt>
                <c:pt idx="1818">
                  <c:v>30416</c:v>
                </c:pt>
                <c:pt idx="1819">
                  <c:v>30417</c:v>
                </c:pt>
                <c:pt idx="1820">
                  <c:v>30418</c:v>
                </c:pt>
                <c:pt idx="1821">
                  <c:v>30419</c:v>
                </c:pt>
                <c:pt idx="1822">
                  <c:v>30420</c:v>
                </c:pt>
                <c:pt idx="1823">
                  <c:v>30421</c:v>
                </c:pt>
                <c:pt idx="1824">
                  <c:v>30422</c:v>
                </c:pt>
                <c:pt idx="1825">
                  <c:v>30423</c:v>
                </c:pt>
                <c:pt idx="1826">
                  <c:v>30424</c:v>
                </c:pt>
                <c:pt idx="1827">
                  <c:v>30425</c:v>
                </c:pt>
                <c:pt idx="1828">
                  <c:v>30426</c:v>
                </c:pt>
                <c:pt idx="1829">
                  <c:v>30427</c:v>
                </c:pt>
                <c:pt idx="1830">
                  <c:v>30428</c:v>
                </c:pt>
                <c:pt idx="1831">
                  <c:v>30429</c:v>
                </c:pt>
                <c:pt idx="1832">
                  <c:v>30430</c:v>
                </c:pt>
                <c:pt idx="1833">
                  <c:v>30431</c:v>
                </c:pt>
                <c:pt idx="1834">
                  <c:v>30432</c:v>
                </c:pt>
                <c:pt idx="1835">
                  <c:v>30433</c:v>
                </c:pt>
                <c:pt idx="1836">
                  <c:v>30434</c:v>
                </c:pt>
                <c:pt idx="1837">
                  <c:v>30435</c:v>
                </c:pt>
                <c:pt idx="1838">
                  <c:v>30436</c:v>
                </c:pt>
                <c:pt idx="1839">
                  <c:v>30437</c:v>
                </c:pt>
                <c:pt idx="1840">
                  <c:v>30438</c:v>
                </c:pt>
                <c:pt idx="1841">
                  <c:v>30439</c:v>
                </c:pt>
                <c:pt idx="1842">
                  <c:v>30440</c:v>
                </c:pt>
                <c:pt idx="1843">
                  <c:v>30441</c:v>
                </c:pt>
                <c:pt idx="1844">
                  <c:v>30442</c:v>
                </c:pt>
                <c:pt idx="1845">
                  <c:v>30443</c:v>
                </c:pt>
                <c:pt idx="1846">
                  <c:v>30444</c:v>
                </c:pt>
                <c:pt idx="1847">
                  <c:v>30445</c:v>
                </c:pt>
                <c:pt idx="1848">
                  <c:v>30446</c:v>
                </c:pt>
                <c:pt idx="1849">
                  <c:v>30447</c:v>
                </c:pt>
                <c:pt idx="1850">
                  <c:v>30448</c:v>
                </c:pt>
                <c:pt idx="1851">
                  <c:v>30449</c:v>
                </c:pt>
                <c:pt idx="1852">
                  <c:v>30450</c:v>
                </c:pt>
                <c:pt idx="1853">
                  <c:v>30451</c:v>
                </c:pt>
                <c:pt idx="1854">
                  <c:v>30452</c:v>
                </c:pt>
                <c:pt idx="1855">
                  <c:v>30453</c:v>
                </c:pt>
                <c:pt idx="1856">
                  <c:v>30454</c:v>
                </c:pt>
                <c:pt idx="1857">
                  <c:v>30455</c:v>
                </c:pt>
                <c:pt idx="1858">
                  <c:v>30456</c:v>
                </c:pt>
                <c:pt idx="1859">
                  <c:v>30457</c:v>
                </c:pt>
                <c:pt idx="1860">
                  <c:v>30458</c:v>
                </c:pt>
                <c:pt idx="1861">
                  <c:v>30459</c:v>
                </c:pt>
                <c:pt idx="1862">
                  <c:v>30460</c:v>
                </c:pt>
                <c:pt idx="1863">
                  <c:v>30461</c:v>
                </c:pt>
                <c:pt idx="1864">
                  <c:v>30462</c:v>
                </c:pt>
                <c:pt idx="1865">
                  <c:v>30463</c:v>
                </c:pt>
                <c:pt idx="1866">
                  <c:v>30464</c:v>
                </c:pt>
                <c:pt idx="1867">
                  <c:v>30465</c:v>
                </c:pt>
                <c:pt idx="1868">
                  <c:v>30466</c:v>
                </c:pt>
                <c:pt idx="1869">
                  <c:v>30467</c:v>
                </c:pt>
                <c:pt idx="1870">
                  <c:v>30468</c:v>
                </c:pt>
                <c:pt idx="1871">
                  <c:v>30469</c:v>
                </c:pt>
                <c:pt idx="1872">
                  <c:v>30470</c:v>
                </c:pt>
                <c:pt idx="1873">
                  <c:v>30471</c:v>
                </c:pt>
                <c:pt idx="1874">
                  <c:v>30472</c:v>
                </c:pt>
                <c:pt idx="1875">
                  <c:v>30473</c:v>
                </c:pt>
                <c:pt idx="1876">
                  <c:v>30474</c:v>
                </c:pt>
                <c:pt idx="1877">
                  <c:v>30475</c:v>
                </c:pt>
                <c:pt idx="1878">
                  <c:v>30476</c:v>
                </c:pt>
                <c:pt idx="1879">
                  <c:v>30477</c:v>
                </c:pt>
                <c:pt idx="1880">
                  <c:v>30478</c:v>
                </c:pt>
                <c:pt idx="1881">
                  <c:v>30479</c:v>
                </c:pt>
                <c:pt idx="1882">
                  <c:v>30480</c:v>
                </c:pt>
                <c:pt idx="1883">
                  <c:v>30481</c:v>
                </c:pt>
                <c:pt idx="1884">
                  <c:v>30482</c:v>
                </c:pt>
                <c:pt idx="1885">
                  <c:v>30483</c:v>
                </c:pt>
                <c:pt idx="1886">
                  <c:v>30484</c:v>
                </c:pt>
                <c:pt idx="1887">
                  <c:v>30485</c:v>
                </c:pt>
                <c:pt idx="1888">
                  <c:v>30486</c:v>
                </c:pt>
                <c:pt idx="1889">
                  <c:v>30487</c:v>
                </c:pt>
                <c:pt idx="1890">
                  <c:v>30488</c:v>
                </c:pt>
                <c:pt idx="1891">
                  <c:v>30489</c:v>
                </c:pt>
                <c:pt idx="1892">
                  <c:v>30490</c:v>
                </c:pt>
                <c:pt idx="1893">
                  <c:v>30491</c:v>
                </c:pt>
                <c:pt idx="1894">
                  <c:v>30492</c:v>
                </c:pt>
                <c:pt idx="1895">
                  <c:v>30493</c:v>
                </c:pt>
                <c:pt idx="1896">
                  <c:v>30494</c:v>
                </c:pt>
                <c:pt idx="1897">
                  <c:v>30495</c:v>
                </c:pt>
                <c:pt idx="1898">
                  <c:v>30496</c:v>
                </c:pt>
                <c:pt idx="1899">
                  <c:v>30497</c:v>
                </c:pt>
                <c:pt idx="1900">
                  <c:v>30498</c:v>
                </c:pt>
                <c:pt idx="1901">
                  <c:v>30499</c:v>
                </c:pt>
                <c:pt idx="1902">
                  <c:v>30500</c:v>
                </c:pt>
                <c:pt idx="1903">
                  <c:v>30501</c:v>
                </c:pt>
                <c:pt idx="1904">
                  <c:v>30502</c:v>
                </c:pt>
                <c:pt idx="1905">
                  <c:v>30503</c:v>
                </c:pt>
                <c:pt idx="1906">
                  <c:v>30504</c:v>
                </c:pt>
                <c:pt idx="1907">
                  <c:v>30505</c:v>
                </c:pt>
                <c:pt idx="1908">
                  <c:v>30506</c:v>
                </c:pt>
                <c:pt idx="1909">
                  <c:v>30507</c:v>
                </c:pt>
                <c:pt idx="1910">
                  <c:v>30508</c:v>
                </c:pt>
                <c:pt idx="1911">
                  <c:v>30509</c:v>
                </c:pt>
                <c:pt idx="1912">
                  <c:v>30510</c:v>
                </c:pt>
                <c:pt idx="1913">
                  <c:v>30511</c:v>
                </c:pt>
                <c:pt idx="1914">
                  <c:v>30512</c:v>
                </c:pt>
                <c:pt idx="1915">
                  <c:v>30513</c:v>
                </c:pt>
                <c:pt idx="1916">
                  <c:v>30514</c:v>
                </c:pt>
                <c:pt idx="1917">
                  <c:v>30515</c:v>
                </c:pt>
                <c:pt idx="1918">
                  <c:v>30516</c:v>
                </c:pt>
                <c:pt idx="1919">
                  <c:v>30517</c:v>
                </c:pt>
                <c:pt idx="1920">
                  <c:v>30518</c:v>
                </c:pt>
                <c:pt idx="1921">
                  <c:v>30519</c:v>
                </c:pt>
                <c:pt idx="1922">
                  <c:v>30520</c:v>
                </c:pt>
                <c:pt idx="1923">
                  <c:v>30521</c:v>
                </c:pt>
                <c:pt idx="1924">
                  <c:v>30522</c:v>
                </c:pt>
                <c:pt idx="1925">
                  <c:v>30523</c:v>
                </c:pt>
                <c:pt idx="1926">
                  <c:v>30524</c:v>
                </c:pt>
                <c:pt idx="1927">
                  <c:v>30525</c:v>
                </c:pt>
                <c:pt idx="1928">
                  <c:v>30526</c:v>
                </c:pt>
                <c:pt idx="1929">
                  <c:v>30527</c:v>
                </c:pt>
                <c:pt idx="1930">
                  <c:v>30528</c:v>
                </c:pt>
                <c:pt idx="1931">
                  <c:v>30529</c:v>
                </c:pt>
                <c:pt idx="1932">
                  <c:v>30530</c:v>
                </c:pt>
                <c:pt idx="1933">
                  <c:v>30531</c:v>
                </c:pt>
                <c:pt idx="1934">
                  <c:v>30532</c:v>
                </c:pt>
                <c:pt idx="1935">
                  <c:v>30533</c:v>
                </c:pt>
                <c:pt idx="1936">
                  <c:v>30534</c:v>
                </c:pt>
                <c:pt idx="1937">
                  <c:v>30535</c:v>
                </c:pt>
                <c:pt idx="1938">
                  <c:v>30536</c:v>
                </c:pt>
                <c:pt idx="1939">
                  <c:v>30537</c:v>
                </c:pt>
                <c:pt idx="1940">
                  <c:v>30538</c:v>
                </c:pt>
                <c:pt idx="1941">
                  <c:v>30539</c:v>
                </c:pt>
                <c:pt idx="1942">
                  <c:v>30540</c:v>
                </c:pt>
                <c:pt idx="1943">
                  <c:v>30541</c:v>
                </c:pt>
                <c:pt idx="1944">
                  <c:v>30542</c:v>
                </c:pt>
                <c:pt idx="1945">
                  <c:v>30543</c:v>
                </c:pt>
                <c:pt idx="1946">
                  <c:v>30544</c:v>
                </c:pt>
                <c:pt idx="1947">
                  <c:v>30545</c:v>
                </c:pt>
                <c:pt idx="1948">
                  <c:v>30546</c:v>
                </c:pt>
                <c:pt idx="1949">
                  <c:v>30547</c:v>
                </c:pt>
                <c:pt idx="1950">
                  <c:v>30548</c:v>
                </c:pt>
                <c:pt idx="1951">
                  <c:v>30549</c:v>
                </c:pt>
                <c:pt idx="1952">
                  <c:v>30550</c:v>
                </c:pt>
                <c:pt idx="1953">
                  <c:v>30551</c:v>
                </c:pt>
                <c:pt idx="1954">
                  <c:v>30552</c:v>
                </c:pt>
                <c:pt idx="1955">
                  <c:v>30553</c:v>
                </c:pt>
                <c:pt idx="1956">
                  <c:v>30554</c:v>
                </c:pt>
                <c:pt idx="1957">
                  <c:v>30555</c:v>
                </c:pt>
                <c:pt idx="1958">
                  <c:v>30556</c:v>
                </c:pt>
                <c:pt idx="1959">
                  <c:v>30557</c:v>
                </c:pt>
                <c:pt idx="1960">
                  <c:v>30558</c:v>
                </c:pt>
                <c:pt idx="1961">
                  <c:v>30559</c:v>
                </c:pt>
                <c:pt idx="1962">
                  <c:v>30560</c:v>
                </c:pt>
                <c:pt idx="1963">
                  <c:v>30561</c:v>
                </c:pt>
                <c:pt idx="1964">
                  <c:v>30562</c:v>
                </c:pt>
                <c:pt idx="1965">
                  <c:v>30563</c:v>
                </c:pt>
                <c:pt idx="1966">
                  <c:v>30564</c:v>
                </c:pt>
                <c:pt idx="1967">
                  <c:v>30565</c:v>
                </c:pt>
                <c:pt idx="1968">
                  <c:v>30566</c:v>
                </c:pt>
                <c:pt idx="1969">
                  <c:v>30567</c:v>
                </c:pt>
                <c:pt idx="1970">
                  <c:v>30568</c:v>
                </c:pt>
                <c:pt idx="1971">
                  <c:v>30569</c:v>
                </c:pt>
                <c:pt idx="1972">
                  <c:v>30570</c:v>
                </c:pt>
                <c:pt idx="1973">
                  <c:v>30571</c:v>
                </c:pt>
                <c:pt idx="1974">
                  <c:v>30572</c:v>
                </c:pt>
                <c:pt idx="1975">
                  <c:v>30573</c:v>
                </c:pt>
                <c:pt idx="1976">
                  <c:v>30574</c:v>
                </c:pt>
                <c:pt idx="1977">
                  <c:v>30575</c:v>
                </c:pt>
                <c:pt idx="1978">
                  <c:v>30576</c:v>
                </c:pt>
                <c:pt idx="1979">
                  <c:v>30577</c:v>
                </c:pt>
                <c:pt idx="1980">
                  <c:v>30578</c:v>
                </c:pt>
                <c:pt idx="1981">
                  <c:v>30579</c:v>
                </c:pt>
                <c:pt idx="1982">
                  <c:v>30580</c:v>
                </c:pt>
                <c:pt idx="1983">
                  <c:v>30581</c:v>
                </c:pt>
                <c:pt idx="1984">
                  <c:v>30582</c:v>
                </c:pt>
                <c:pt idx="1985">
                  <c:v>30583</c:v>
                </c:pt>
                <c:pt idx="1986">
                  <c:v>30584</c:v>
                </c:pt>
                <c:pt idx="1987">
                  <c:v>30585</c:v>
                </c:pt>
                <c:pt idx="1988">
                  <c:v>30586</c:v>
                </c:pt>
                <c:pt idx="1989">
                  <c:v>30587</c:v>
                </c:pt>
                <c:pt idx="1990">
                  <c:v>30588</c:v>
                </c:pt>
                <c:pt idx="1991">
                  <c:v>30589</c:v>
                </c:pt>
                <c:pt idx="1992">
                  <c:v>30590</c:v>
                </c:pt>
                <c:pt idx="1993">
                  <c:v>30591</c:v>
                </c:pt>
                <c:pt idx="1994">
                  <c:v>30592</c:v>
                </c:pt>
                <c:pt idx="1995">
                  <c:v>30593</c:v>
                </c:pt>
                <c:pt idx="1996">
                  <c:v>30594</c:v>
                </c:pt>
                <c:pt idx="1997">
                  <c:v>30595</c:v>
                </c:pt>
                <c:pt idx="1998">
                  <c:v>30596</c:v>
                </c:pt>
                <c:pt idx="1999">
                  <c:v>30597</c:v>
                </c:pt>
                <c:pt idx="2000">
                  <c:v>30598</c:v>
                </c:pt>
                <c:pt idx="2001">
                  <c:v>30599</c:v>
                </c:pt>
                <c:pt idx="2002">
                  <c:v>30600</c:v>
                </c:pt>
                <c:pt idx="2003">
                  <c:v>30601</c:v>
                </c:pt>
                <c:pt idx="2004">
                  <c:v>30602</c:v>
                </c:pt>
                <c:pt idx="2005">
                  <c:v>30603</c:v>
                </c:pt>
                <c:pt idx="2006">
                  <c:v>30604</c:v>
                </c:pt>
                <c:pt idx="2007">
                  <c:v>30605</c:v>
                </c:pt>
                <c:pt idx="2008">
                  <c:v>30606</c:v>
                </c:pt>
                <c:pt idx="2009">
                  <c:v>30607</c:v>
                </c:pt>
                <c:pt idx="2010">
                  <c:v>30608</c:v>
                </c:pt>
                <c:pt idx="2011">
                  <c:v>30609</c:v>
                </c:pt>
                <c:pt idx="2012">
                  <c:v>30610</c:v>
                </c:pt>
                <c:pt idx="2013">
                  <c:v>30611</c:v>
                </c:pt>
                <c:pt idx="2014">
                  <c:v>30612</c:v>
                </c:pt>
                <c:pt idx="2015">
                  <c:v>30613</c:v>
                </c:pt>
                <c:pt idx="2016">
                  <c:v>30614</c:v>
                </c:pt>
                <c:pt idx="2017">
                  <c:v>30615</c:v>
                </c:pt>
                <c:pt idx="2018">
                  <c:v>30616</c:v>
                </c:pt>
                <c:pt idx="2019">
                  <c:v>30617</c:v>
                </c:pt>
                <c:pt idx="2020">
                  <c:v>30618</c:v>
                </c:pt>
                <c:pt idx="2021">
                  <c:v>30619</c:v>
                </c:pt>
                <c:pt idx="2022">
                  <c:v>30620</c:v>
                </c:pt>
                <c:pt idx="2023">
                  <c:v>30621</c:v>
                </c:pt>
                <c:pt idx="2024">
                  <c:v>30622</c:v>
                </c:pt>
                <c:pt idx="2025">
                  <c:v>30623</c:v>
                </c:pt>
                <c:pt idx="2026">
                  <c:v>30624</c:v>
                </c:pt>
                <c:pt idx="2027">
                  <c:v>30625</c:v>
                </c:pt>
                <c:pt idx="2028">
                  <c:v>30626</c:v>
                </c:pt>
                <c:pt idx="2029">
                  <c:v>30627</c:v>
                </c:pt>
                <c:pt idx="2030">
                  <c:v>30628</c:v>
                </c:pt>
                <c:pt idx="2031">
                  <c:v>30629</c:v>
                </c:pt>
                <c:pt idx="2032">
                  <c:v>30630</c:v>
                </c:pt>
                <c:pt idx="2033">
                  <c:v>30631</c:v>
                </c:pt>
                <c:pt idx="2034">
                  <c:v>30632</c:v>
                </c:pt>
                <c:pt idx="2035">
                  <c:v>30633</c:v>
                </c:pt>
                <c:pt idx="2036">
                  <c:v>30634</c:v>
                </c:pt>
                <c:pt idx="2037">
                  <c:v>30635</c:v>
                </c:pt>
                <c:pt idx="2038">
                  <c:v>30636</c:v>
                </c:pt>
                <c:pt idx="2039">
                  <c:v>30637</c:v>
                </c:pt>
                <c:pt idx="2040">
                  <c:v>30638</c:v>
                </c:pt>
                <c:pt idx="2041">
                  <c:v>30639</c:v>
                </c:pt>
                <c:pt idx="2042">
                  <c:v>30640</c:v>
                </c:pt>
                <c:pt idx="2043">
                  <c:v>30641</c:v>
                </c:pt>
                <c:pt idx="2044">
                  <c:v>30642</c:v>
                </c:pt>
                <c:pt idx="2045">
                  <c:v>30643</c:v>
                </c:pt>
                <c:pt idx="2046">
                  <c:v>30644</c:v>
                </c:pt>
                <c:pt idx="2047">
                  <c:v>30645</c:v>
                </c:pt>
                <c:pt idx="2048">
                  <c:v>30646</c:v>
                </c:pt>
                <c:pt idx="2049">
                  <c:v>30647</c:v>
                </c:pt>
                <c:pt idx="2050">
                  <c:v>30648</c:v>
                </c:pt>
                <c:pt idx="2051">
                  <c:v>30649</c:v>
                </c:pt>
                <c:pt idx="2052">
                  <c:v>30650</c:v>
                </c:pt>
                <c:pt idx="2053">
                  <c:v>30651</c:v>
                </c:pt>
                <c:pt idx="2054">
                  <c:v>30652</c:v>
                </c:pt>
                <c:pt idx="2055">
                  <c:v>30653</c:v>
                </c:pt>
                <c:pt idx="2056">
                  <c:v>30654</c:v>
                </c:pt>
                <c:pt idx="2057">
                  <c:v>30655</c:v>
                </c:pt>
                <c:pt idx="2058">
                  <c:v>30656</c:v>
                </c:pt>
                <c:pt idx="2059">
                  <c:v>30657</c:v>
                </c:pt>
                <c:pt idx="2060">
                  <c:v>30658</c:v>
                </c:pt>
                <c:pt idx="2061">
                  <c:v>30659</c:v>
                </c:pt>
                <c:pt idx="2062">
                  <c:v>30660</c:v>
                </c:pt>
                <c:pt idx="2063">
                  <c:v>30661</c:v>
                </c:pt>
                <c:pt idx="2064">
                  <c:v>30662</c:v>
                </c:pt>
                <c:pt idx="2065">
                  <c:v>30663</c:v>
                </c:pt>
                <c:pt idx="2066">
                  <c:v>30664</c:v>
                </c:pt>
                <c:pt idx="2067">
                  <c:v>30665</c:v>
                </c:pt>
                <c:pt idx="2068">
                  <c:v>30666</c:v>
                </c:pt>
                <c:pt idx="2069">
                  <c:v>30667</c:v>
                </c:pt>
                <c:pt idx="2070">
                  <c:v>30668</c:v>
                </c:pt>
                <c:pt idx="2071">
                  <c:v>30669</c:v>
                </c:pt>
                <c:pt idx="2072">
                  <c:v>30670</c:v>
                </c:pt>
                <c:pt idx="2073">
                  <c:v>30671</c:v>
                </c:pt>
                <c:pt idx="2074">
                  <c:v>30672</c:v>
                </c:pt>
                <c:pt idx="2075">
                  <c:v>30673</c:v>
                </c:pt>
                <c:pt idx="2076">
                  <c:v>30674</c:v>
                </c:pt>
                <c:pt idx="2077">
                  <c:v>30675</c:v>
                </c:pt>
                <c:pt idx="2078">
                  <c:v>30676</c:v>
                </c:pt>
                <c:pt idx="2079">
                  <c:v>30677</c:v>
                </c:pt>
                <c:pt idx="2080">
                  <c:v>30678</c:v>
                </c:pt>
                <c:pt idx="2081">
                  <c:v>30679</c:v>
                </c:pt>
                <c:pt idx="2082">
                  <c:v>30680</c:v>
                </c:pt>
                <c:pt idx="2083">
                  <c:v>30681</c:v>
                </c:pt>
                <c:pt idx="2084">
                  <c:v>30682</c:v>
                </c:pt>
                <c:pt idx="2085">
                  <c:v>30683</c:v>
                </c:pt>
                <c:pt idx="2086">
                  <c:v>30684</c:v>
                </c:pt>
                <c:pt idx="2087">
                  <c:v>30685</c:v>
                </c:pt>
                <c:pt idx="2088">
                  <c:v>30686</c:v>
                </c:pt>
                <c:pt idx="2089">
                  <c:v>30687</c:v>
                </c:pt>
                <c:pt idx="2090">
                  <c:v>30688</c:v>
                </c:pt>
                <c:pt idx="2091">
                  <c:v>30689</c:v>
                </c:pt>
                <c:pt idx="2092">
                  <c:v>30690</c:v>
                </c:pt>
                <c:pt idx="2093">
                  <c:v>30691</c:v>
                </c:pt>
                <c:pt idx="2094">
                  <c:v>30692</c:v>
                </c:pt>
                <c:pt idx="2095">
                  <c:v>30693</c:v>
                </c:pt>
                <c:pt idx="2096">
                  <c:v>30694</c:v>
                </c:pt>
                <c:pt idx="2097">
                  <c:v>30697</c:v>
                </c:pt>
                <c:pt idx="2098">
                  <c:v>30698</c:v>
                </c:pt>
                <c:pt idx="2099">
                  <c:v>30699</c:v>
                </c:pt>
                <c:pt idx="2100">
                  <c:v>30700</c:v>
                </c:pt>
                <c:pt idx="2101">
                  <c:v>30701</c:v>
                </c:pt>
                <c:pt idx="2102">
                  <c:v>30702</c:v>
                </c:pt>
                <c:pt idx="2103">
                  <c:v>30703</c:v>
                </c:pt>
                <c:pt idx="2104">
                  <c:v>30704</c:v>
                </c:pt>
                <c:pt idx="2105">
                  <c:v>30705</c:v>
                </c:pt>
                <c:pt idx="2106">
                  <c:v>30706</c:v>
                </c:pt>
                <c:pt idx="2107">
                  <c:v>30707</c:v>
                </c:pt>
                <c:pt idx="2108">
                  <c:v>30708</c:v>
                </c:pt>
                <c:pt idx="2109">
                  <c:v>30709</c:v>
                </c:pt>
                <c:pt idx="2110">
                  <c:v>30710</c:v>
                </c:pt>
                <c:pt idx="2111">
                  <c:v>30711</c:v>
                </c:pt>
                <c:pt idx="2112">
                  <c:v>30712</c:v>
                </c:pt>
                <c:pt idx="2113">
                  <c:v>30713</c:v>
                </c:pt>
                <c:pt idx="2114">
                  <c:v>30714</c:v>
                </c:pt>
                <c:pt idx="2115">
                  <c:v>30715</c:v>
                </c:pt>
                <c:pt idx="2116">
                  <c:v>30716</c:v>
                </c:pt>
                <c:pt idx="2117">
                  <c:v>30717</c:v>
                </c:pt>
                <c:pt idx="2118">
                  <c:v>30718</c:v>
                </c:pt>
                <c:pt idx="2119">
                  <c:v>30719</c:v>
                </c:pt>
                <c:pt idx="2120">
                  <c:v>30720</c:v>
                </c:pt>
                <c:pt idx="2121">
                  <c:v>30721</c:v>
                </c:pt>
                <c:pt idx="2122">
                  <c:v>30722</c:v>
                </c:pt>
                <c:pt idx="2123">
                  <c:v>30723</c:v>
                </c:pt>
                <c:pt idx="2124">
                  <c:v>30724</c:v>
                </c:pt>
                <c:pt idx="2125">
                  <c:v>30725</c:v>
                </c:pt>
                <c:pt idx="2126">
                  <c:v>30726</c:v>
                </c:pt>
                <c:pt idx="2127">
                  <c:v>30727</c:v>
                </c:pt>
                <c:pt idx="2128">
                  <c:v>30728</c:v>
                </c:pt>
                <c:pt idx="2129">
                  <c:v>30729</c:v>
                </c:pt>
                <c:pt idx="2130">
                  <c:v>30730</c:v>
                </c:pt>
                <c:pt idx="2131">
                  <c:v>30731</c:v>
                </c:pt>
                <c:pt idx="2132">
                  <c:v>30732</c:v>
                </c:pt>
                <c:pt idx="2133">
                  <c:v>30733</c:v>
                </c:pt>
                <c:pt idx="2134">
                  <c:v>30734</c:v>
                </c:pt>
                <c:pt idx="2135">
                  <c:v>30735</c:v>
                </c:pt>
                <c:pt idx="2136">
                  <c:v>30736</c:v>
                </c:pt>
                <c:pt idx="2137">
                  <c:v>30737</c:v>
                </c:pt>
                <c:pt idx="2138">
                  <c:v>30738</c:v>
                </c:pt>
                <c:pt idx="2139">
                  <c:v>30739</c:v>
                </c:pt>
                <c:pt idx="2140">
                  <c:v>30740</c:v>
                </c:pt>
                <c:pt idx="2141">
                  <c:v>30741</c:v>
                </c:pt>
                <c:pt idx="2142">
                  <c:v>30742</c:v>
                </c:pt>
                <c:pt idx="2143">
                  <c:v>30743</c:v>
                </c:pt>
                <c:pt idx="2144">
                  <c:v>30744</c:v>
                </c:pt>
                <c:pt idx="2145">
                  <c:v>30745</c:v>
                </c:pt>
                <c:pt idx="2146">
                  <c:v>30746</c:v>
                </c:pt>
                <c:pt idx="2147">
                  <c:v>30747</c:v>
                </c:pt>
                <c:pt idx="2148">
                  <c:v>30748</c:v>
                </c:pt>
                <c:pt idx="2149">
                  <c:v>30749</c:v>
                </c:pt>
                <c:pt idx="2150">
                  <c:v>30750</c:v>
                </c:pt>
                <c:pt idx="2151">
                  <c:v>30751</c:v>
                </c:pt>
                <c:pt idx="2152">
                  <c:v>30752</c:v>
                </c:pt>
                <c:pt idx="2153">
                  <c:v>30753</c:v>
                </c:pt>
                <c:pt idx="2154">
                  <c:v>30754</c:v>
                </c:pt>
                <c:pt idx="2155">
                  <c:v>30755</c:v>
                </c:pt>
                <c:pt idx="2156">
                  <c:v>30756</c:v>
                </c:pt>
                <c:pt idx="2157">
                  <c:v>30757</c:v>
                </c:pt>
                <c:pt idx="2158">
                  <c:v>30758</c:v>
                </c:pt>
                <c:pt idx="2159">
                  <c:v>30759</c:v>
                </c:pt>
                <c:pt idx="2160">
                  <c:v>30760</c:v>
                </c:pt>
                <c:pt idx="2161">
                  <c:v>30761</c:v>
                </c:pt>
                <c:pt idx="2162">
                  <c:v>30762</c:v>
                </c:pt>
                <c:pt idx="2163">
                  <c:v>30763</c:v>
                </c:pt>
                <c:pt idx="2164">
                  <c:v>30764</c:v>
                </c:pt>
                <c:pt idx="2165">
                  <c:v>30765</c:v>
                </c:pt>
                <c:pt idx="2166">
                  <c:v>30766</c:v>
                </c:pt>
                <c:pt idx="2167">
                  <c:v>30767</c:v>
                </c:pt>
                <c:pt idx="2168">
                  <c:v>30768</c:v>
                </c:pt>
                <c:pt idx="2169">
                  <c:v>30769</c:v>
                </c:pt>
                <c:pt idx="2170">
                  <c:v>30770</c:v>
                </c:pt>
                <c:pt idx="2171">
                  <c:v>30771</c:v>
                </c:pt>
                <c:pt idx="2172">
                  <c:v>30772</c:v>
                </c:pt>
                <c:pt idx="2173">
                  <c:v>30773</c:v>
                </c:pt>
                <c:pt idx="2174">
                  <c:v>30774</c:v>
                </c:pt>
                <c:pt idx="2175">
                  <c:v>30775</c:v>
                </c:pt>
                <c:pt idx="2176">
                  <c:v>30776</c:v>
                </c:pt>
                <c:pt idx="2177">
                  <c:v>30777</c:v>
                </c:pt>
                <c:pt idx="2178">
                  <c:v>30778</c:v>
                </c:pt>
                <c:pt idx="2179">
                  <c:v>30779</c:v>
                </c:pt>
                <c:pt idx="2180">
                  <c:v>30780</c:v>
                </c:pt>
                <c:pt idx="2181">
                  <c:v>30781</c:v>
                </c:pt>
                <c:pt idx="2182">
                  <c:v>30782</c:v>
                </c:pt>
                <c:pt idx="2183">
                  <c:v>30783</c:v>
                </c:pt>
                <c:pt idx="2184">
                  <c:v>30784</c:v>
                </c:pt>
                <c:pt idx="2185">
                  <c:v>30785</c:v>
                </c:pt>
                <c:pt idx="2186">
                  <c:v>30786</c:v>
                </c:pt>
                <c:pt idx="2187">
                  <c:v>30787</c:v>
                </c:pt>
                <c:pt idx="2188">
                  <c:v>30788</c:v>
                </c:pt>
                <c:pt idx="2189">
                  <c:v>30789</c:v>
                </c:pt>
                <c:pt idx="2190">
                  <c:v>30790</c:v>
                </c:pt>
                <c:pt idx="2191">
                  <c:v>30791</c:v>
                </c:pt>
                <c:pt idx="2192">
                  <c:v>30792</c:v>
                </c:pt>
                <c:pt idx="2193">
                  <c:v>30793</c:v>
                </c:pt>
                <c:pt idx="2194">
                  <c:v>30794</c:v>
                </c:pt>
                <c:pt idx="2195">
                  <c:v>30795</c:v>
                </c:pt>
                <c:pt idx="2196">
                  <c:v>30796</c:v>
                </c:pt>
                <c:pt idx="2197">
                  <c:v>30797</c:v>
                </c:pt>
                <c:pt idx="2198">
                  <c:v>30798</c:v>
                </c:pt>
                <c:pt idx="2199">
                  <c:v>30799</c:v>
                </c:pt>
                <c:pt idx="2200">
                  <c:v>30800</c:v>
                </c:pt>
                <c:pt idx="2201">
                  <c:v>30801</c:v>
                </c:pt>
                <c:pt idx="2202">
                  <c:v>30802</c:v>
                </c:pt>
                <c:pt idx="2203">
                  <c:v>30803</c:v>
                </c:pt>
                <c:pt idx="2204">
                  <c:v>30804</c:v>
                </c:pt>
                <c:pt idx="2205">
                  <c:v>30805</c:v>
                </c:pt>
                <c:pt idx="2206">
                  <c:v>30806</c:v>
                </c:pt>
                <c:pt idx="2207">
                  <c:v>30807</c:v>
                </c:pt>
                <c:pt idx="2208">
                  <c:v>30808</c:v>
                </c:pt>
                <c:pt idx="2209">
                  <c:v>30809</c:v>
                </c:pt>
                <c:pt idx="2210">
                  <c:v>30810</c:v>
                </c:pt>
                <c:pt idx="2211">
                  <c:v>30811</c:v>
                </c:pt>
                <c:pt idx="2212">
                  <c:v>30812</c:v>
                </c:pt>
                <c:pt idx="2213">
                  <c:v>30813</c:v>
                </c:pt>
                <c:pt idx="2214">
                  <c:v>30814</c:v>
                </c:pt>
                <c:pt idx="2215">
                  <c:v>30815</c:v>
                </c:pt>
                <c:pt idx="2216">
                  <c:v>30816</c:v>
                </c:pt>
                <c:pt idx="2217">
                  <c:v>30817</c:v>
                </c:pt>
                <c:pt idx="2218">
                  <c:v>30818</c:v>
                </c:pt>
                <c:pt idx="2219">
                  <c:v>30819</c:v>
                </c:pt>
                <c:pt idx="2220">
                  <c:v>30820</c:v>
                </c:pt>
                <c:pt idx="2221">
                  <c:v>30821</c:v>
                </c:pt>
                <c:pt idx="2222">
                  <c:v>30822</c:v>
                </c:pt>
                <c:pt idx="2223">
                  <c:v>30823</c:v>
                </c:pt>
                <c:pt idx="2224">
                  <c:v>30824</c:v>
                </c:pt>
                <c:pt idx="2225">
                  <c:v>30825</c:v>
                </c:pt>
                <c:pt idx="2226">
                  <c:v>30826</c:v>
                </c:pt>
                <c:pt idx="2227">
                  <c:v>30827</c:v>
                </c:pt>
                <c:pt idx="2228">
                  <c:v>30828</c:v>
                </c:pt>
                <c:pt idx="2229">
                  <c:v>30829</c:v>
                </c:pt>
                <c:pt idx="2230">
                  <c:v>30830</c:v>
                </c:pt>
                <c:pt idx="2231">
                  <c:v>30831</c:v>
                </c:pt>
                <c:pt idx="2232">
                  <c:v>30832</c:v>
                </c:pt>
                <c:pt idx="2233">
                  <c:v>30833</c:v>
                </c:pt>
                <c:pt idx="2234">
                  <c:v>30834</c:v>
                </c:pt>
                <c:pt idx="2235">
                  <c:v>30835</c:v>
                </c:pt>
                <c:pt idx="2236">
                  <c:v>30836</c:v>
                </c:pt>
                <c:pt idx="2237">
                  <c:v>30837</c:v>
                </c:pt>
                <c:pt idx="2238">
                  <c:v>30838</c:v>
                </c:pt>
                <c:pt idx="2239">
                  <c:v>30839</c:v>
                </c:pt>
                <c:pt idx="2240">
                  <c:v>30840</c:v>
                </c:pt>
                <c:pt idx="2241">
                  <c:v>30841</c:v>
                </c:pt>
                <c:pt idx="2242">
                  <c:v>30842</c:v>
                </c:pt>
                <c:pt idx="2243">
                  <c:v>30843</c:v>
                </c:pt>
                <c:pt idx="2244">
                  <c:v>30844</c:v>
                </c:pt>
                <c:pt idx="2245">
                  <c:v>30845</c:v>
                </c:pt>
                <c:pt idx="2246">
                  <c:v>30846</c:v>
                </c:pt>
                <c:pt idx="2247">
                  <c:v>30847</c:v>
                </c:pt>
                <c:pt idx="2248">
                  <c:v>30848</c:v>
                </c:pt>
                <c:pt idx="2249">
                  <c:v>30849</c:v>
                </c:pt>
                <c:pt idx="2250">
                  <c:v>30850</c:v>
                </c:pt>
                <c:pt idx="2251">
                  <c:v>30851</c:v>
                </c:pt>
                <c:pt idx="2252">
                  <c:v>30852</c:v>
                </c:pt>
                <c:pt idx="2253">
                  <c:v>30853</c:v>
                </c:pt>
                <c:pt idx="2254">
                  <c:v>30854</c:v>
                </c:pt>
                <c:pt idx="2255">
                  <c:v>30855</c:v>
                </c:pt>
                <c:pt idx="2256">
                  <c:v>30856</c:v>
                </c:pt>
                <c:pt idx="2257">
                  <c:v>30857</c:v>
                </c:pt>
                <c:pt idx="2258">
                  <c:v>30858</c:v>
                </c:pt>
                <c:pt idx="2259">
                  <c:v>30859</c:v>
                </c:pt>
                <c:pt idx="2260">
                  <c:v>30860</c:v>
                </c:pt>
                <c:pt idx="2261">
                  <c:v>30861</c:v>
                </c:pt>
                <c:pt idx="2262">
                  <c:v>30862</c:v>
                </c:pt>
                <c:pt idx="2263">
                  <c:v>30863</c:v>
                </c:pt>
                <c:pt idx="2264">
                  <c:v>30864</c:v>
                </c:pt>
                <c:pt idx="2265">
                  <c:v>30865</c:v>
                </c:pt>
                <c:pt idx="2266">
                  <c:v>30866</c:v>
                </c:pt>
                <c:pt idx="2267">
                  <c:v>30867</c:v>
                </c:pt>
                <c:pt idx="2268">
                  <c:v>30868</c:v>
                </c:pt>
                <c:pt idx="2269">
                  <c:v>30869</c:v>
                </c:pt>
                <c:pt idx="2270">
                  <c:v>30870</c:v>
                </c:pt>
                <c:pt idx="2271">
                  <c:v>30871</c:v>
                </c:pt>
                <c:pt idx="2272">
                  <c:v>30872</c:v>
                </c:pt>
                <c:pt idx="2273">
                  <c:v>30873</c:v>
                </c:pt>
                <c:pt idx="2274">
                  <c:v>30874</c:v>
                </c:pt>
                <c:pt idx="2275">
                  <c:v>30875</c:v>
                </c:pt>
                <c:pt idx="2276">
                  <c:v>30876</c:v>
                </c:pt>
                <c:pt idx="2277">
                  <c:v>30877</c:v>
                </c:pt>
                <c:pt idx="2278">
                  <c:v>30878</c:v>
                </c:pt>
                <c:pt idx="2279">
                  <c:v>30879</c:v>
                </c:pt>
                <c:pt idx="2280">
                  <c:v>30880</c:v>
                </c:pt>
                <c:pt idx="2281">
                  <c:v>30881</c:v>
                </c:pt>
                <c:pt idx="2282">
                  <c:v>30882</c:v>
                </c:pt>
                <c:pt idx="2283">
                  <c:v>30883</c:v>
                </c:pt>
                <c:pt idx="2284">
                  <c:v>30884</c:v>
                </c:pt>
                <c:pt idx="2285">
                  <c:v>30885</c:v>
                </c:pt>
                <c:pt idx="2286">
                  <c:v>30886</c:v>
                </c:pt>
                <c:pt idx="2287">
                  <c:v>30887</c:v>
                </c:pt>
                <c:pt idx="2288">
                  <c:v>30888</c:v>
                </c:pt>
                <c:pt idx="2289">
                  <c:v>30889</c:v>
                </c:pt>
                <c:pt idx="2290">
                  <c:v>30890</c:v>
                </c:pt>
                <c:pt idx="2291">
                  <c:v>30891</c:v>
                </c:pt>
                <c:pt idx="2292">
                  <c:v>30892</c:v>
                </c:pt>
                <c:pt idx="2293">
                  <c:v>30893</c:v>
                </c:pt>
                <c:pt idx="2294">
                  <c:v>30894</c:v>
                </c:pt>
                <c:pt idx="2295">
                  <c:v>30895</c:v>
                </c:pt>
                <c:pt idx="2296">
                  <c:v>30896</c:v>
                </c:pt>
                <c:pt idx="2297">
                  <c:v>30897</c:v>
                </c:pt>
                <c:pt idx="2298">
                  <c:v>30898</c:v>
                </c:pt>
                <c:pt idx="2299">
                  <c:v>30899</c:v>
                </c:pt>
                <c:pt idx="2300">
                  <c:v>30900</c:v>
                </c:pt>
                <c:pt idx="2301">
                  <c:v>30901</c:v>
                </c:pt>
                <c:pt idx="2302">
                  <c:v>30902</c:v>
                </c:pt>
                <c:pt idx="2303">
                  <c:v>30903</c:v>
                </c:pt>
                <c:pt idx="2304">
                  <c:v>30904</c:v>
                </c:pt>
                <c:pt idx="2305">
                  <c:v>30905</c:v>
                </c:pt>
                <c:pt idx="2306">
                  <c:v>30906</c:v>
                </c:pt>
                <c:pt idx="2307">
                  <c:v>30907</c:v>
                </c:pt>
                <c:pt idx="2308">
                  <c:v>30908</c:v>
                </c:pt>
                <c:pt idx="2309">
                  <c:v>30909</c:v>
                </c:pt>
                <c:pt idx="2310">
                  <c:v>30910</c:v>
                </c:pt>
                <c:pt idx="2311">
                  <c:v>30911</c:v>
                </c:pt>
                <c:pt idx="2312">
                  <c:v>30912</c:v>
                </c:pt>
                <c:pt idx="2313">
                  <c:v>30913</c:v>
                </c:pt>
                <c:pt idx="2314">
                  <c:v>30914</c:v>
                </c:pt>
                <c:pt idx="2315">
                  <c:v>30915</c:v>
                </c:pt>
                <c:pt idx="2316">
                  <c:v>30916</c:v>
                </c:pt>
                <c:pt idx="2317">
                  <c:v>30917</c:v>
                </c:pt>
                <c:pt idx="2318">
                  <c:v>30918</c:v>
                </c:pt>
                <c:pt idx="2319">
                  <c:v>30919</c:v>
                </c:pt>
                <c:pt idx="2320">
                  <c:v>30920</c:v>
                </c:pt>
                <c:pt idx="2321">
                  <c:v>30921</c:v>
                </c:pt>
                <c:pt idx="2322">
                  <c:v>30922</c:v>
                </c:pt>
                <c:pt idx="2323">
                  <c:v>30923</c:v>
                </c:pt>
                <c:pt idx="2324">
                  <c:v>30924</c:v>
                </c:pt>
                <c:pt idx="2325">
                  <c:v>30925</c:v>
                </c:pt>
                <c:pt idx="2326">
                  <c:v>30926</c:v>
                </c:pt>
                <c:pt idx="2327">
                  <c:v>30927</c:v>
                </c:pt>
                <c:pt idx="2328">
                  <c:v>30928</c:v>
                </c:pt>
                <c:pt idx="2329">
                  <c:v>30929</c:v>
                </c:pt>
                <c:pt idx="2330">
                  <c:v>30930</c:v>
                </c:pt>
                <c:pt idx="2331">
                  <c:v>30931</c:v>
                </c:pt>
                <c:pt idx="2332">
                  <c:v>30932</c:v>
                </c:pt>
                <c:pt idx="2333">
                  <c:v>30933</c:v>
                </c:pt>
                <c:pt idx="2334">
                  <c:v>30934</c:v>
                </c:pt>
                <c:pt idx="2335">
                  <c:v>30935</c:v>
                </c:pt>
                <c:pt idx="2336">
                  <c:v>30936</c:v>
                </c:pt>
                <c:pt idx="2337">
                  <c:v>30937</c:v>
                </c:pt>
                <c:pt idx="2338">
                  <c:v>30938</c:v>
                </c:pt>
                <c:pt idx="2339">
                  <c:v>30939</c:v>
                </c:pt>
                <c:pt idx="2340">
                  <c:v>30940</c:v>
                </c:pt>
                <c:pt idx="2341">
                  <c:v>30941</c:v>
                </c:pt>
                <c:pt idx="2342">
                  <c:v>30942</c:v>
                </c:pt>
                <c:pt idx="2343">
                  <c:v>30943</c:v>
                </c:pt>
                <c:pt idx="2344">
                  <c:v>30944</c:v>
                </c:pt>
                <c:pt idx="2345">
                  <c:v>30945</c:v>
                </c:pt>
                <c:pt idx="2346">
                  <c:v>30946</c:v>
                </c:pt>
                <c:pt idx="2347">
                  <c:v>30947</c:v>
                </c:pt>
                <c:pt idx="2348">
                  <c:v>30948</c:v>
                </c:pt>
                <c:pt idx="2349">
                  <c:v>30949</c:v>
                </c:pt>
                <c:pt idx="2350">
                  <c:v>30950</c:v>
                </c:pt>
                <c:pt idx="2351">
                  <c:v>30951</c:v>
                </c:pt>
                <c:pt idx="2352">
                  <c:v>30952</c:v>
                </c:pt>
                <c:pt idx="2353">
                  <c:v>30953</c:v>
                </c:pt>
                <c:pt idx="2354">
                  <c:v>30954</c:v>
                </c:pt>
                <c:pt idx="2355">
                  <c:v>30955</c:v>
                </c:pt>
                <c:pt idx="2356">
                  <c:v>30956</c:v>
                </c:pt>
                <c:pt idx="2357">
                  <c:v>30957</c:v>
                </c:pt>
                <c:pt idx="2358">
                  <c:v>30958</c:v>
                </c:pt>
                <c:pt idx="2359">
                  <c:v>30959</c:v>
                </c:pt>
                <c:pt idx="2360">
                  <c:v>30960</c:v>
                </c:pt>
                <c:pt idx="2361">
                  <c:v>30961</c:v>
                </c:pt>
                <c:pt idx="2362">
                  <c:v>30962</c:v>
                </c:pt>
                <c:pt idx="2363">
                  <c:v>30963</c:v>
                </c:pt>
                <c:pt idx="2364">
                  <c:v>30964</c:v>
                </c:pt>
                <c:pt idx="2365">
                  <c:v>30965</c:v>
                </c:pt>
                <c:pt idx="2366">
                  <c:v>30966</c:v>
                </c:pt>
                <c:pt idx="2367">
                  <c:v>30967</c:v>
                </c:pt>
                <c:pt idx="2368">
                  <c:v>30968</c:v>
                </c:pt>
                <c:pt idx="2369">
                  <c:v>30969</c:v>
                </c:pt>
                <c:pt idx="2370">
                  <c:v>30970</c:v>
                </c:pt>
                <c:pt idx="2371">
                  <c:v>30971</c:v>
                </c:pt>
                <c:pt idx="2372">
                  <c:v>30972</c:v>
                </c:pt>
                <c:pt idx="2373">
                  <c:v>30973</c:v>
                </c:pt>
                <c:pt idx="2374">
                  <c:v>30974</c:v>
                </c:pt>
                <c:pt idx="2375">
                  <c:v>30975</c:v>
                </c:pt>
                <c:pt idx="2376">
                  <c:v>30976</c:v>
                </c:pt>
                <c:pt idx="2377">
                  <c:v>30977</c:v>
                </c:pt>
                <c:pt idx="2378">
                  <c:v>30978</c:v>
                </c:pt>
                <c:pt idx="2379">
                  <c:v>30979</c:v>
                </c:pt>
                <c:pt idx="2380">
                  <c:v>30980</c:v>
                </c:pt>
                <c:pt idx="2381">
                  <c:v>30981</c:v>
                </c:pt>
                <c:pt idx="2382">
                  <c:v>30982</c:v>
                </c:pt>
                <c:pt idx="2383">
                  <c:v>30983</c:v>
                </c:pt>
                <c:pt idx="2384">
                  <c:v>30984</c:v>
                </c:pt>
                <c:pt idx="2385">
                  <c:v>30985</c:v>
                </c:pt>
                <c:pt idx="2386">
                  <c:v>30986</c:v>
                </c:pt>
                <c:pt idx="2387">
                  <c:v>30987</c:v>
                </c:pt>
                <c:pt idx="2388">
                  <c:v>30988</c:v>
                </c:pt>
                <c:pt idx="2389">
                  <c:v>30989</c:v>
                </c:pt>
                <c:pt idx="2390">
                  <c:v>30990</c:v>
                </c:pt>
                <c:pt idx="2391">
                  <c:v>30995</c:v>
                </c:pt>
                <c:pt idx="2392">
                  <c:v>30996</c:v>
                </c:pt>
                <c:pt idx="2393">
                  <c:v>30997</c:v>
                </c:pt>
                <c:pt idx="2394">
                  <c:v>30998</c:v>
                </c:pt>
                <c:pt idx="2395">
                  <c:v>30999</c:v>
                </c:pt>
                <c:pt idx="2396">
                  <c:v>31000</c:v>
                </c:pt>
                <c:pt idx="2397">
                  <c:v>31001</c:v>
                </c:pt>
                <c:pt idx="2398">
                  <c:v>31002</c:v>
                </c:pt>
                <c:pt idx="2399">
                  <c:v>31003</c:v>
                </c:pt>
                <c:pt idx="2400">
                  <c:v>31004</c:v>
                </c:pt>
                <c:pt idx="2401">
                  <c:v>31005</c:v>
                </c:pt>
                <c:pt idx="2402">
                  <c:v>31006</c:v>
                </c:pt>
                <c:pt idx="2403">
                  <c:v>31007</c:v>
                </c:pt>
                <c:pt idx="2404">
                  <c:v>31008</c:v>
                </c:pt>
                <c:pt idx="2405">
                  <c:v>31009</c:v>
                </c:pt>
                <c:pt idx="2406">
                  <c:v>31010</c:v>
                </c:pt>
                <c:pt idx="2407">
                  <c:v>31011</c:v>
                </c:pt>
                <c:pt idx="2408">
                  <c:v>31012</c:v>
                </c:pt>
                <c:pt idx="2409">
                  <c:v>31013</c:v>
                </c:pt>
                <c:pt idx="2410">
                  <c:v>31014</c:v>
                </c:pt>
                <c:pt idx="2411">
                  <c:v>31015</c:v>
                </c:pt>
                <c:pt idx="2412">
                  <c:v>31016</c:v>
                </c:pt>
                <c:pt idx="2413">
                  <c:v>31017</c:v>
                </c:pt>
                <c:pt idx="2414">
                  <c:v>31018</c:v>
                </c:pt>
                <c:pt idx="2415">
                  <c:v>31019</c:v>
                </c:pt>
                <c:pt idx="2416">
                  <c:v>31020</c:v>
                </c:pt>
                <c:pt idx="2417">
                  <c:v>31021</c:v>
                </c:pt>
                <c:pt idx="2418">
                  <c:v>31022</c:v>
                </c:pt>
                <c:pt idx="2419">
                  <c:v>31023</c:v>
                </c:pt>
                <c:pt idx="2420">
                  <c:v>31024</c:v>
                </c:pt>
                <c:pt idx="2421">
                  <c:v>31025</c:v>
                </c:pt>
                <c:pt idx="2422">
                  <c:v>31026</c:v>
                </c:pt>
                <c:pt idx="2423">
                  <c:v>31027</c:v>
                </c:pt>
                <c:pt idx="2424">
                  <c:v>31028</c:v>
                </c:pt>
                <c:pt idx="2425">
                  <c:v>31029</c:v>
                </c:pt>
                <c:pt idx="2426">
                  <c:v>31030</c:v>
                </c:pt>
                <c:pt idx="2427">
                  <c:v>31031</c:v>
                </c:pt>
                <c:pt idx="2428">
                  <c:v>31032</c:v>
                </c:pt>
                <c:pt idx="2429">
                  <c:v>31033</c:v>
                </c:pt>
                <c:pt idx="2430">
                  <c:v>31034</c:v>
                </c:pt>
                <c:pt idx="2431">
                  <c:v>31035</c:v>
                </c:pt>
                <c:pt idx="2432">
                  <c:v>31036</c:v>
                </c:pt>
                <c:pt idx="2433">
                  <c:v>31037</c:v>
                </c:pt>
                <c:pt idx="2434">
                  <c:v>31038</c:v>
                </c:pt>
                <c:pt idx="2435">
                  <c:v>31039</c:v>
                </c:pt>
                <c:pt idx="2436">
                  <c:v>31040</c:v>
                </c:pt>
                <c:pt idx="2437">
                  <c:v>31041</c:v>
                </c:pt>
                <c:pt idx="2438">
                  <c:v>31042</c:v>
                </c:pt>
                <c:pt idx="2439">
                  <c:v>31043</c:v>
                </c:pt>
                <c:pt idx="2440">
                  <c:v>31044</c:v>
                </c:pt>
                <c:pt idx="2441">
                  <c:v>31045</c:v>
                </c:pt>
                <c:pt idx="2442">
                  <c:v>31046</c:v>
                </c:pt>
                <c:pt idx="2443">
                  <c:v>31047</c:v>
                </c:pt>
                <c:pt idx="2444">
                  <c:v>31048</c:v>
                </c:pt>
                <c:pt idx="2445">
                  <c:v>31049</c:v>
                </c:pt>
                <c:pt idx="2446">
                  <c:v>31050</c:v>
                </c:pt>
                <c:pt idx="2447">
                  <c:v>31051</c:v>
                </c:pt>
                <c:pt idx="2448">
                  <c:v>31052</c:v>
                </c:pt>
                <c:pt idx="2449">
                  <c:v>31053</c:v>
                </c:pt>
                <c:pt idx="2450">
                  <c:v>31054</c:v>
                </c:pt>
                <c:pt idx="2451">
                  <c:v>31055</c:v>
                </c:pt>
                <c:pt idx="2452">
                  <c:v>31056</c:v>
                </c:pt>
                <c:pt idx="2453">
                  <c:v>31057</c:v>
                </c:pt>
                <c:pt idx="2454">
                  <c:v>31058</c:v>
                </c:pt>
                <c:pt idx="2455">
                  <c:v>31059</c:v>
                </c:pt>
                <c:pt idx="2456">
                  <c:v>31060</c:v>
                </c:pt>
                <c:pt idx="2457">
                  <c:v>31061</c:v>
                </c:pt>
                <c:pt idx="2458">
                  <c:v>31062</c:v>
                </c:pt>
                <c:pt idx="2459">
                  <c:v>31063</c:v>
                </c:pt>
                <c:pt idx="2460">
                  <c:v>31064</c:v>
                </c:pt>
                <c:pt idx="2461">
                  <c:v>31065</c:v>
                </c:pt>
                <c:pt idx="2462">
                  <c:v>31066</c:v>
                </c:pt>
                <c:pt idx="2463">
                  <c:v>31067</c:v>
                </c:pt>
                <c:pt idx="2464">
                  <c:v>31068</c:v>
                </c:pt>
                <c:pt idx="2465">
                  <c:v>31069</c:v>
                </c:pt>
                <c:pt idx="2466">
                  <c:v>31070</c:v>
                </c:pt>
                <c:pt idx="2467">
                  <c:v>31071</c:v>
                </c:pt>
                <c:pt idx="2468">
                  <c:v>31072</c:v>
                </c:pt>
                <c:pt idx="2469">
                  <c:v>31073</c:v>
                </c:pt>
                <c:pt idx="2470">
                  <c:v>31074</c:v>
                </c:pt>
                <c:pt idx="2471">
                  <c:v>31075</c:v>
                </c:pt>
                <c:pt idx="2472">
                  <c:v>31076</c:v>
                </c:pt>
                <c:pt idx="2473">
                  <c:v>31077</c:v>
                </c:pt>
                <c:pt idx="2474">
                  <c:v>31078</c:v>
                </c:pt>
                <c:pt idx="2475">
                  <c:v>31079</c:v>
                </c:pt>
                <c:pt idx="2476">
                  <c:v>31080</c:v>
                </c:pt>
                <c:pt idx="2477">
                  <c:v>31081</c:v>
                </c:pt>
                <c:pt idx="2478">
                  <c:v>31082</c:v>
                </c:pt>
                <c:pt idx="2479">
                  <c:v>31083</c:v>
                </c:pt>
                <c:pt idx="2480">
                  <c:v>31084</c:v>
                </c:pt>
                <c:pt idx="2481">
                  <c:v>31085</c:v>
                </c:pt>
                <c:pt idx="2482">
                  <c:v>31086</c:v>
                </c:pt>
                <c:pt idx="2483">
                  <c:v>31087</c:v>
                </c:pt>
                <c:pt idx="2484">
                  <c:v>31088</c:v>
                </c:pt>
                <c:pt idx="2485">
                  <c:v>31089</c:v>
                </c:pt>
                <c:pt idx="2486">
                  <c:v>31090</c:v>
                </c:pt>
                <c:pt idx="2487">
                  <c:v>31091</c:v>
                </c:pt>
                <c:pt idx="2488">
                  <c:v>31092</c:v>
                </c:pt>
                <c:pt idx="2489">
                  <c:v>31093</c:v>
                </c:pt>
                <c:pt idx="2490">
                  <c:v>31094</c:v>
                </c:pt>
                <c:pt idx="2491">
                  <c:v>31095</c:v>
                </c:pt>
                <c:pt idx="2492">
                  <c:v>31096</c:v>
                </c:pt>
                <c:pt idx="2493">
                  <c:v>31097</c:v>
                </c:pt>
                <c:pt idx="2494">
                  <c:v>31098</c:v>
                </c:pt>
                <c:pt idx="2495">
                  <c:v>31099</c:v>
                </c:pt>
                <c:pt idx="2496">
                  <c:v>31100</c:v>
                </c:pt>
                <c:pt idx="2497">
                  <c:v>31101</c:v>
                </c:pt>
                <c:pt idx="2498">
                  <c:v>31102</c:v>
                </c:pt>
                <c:pt idx="2499">
                  <c:v>31103</c:v>
                </c:pt>
                <c:pt idx="2500">
                  <c:v>31104</c:v>
                </c:pt>
                <c:pt idx="2501">
                  <c:v>31105</c:v>
                </c:pt>
                <c:pt idx="2502">
                  <c:v>31106</c:v>
                </c:pt>
                <c:pt idx="2503">
                  <c:v>31107</c:v>
                </c:pt>
                <c:pt idx="2504">
                  <c:v>31108</c:v>
                </c:pt>
                <c:pt idx="2505">
                  <c:v>31109</c:v>
                </c:pt>
                <c:pt idx="2506">
                  <c:v>31110</c:v>
                </c:pt>
                <c:pt idx="2507">
                  <c:v>31111</c:v>
                </c:pt>
                <c:pt idx="2508">
                  <c:v>31112</c:v>
                </c:pt>
                <c:pt idx="2509">
                  <c:v>31113</c:v>
                </c:pt>
                <c:pt idx="2510">
                  <c:v>31114</c:v>
                </c:pt>
                <c:pt idx="2511">
                  <c:v>31115</c:v>
                </c:pt>
                <c:pt idx="2512">
                  <c:v>31116</c:v>
                </c:pt>
                <c:pt idx="2513">
                  <c:v>31117</c:v>
                </c:pt>
                <c:pt idx="2514">
                  <c:v>31118</c:v>
                </c:pt>
                <c:pt idx="2515">
                  <c:v>31119</c:v>
                </c:pt>
                <c:pt idx="2516">
                  <c:v>31120</c:v>
                </c:pt>
                <c:pt idx="2517">
                  <c:v>31121</c:v>
                </c:pt>
                <c:pt idx="2518">
                  <c:v>31122</c:v>
                </c:pt>
                <c:pt idx="2519">
                  <c:v>31123</c:v>
                </c:pt>
                <c:pt idx="2520">
                  <c:v>31124</c:v>
                </c:pt>
                <c:pt idx="2521">
                  <c:v>31125</c:v>
                </c:pt>
                <c:pt idx="2522">
                  <c:v>31126</c:v>
                </c:pt>
                <c:pt idx="2523">
                  <c:v>31127</c:v>
                </c:pt>
                <c:pt idx="2524">
                  <c:v>31128</c:v>
                </c:pt>
                <c:pt idx="2525">
                  <c:v>31129</c:v>
                </c:pt>
                <c:pt idx="2526">
                  <c:v>31130</c:v>
                </c:pt>
                <c:pt idx="2527">
                  <c:v>31131</c:v>
                </c:pt>
                <c:pt idx="2528">
                  <c:v>31132</c:v>
                </c:pt>
                <c:pt idx="2529">
                  <c:v>31134</c:v>
                </c:pt>
                <c:pt idx="2530">
                  <c:v>31135</c:v>
                </c:pt>
                <c:pt idx="2531">
                  <c:v>31136</c:v>
                </c:pt>
                <c:pt idx="2532">
                  <c:v>31137</c:v>
                </c:pt>
                <c:pt idx="2533">
                  <c:v>31138</c:v>
                </c:pt>
                <c:pt idx="2534">
                  <c:v>31139</c:v>
                </c:pt>
                <c:pt idx="2535">
                  <c:v>31140</c:v>
                </c:pt>
                <c:pt idx="2536">
                  <c:v>31141</c:v>
                </c:pt>
                <c:pt idx="2537">
                  <c:v>31142</c:v>
                </c:pt>
                <c:pt idx="2538">
                  <c:v>31143</c:v>
                </c:pt>
                <c:pt idx="2539">
                  <c:v>31144</c:v>
                </c:pt>
                <c:pt idx="2540">
                  <c:v>31145</c:v>
                </c:pt>
                <c:pt idx="2541">
                  <c:v>31146</c:v>
                </c:pt>
                <c:pt idx="2542">
                  <c:v>31147</c:v>
                </c:pt>
                <c:pt idx="2543">
                  <c:v>31148</c:v>
                </c:pt>
                <c:pt idx="2544">
                  <c:v>31149</c:v>
                </c:pt>
                <c:pt idx="2545">
                  <c:v>31150</c:v>
                </c:pt>
                <c:pt idx="2546">
                  <c:v>31151</c:v>
                </c:pt>
                <c:pt idx="2547">
                  <c:v>31152</c:v>
                </c:pt>
                <c:pt idx="2548">
                  <c:v>31153</c:v>
                </c:pt>
                <c:pt idx="2549">
                  <c:v>31154</c:v>
                </c:pt>
                <c:pt idx="2550">
                  <c:v>31155</c:v>
                </c:pt>
                <c:pt idx="2551">
                  <c:v>31156</c:v>
                </c:pt>
                <c:pt idx="2552">
                  <c:v>31157</c:v>
                </c:pt>
                <c:pt idx="2553">
                  <c:v>31158</c:v>
                </c:pt>
                <c:pt idx="2554">
                  <c:v>31159</c:v>
                </c:pt>
                <c:pt idx="2555">
                  <c:v>31160</c:v>
                </c:pt>
                <c:pt idx="2556">
                  <c:v>31161</c:v>
                </c:pt>
                <c:pt idx="2557">
                  <c:v>31162</c:v>
                </c:pt>
                <c:pt idx="2558">
                  <c:v>31163</c:v>
                </c:pt>
                <c:pt idx="2559">
                  <c:v>31164</c:v>
                </c:pt>
                <c:pt idx="2560">
                  <c:v>31165</c:v>
                </c:pt>
                <c:pt idx="2561">
                  <c:v>31166</c:v>
                </c:pt>
                <c:pt idx="2562">
                  <c:v>31167</c:v>
                </c:pt>
                <c:pt idx="2563">
                  <c:v>31168</c:v>
                </c:pt>
                <c:pt idx="2564">
                  <c:v>31169</c:v>
                </c:pt>
                <c:pt idx="2565">
                  <c:v>31170</c:v>
                </c:pt>
                <c:pt idx="2566">
                  <c:v>31171</c:v>
                </c:pt>
                <c:pt idx="2567">
                  <c:v>31172</c:v>
                </c:pt>
                <c:pt idx="2568">
                  <c:v>31173</c:v>
                </c:pt>
                <c:pt idx="2569">
                  <c:v>31174</c:v>
                </c:pt>
                <c:pt idx="2570">
                  <c:v>31175</c:v>
                </c:pt>
                <c:pt idx="2571">
                  <c:v>31176</c:v>
                </c:pt>
                <c:pt idx="2572">
                  <c:v>31177</c:v>
                </c:pt>
                <c:pt idx="2573">
                  <c:v>31178</c:v>
                </c:pt>
                <c:pt idx="2574">
                  <c:v>31179</c:v>
                </c:pt>
                <c:pt idx="2575">
                  <c:v>31180</c:v>
                </c:pt>
                <c:pt idx="2576">
                  <c:v>31181</c:v>
                </c:pt>
                <c:pt idx="2577">
                  <c:v>31182</c:v>
                </c:pt>
                <c:pt idx="2578">
                  <c:v>31183</c:v>
                </c:pt>
                <c:pt idx="2579">
                  <c:v>31184</c:v>
                </c:pt>
                <c:pt idx="2580">
                  <c:v>31185</c:v>
                </c:pt>
                <c:pt idx="2581">
                  <c:v>31186</c:v>
                </c:pt>
                <c:pt idx="2582">
                  <c:v>31187</c:v>
                </c:pt>
                <c:pt idx="2583">
                  <c:v>31188</c:v>
                </c:pt>
                <c:pt idx="2584">
                  <c:v>31189</c:v>
                </c:pt>
                <c:pt idx="2585">
                  <c:v>31190</c:v>
                </c:pt>
                <c:pt idx="2586">
                  <c:v>31191</c:v>
                </c:pt>
                <c:pt idx="2587">
                  <c:v>31192</c:v>
                </c:pt>
                <c:pt idx="2588">
                  <c:v>31193</c:v>
                </c:pt>
                <c:pt idx="2589">
                  <c:v>31194</c:v>
                </c:pt>
                <c:pt idx="2590">
                  <c:v>31195</c:v>
                </c:pt>
                <c:pt idx="2591">
                  <c:v>31196</c:v>
                </c:pt>
                <c:pt idx="2592">
                  <c:v>31197</c:v>
                </c:pt>
                <c:pt idx="2593">
                  <c:v>31198</c:v>
                </c:pt>
                <c:pt idx="2594">
                  <c:v>31199</c:v>
                </c:pt>
                <c:pt idx="2595">
                  <c:v>31200</c:v>
                </c:pt>
                <c:pt idx="2596">
                  <c:v>31201</c:v>
                </c:pt>
                <c:pt idx="2597">
                  <c:v>31202</c:v>
                </c:pt>
                <c:pt idx="2598">
                  <c:v>31203</c:v>
                </c:pt>
                <c:pt idx="2599">
                  <c:v>31204</c:v>
                </c:pt>
                <c:pt idx="2600">
                  <c:v>31205</c:v>
                </c:pt>
                <c:pt idx="2601">
                  <c:v>31206</c:v>
                </c:pt>
                <c:pt idx="2602">
                  <c:v>31207</c:v>
                </c:pt>
                <c:pt idx="2603">
                  <c:v>31208</c:v>
                </c:pt>
                <c:pt idx="2604">
                  <c:v>31209</c:v>
                </c:pt>
                <c:pt idx="2605">
                  <c:v>31210</c:v>
                </c:pt>
                <c:pt idx="2606">
                  <c:v>31211</c:v>
                </c:pt>
                <c:pt idx="2607">
                  <c:v>31212</c:v>
                </c:pt>
                <c:pt idx="2608">
                  <c:v>31213</c:v>
                </c:pt>
                <c:pt idx="2609">
                  <c:v>31214</c:v>
                </c:pt>
                <c:pt idx="2610">
                  <c:v>31215</c:v>
                </c:pt>
                <c:pt idx="2611">
                  <c:v>31216</c:v>
                </c:pt>
                <c:pt idx="2612">
                  <c:v>31217</c:v>
                </c:pt>
                <c:pt idx="2613">
                  <c:v>31218</c:v>
                </c:pt>
                <c:pt idx="2614">
                  <c:v>31219</c:v>
                </c:pt>
                <c:pt idx="2615">
                  <c:v>31220</c:v>
                </c:pt>
                <c:pt idx="2616">
                  <c:v>31221</c:v>
                </c:pt>
                <c:pt idx="2617">
                  <c:v>31222</c:v>
                </c:pt>
                <c:pt idx="2618">
                  <c:v>31223</c:v>
                </c:pt>
                <c:pt idx="2619">
                  <c:v>31224</c:v>
                </c:pt>
                <c:pt idx="2620">
                  <c:v>31225</c:v>
                </c:pt>
                <c:pt idx="2621">
                  <c:v>31226</c:v>
                </c:pt>
                <c:pt idx="2622">
                  <c:v>31227</c:v>
                </c:pt>
                <c:pt idx="2623">
                  <c:v>31228</c:v>
                </c:pt>
                <c:pt idx="2624">
                  <c:v>31229</c:v>
                </c:pt>
                <c:pt idx="2625">
                  <c:v>31230</c:v>
                </c:pt>
                <c:pt idx="2626">
                  <c:v>31231</c:v>
                </c:pt>
                <c:pt idx="2627">
                  <c:v>31232</c:v>
                </c:pt>
                <c:pt idx="2628">
                  <c:v>31233</c:v>
                </c:pt>
                <c:pt idx="2629">
                  <c:v>31234</c:v>
                </c:pt>
                <c:pt idx="2630">
                  <c:v>31235</c:v>
                </c:pt>
                <c:pt idx="2631">
                  <c:v>31236</c:v>
                </c:pt>
                <c:pt idx="2632">
                  <c:v>31237</c:v>
                </c:pt>
                <c:pt idx="2633">
                  <c:v>31238</c:v>
                </c:pt>
                <c:pt idx="2634">
                  <c:v>31239</c:v>
                </c:pt>
                <c:pt idx="2635">
                  <c:v>31240</c:v>
                </c:pt>
                <c:pt idx="2636">
                  <c:v>31241</c:v>
                </c:pt>
                <c:pt idx="2637">
                  <c:v>31242</c:v>
                </c:pt>
                <c:pt idx="2638">
                  <c:v>31243</c:v>
                </c:pt>
                <c:pt idx="2639">
                  <c:v>31244</c:v>
                </c:pt>
                <c:pt idx="2640">
                  <c:v>31245</c:v>
                </c:pt>
                <c:pt idx="2641">
                  <c:v>31246</c:v>
                </c:pt>
                <c:pt idx="2642">
                  <c:v>31247</c:v>
                </c:pt>
                <c:pt idx="2643">
                  <c:v>31248</c:v>
                </c:pt>
                <c:pt idx="2644">
                  <c:v>31249</c:v>
                </c:pt>
                <c:pt idx="2645">
                  <c:v>31250</c:v>
                </c:pt>
                <c:pt idx="2646">
                  <c:v>31251</c:v>
                </c:pt>
                <c:pt idx="2647">
                  <c:v>31252</c:v>
                </c:pt>
                <c:pt idx="2648">
                  <c:v>31253</c:v>
                </c:pt>
                <c:pt idx="2649">
                  <c:v>31254</c:v>
                </c:pt>
                <c:pt idx="2650">
                  <c:v>31255</c:v>
                </c:pt>
                <c:pt idx="2651">
                  <c:v>31256</c:v>
                </c:pt>
                <c:pt idx="2652">
                  <c:v>31257</c:v>
                </c:pt>
                <c:pt idx="2653">
                  <c:v>31258</c:v>
                </c:pt>
                <c:pt idx="2654">
                  <c:v>31259</c:v>
                </c:pt>
                <c:pt idx="2655">
                  <c:v>31260</c:v>
                </c:pt>
                <c:pt idx="2656">
                  <c:v>31261</c:v>
                </c:pt>
                <c:pt idx="2657">
                  <c:v>31262</c:v>
                </c:pt>
                <c:pt idx="2658">
                  <c:v>31263</c:v>
                </c:pt>
                <c:pt idx="2659">
                  <c:v>31264</c:v>
                </c:pt>
                <c:pt idx="2660">
                  <c:v>31265</c:v>
                </c:pt>
                <c:pt idx="2661">
                  <c:v>31266</c:v>
                </c:pt>
                <c:pt idx="2662">
                  <c:v>31267</c:v>
                </c:pt>
                <c:pt idx="2663">
                  <c:v>31268</c:v>
                </c:pt>
                <c:pt idx="2664">
                  <c:v>31269</c:v>
                </c:pt>
                <c:pt idx="2665">
                  <c:v>31270</c:v>
                </c:pt>
                <c:pt idx="2666">
                  <c:v>31271</c:v>
                </c:pt>
                <c:pt idx="2667">
                  <c:v>31272</c:v>
                </c:pt>
                <c:pt idx="2668">
                  <c:v>31273</c:v>
                </c:pt>
                <c:pt idx="2669">
                  <c:v>31274</c:v>
                </c:pt>
                <c:pt idx="2670">
                  <c:v>31275</c:v>
                </c:pt>
                <c:pt idx="2671">
                  <c:v>31276</c:v>
                </c:pt>
                <c:pt idx="2672">
                  <c:v>31277</c:v>
                </c:pt>
                <c:pt idx="2673">
                  <c:v>31278</c:v>
                </c:pt>
                <c:pt idx="2674">
                  <c:v>31279</c:v>
                </c:pt>
                <c:pt idx="2675">
                  <c:v>31280</c:v>
                </c:pt>
                <c:pt idx="2676">
                  <c:v>31281</c:v>
                </c:pt>
                <c:pt idx="2677">
                  <c:v>31282</c:v>
                </c:pt>
                <c:pt idx="2678">
                  <c:v>31283</c:v>
                </c:pt>
                <c:pt idx="2679">
                  <c:v>31284</c:v>
                </c:pt>
                <c:pt idx="2680">
                  <c:v>31285</c:v>
                </c:pt>
                <c:pt idx="2681">
                  <c:v>31286</c:v>
                </c:pt>
                <c:pt idx="2682">
                  <c:v>31287</c:v>
                </c:pt>
                <c:pt idx="2683">
                  <c:v>31288</c:v>
                </c:pt>
                <c:pt idx="2684">
                  <c:v>31289</c:v>
                </c:pt>
                <c:pt idx="2685">
                  <c:v>31290</c:v>
                </c:pt>
                <c:pt idx="2686">
                  <c:v>31291</c:v>
                </c:pt>
                <c:pt idx="2687">
                  <c:v>31292</c:v>
                </c:pt>
                <c:pt idx="2688">
                  <c:v>31293</c:v>
                </c:pt>
                <c:pt idx="2689">
                  <c:v>31294</c:v>
                </c:pt>
                <c:pt idx="2690">
                  <c:v>31295</c:v>
                </c:pt>
                <c:pt idx="2691">
                  <c:v>31296</c:v>
                </c:pt>
                <c:pt idx="2692">
                  <c:v>31297</c:v>
                </c:pt>
                <c:pt idx="2693">
                  <c:v>31298</c:v>
                </c:pt>
                <c:pt idx="2694">
                  <c:v>31299</c:v>
                </c:pt>
                <c:pt idx="2695">
                  <c:v>31300</c:v>
                </c:pt>
                <c:pt idx="2696">
                  <c:v>31301</c:v>
                </c:pt>
                <c:pt idx="2697">
                  <c:v>31302</c:v>
                </c:pt>
                <c:pt idx="2698">
                  <c:v>31303</c:v>
                </c:pt>
                <c:pt idx="2699">
                  <c:v>31304</c:v>
                </c:pt>
                <c:pt idx="2700">
                  <c:v>31305</c:v>
                </c:pt>
                <c:pt idx="2701">
                  <c:v>31306</c:v>
                </c:pt>
                <c:pt idx="2702">
                  <c:v>31307</c:v>
                </c:pt>
                <c:pt idx="2703">
                  <c:v>31308</c:v>
                </c:pt>
                <c:pt idx="2704">
                  <c:v>31309</c:v>
                </c:pt>
                <c:pt idx="2705">
                  <c:v>31310</c:v>
                </c:pt>
                <c:pt idx="2706">
                  <c:v>31311</c:v>
                </c:pt>
                <c:pt idx="2707">
                  <c:v>31312</c:v>
                </c:pt>
                <c:pt idx="2708">
                  <c:v>31313</c:v>
                </c:pt>
                <c:pt idx="2709">
                  <c:v>31314</c:v>
                </c:pt>
                <c:pt idx="2710">
                  <c:v>31315</c:v>
                </c:pt>
                <c:pt idx="2711">
                  <c:v>31316</c:v>
                </c:pt>
                <c:pt idx="2712">
                  <c:v>31317</c:v>
                </c:pt>
                <c:pt idx="2713">
                  <c:v>31318</c:v>
                </c:pt>
                <c:pt idx="2714">
                  <c:v>31319</c:v>
                </c:pt>
                <c:pt idx="2715">
                  <c:v>31320</c:v>
                </c:pt>
                <c:pt idx="2716">
                  <c:v>31321</c:v>
                </c:pt>
                <c:pt idx="2717">
                  <c:v>31322</c:v>
                </c:pt>
                <c:pt idx="2718">
                  <c:v>31323</c:v>
                </c:pt>
                <c:pt idx="2719">
                  <c:v>31324</c:v>
                </c:pt>
                <c:pt idx="2720">
                  <c:v>31325</c:v>
                </c:pt>
                <c:pt idx="2721">
                  <c:v>31326</c:v>
                </c:pt>
                <c:pt idx="2722">
                  <c:v>31327</c:v>
                </c:pt>
                <c:pt idx="2723">
                  <c:v>31328</c:v>
                </c:pt>
                <c:pt idx="2724">
                  <c:v>31329</c:v>
                </c:pt>
                <c:pt idx="2725">
                  <c:v>31330</c:v>
                </c:pt>
                <c:pt idx="2726">
                  <c:v>31331</c:v>
                </c:pt>
                <c:pt idx="2727">
                  <c:v>31332</c:v>
                </c:pt>
                <c:pt idx="2728">
                  <c:v>31333</c:v>
                </c:pt>
                <c:pt idx="2729">
                  <c:v>31334</c:v>
                </c:pt>
                <c:pt idx="2730">
                  <c:v>31335</c:v>
                </c:pt>
                <c:pt idx="2731">
                  <c:v>31336</c:v>
                </c:pt>
                <c:pt idx="2732">
                  <c:v>31337</c:v>
                </c:pt>
                <c:pt idx="2733">
                  <c:v>31338</c:v>
                </c:pt>
                <c:pt idx="2734">
                  <c:v>31339</c:v>
                </c:pt>
                <c:pt idx="2735">
                  <c:v>31340</c:v>
                </c:pt>
                <c:pt idx="2736">
                  <c:v>31341</c:v>
                </c:pt>
                <c:pt idx="2737">
                  <c:v>31342</c:v>
                </c:pt>
                <c:pt idx="2738">
                  <c:v>31343</c:v>
                </c:pt>
                <c:pt idx="2739">
                  <c:v>31344</c:v>
                </c:pt>
                <c:pt idx="2740">
                  <c:v>31345</c:v>
                </c:pt>
                <c:pt idx="2741">
                  <c:v>31346</c:v>
                </c:pt>
                <c:pt idx="2742">
                  <c:v>31347</c:v>
                </c:pt>
                <c:pt idx="2743">
                  <c:v>31348</c:v>
                </c:pt>
                <c:pt idx="2744">
                  <c:v>31349</c:v>
                </c:pt>
                <c:pt idx="2745">
                  <c:v>31350</c:v>
                </c:pt>
                <c:pt idx="2746">
                  <c:v>31351</c:v>
                </c:pt>
                <c:pt idx="2747">
                  <c:v>31352</c:v>
                </c:pt>
                <c:pt idx="2748">
                  <c:v>31353</c:v>
                </c:pt>
                <c:pt idx="2749">
                  <c:v>31354</c:v>
                </c:pt>
                <c:pt idx="2750">
                  <c:v>31355</c:v>
                </c:pt>
                <c:pt idx="2751">
                  <c:v>31356</c:v>
                </c:pt>
                <c:pt idx="2752">
                  <c:v>31357</c:v>
                </c:pt>
                <c:pt idx="2753">
                  <c:v>31358</c:v>
                </c:pt>
                <c:pt idx="2754">
                  <c:v>31359</c:v>
                </c:pt>
                <c:pt idx="2755">
                  <c:v>31360</c:v>
                </c:pt>
                <c:pt idx="2756">
                  <c:v>31361</c:v>
                </c:pt>
                <c:pt idx="2757">
                  <c:v>31362</c:v>
                </c:pt>
                <c:pt idx="2758">
                  <c:v>31363</c:v>
                </c:pt>
                <c:pt idx="2759">
                  <c:v>31364</c:v>
                </c:pt>
                <c:pt idx="2760">
                  <c:v>31365</c:v>
                </c:pt>
                <c:pt idx="2761">
                  <c:v>31366</c:v>
                </c:pt>
                <c:pt idx="2762">
                  <c:v>31367</c:v>
                </c:pt>
                <c:pt idx="2763">
                  <c:v>31368</c:v>
                </c:pt>
                <c:pt idx="2764">
                  <c:v>31369</c:v>
                </c:pt>
                <c:pt idx="2765">
                  <c:v>31370</c:v>
                </c:pt>
                <c:pt idx="2766">
                  <c:v>31371</c:v>
                </c:pt>
                <c:pt idx="2767">
                  <c:v>31372</c:v>
                </c:pt>
                <c:pt idx="2768">
                  <c:v>31373</c:v>
                </c:pt>
                <c:pt idx="2769">
                  <c:v>31374</c:v>
                </c:pt>
                <c:pt idx="2770">
                  <c:v>31375</c:v>
                </c:pt>
                <c:pt idx="2771">
                  <c:v>31376</c:v>
                </c:pt>
                <c:pt idx="2772">
                  <c:v>31377</c:v>
                </c:pt>
                <c:pt idx="2773">
                  <c:v>31378</c:v>
                </c:pt>
                <c:pt idx="2774">
                  <c:v>31379</c:v>
                </c:pt>
                <c:pt idx="2775">
                  <c:v>31380</c:v>
                </c:pt>
                <c:pt idx="2776">
                  <c:v>31381</c:v>
                </c:pt>
                <c:pt idx="2777">
                  <c:v>31382</c:v>
                </c:pt>
                <c:pt idx="2778">
                  <c:v>31383</c:v>
                </c:pt>
                <c:pt idx="2779">
                  <c:v>31384</c:v>
                </c:pt>
                <c:pt idx="2780">
                  <c:v>31385</c:v>
                </c:pt>
                <c:pt idx="2781">
                  <c:v>31386</c:v>
                </c:pt>
                <c:pt idx="2782">
                  <c:v>31387</c:v>
                </c:pt>
                <c:pt idx="2783">
                  <c:v>31388</c:v>
                </c:pt>
                <c:pt idx="2784">
                  <c:v>31389</c:v>
                </c:pt>
                <c:pt idx="2785">
                  <c:v>31390</c:v>
                </c:pt>
                <c:pt idx="2786">
                  <c:v>31391</c:v>
                </c:pt>
                <c:pt idx="2787">
                  <c:v>31392</c:v>
                </c:pt>
                <c:pt idx="2788">
                  <c:v>31393</c:v>
                </c:pt>
                <c:pt idx="2789">
                  <c:v>31394</c:v>
                </c:pt>
                <c:pt idx="2790">
                  <c:v>31395</c:v>
                </c:pt>
                <c:pt idx="2791">
                  <c:v>31396</c:v>
                </c:pt>
                <c:pt idx="2792">
                  <c:v>31397</c:v>
                </c:pt>
                <c:pt idx="2793">
                  <c:v>31398</c:v>
                </c:pt>
                <c:pt idx="2794">
                  <c:v>31399</c:v>
                </c:pt>
                <c:pt idx="2795">
                  <c:v>31400</c:v>
                </c:pt>
                <c:pt idx="2796">
                  <c:v>31401</c:v>
                </c:pt>
                <c:pt idx="2797">
                  <c:v>31402</c:v>
                </c:pt>
                <c:pt idx="2798">
                  <c:v>31403</c:v>
                </c:pt>
                <c:pt idx="2799">
                  <c:v>31404</c:v>
                </c:pt>
                <c:pt idx="2800">
                  <c:v>31405</c:v>
                </c:pt>
                <c:pt idx="2801">
                  <c:v>31406</c:v>
                </c:pt>
                <c:pt idx="2802">
                  <c:v>31407</c:v>
                </c:pt>
                <c:pt idx="2803">
                  <c:v>31408</c:v>
                </c:pt>
                <c:pt idx="2804">
                  <c:v>31409</c:v>
                </c:pt>
                <c:pt idx="2805">
                  <c:v>31410</c:v>
                </c:pt>
                <c:pt idx="2806">
                  <c:v>31411</c:v>
                </c:pt>
                <c:pt idx="2807">
                  <c:v>31412</c:v>
                </c:pt>
                <c:pt idx="2808">
                  <c:v>31413</c:v>
                </c:pt>
                <c:pt idx="2809">
                  <c:v>31414</c:v>
                </c:pt>
                <c:pt idx="2810">
                  <c:v>31415</c:v>
                </c:pt>
                <c:pt idx="2811">
                  <c:v>31416</c:v>
                </c:pt>
                <c:pt idx="2812">
                  <c:v>31417</c:v>
                </c:pt>
                <c:pt idx="2813">
                  <c:v>31418</c:v>
                </c:pt>
                <c:pt idx="2814">
                  <c:v>31419</c:v>
                </c:pt>
                <c:pt idx="2815">
                  <c:v>31420</c:v>
                </c:pt>
                <c:pt idx="2816">
                  <c:v>31421</c:v>
                </c:pt>
                <c:pt idx="2817">
                  <c:v>31422</c:v>
                </c:pt>
                <c:pt idx="2818">
                  <c:v>31423</c:v>
                </c:pt>
                <c:pt idx="2819">
                  <c:v>31424</c:v>
                </c:pt>
                <c:pt idx="2820">
                  <c:v>31425</c:v>
                </c:pt>
                <c:pt idx="2821">
                  <c:v>31426</c:v>
                </c:pt>
                <c:pt idx="2822">
                  <c:v>31427</c:v>
                </c:pt>
                <c:pt idx="2823">
                  <c:v>31428</c:v>
                </c:pt>
                <c:pt idx="2824">
                  <c:v>31429</c:v>
                </c:pt>
                <c:pt idx="2825">
                  <c:v>31430</c:v>
                </c:pt>
                <c:pt idx="2826">
                  <c:v>31431</c:v>
                </c:pt>
                <c:pt idx="2827">
                  <c:v>31432</c:v>
                </c:pt>
                <c:pt idx="2828">
                  <c:v>31433</c:v>
                </c:pt>
                <c:pt idx="2829">
                  <c:v>31434</c:v>
                </c:pt>
                <c:pt idx="2830">
                  <c:v>31435</c:v>
                </c:pt>
                <c:pt idx="2831">
                  <c:v>31436</c:v>
                </c:pt>
                <c:pt idx="2832">
                  <c:v>31437</c:v>
                </c:pt>
                <c:pt idx="2833">
                  <c:v>31438</c:v>
                </c:pt>
                <c:pt idx="2834">
                  <c:v>31439</c:v>
                </c:pt>
                <c:pt idx="2835">
                  <c:v>31440</c:v>
                </c:pt>
                <c:pt idx="2836">
                  <c:v>31441</c:v>
                </c:pt>
                <c:pt idx="2837">
                  <c:v>31442</c:v>
                </c:pt>
                <c:pt idx="2838">
                  <c:v>31443</c:v>
                </c:pt>
                <c:pt idx="2839">
                  <c:v>31444</c:v>
                </c:pt>
                <c:pt idx="2840">
                  <c:v>31445</c:v>
                </c:pt>
                <c:pt idx="2841">
                  <c:v>31446</c:v>
                </c:pt>
                <c:pt idx="2842">
                  <c:v>31447</c:v>
                </c:pt>
                <c:pt idx="2843">
                  <c:v>31448</c:v>
                </c:pt>
                <c:pt idx="2844">
                  <c:v>31449</c:v>
                </c:pt>
                <c:pt idx="2845">
                  <c:v>31450</c:v>
                </c:pt>
                <c:pt idx="2846">
                  <c:v>31451</c:v>
                </c:pt>
                <c:pt idx="2847">
                  <c:v>31452</c:v>
                </c:pt>
                <c:pt idx="2848">
                  <c:v>31453</c:v>
                </c:pt>
                <c:pt idx="2849">
                  <c:v>31454</c:v>
                </c:pt>
                <c:pt idx="2850">
                  <c:v>31455</c:v>
                </c:pt>
                <c:pt idx="2851">
                  <c:v>31456</c:v>
                </c:pt>
                <c:pt idx="2852">
                  <c:v>31457</c:v>
                </c:pt>
                <c:pt idx="2853">
                  <c:v>31458</c:v>
                </c:pt>
                <c:pt idx="2854">
                  <c:v>31459</c:v>
                </c:pt>
                <c:pt idx="2855">
                  <c:v>31460</c:v>
                </c:pt>
                <c:pt idx="2856">
                  <c:v>31461</c:v>
                </c:pt>
                <c:pt idx="2857">
                  <c:v>31462</c:v>
                </c:pt>
                <c:pt idx="2858">
                  <c:v>31463</c:v>
                </c:pt>
                <c:pt idx="2859">
                  <c:v>31464</c:v>
                </c:pt>
                <c:pt idx="2860">
                  <c:v>31465</c:v>
                </c:pt>
                <c:pt idx="2861">
                  <c:v>31466</c:v>
                </c:pt>
                <c:pt idx="2862">
                  <c:v>31467</c:v>
                </c:pt>
                <c:pt idx="2863">
                  <c:v>31468</c:v>
                </c:pt>
                <c:pt idx="2864">
                  <c:v>31469</c:v>
                </c:pt>
                <c:pt idx="2865">
                  <c:v>31470</c:v>
                </c:pt>
                <c:pt idx="2866">
                  <c:v>31471</c:v>
                </c:pt>
                <c:pt idx="2867">
                  <c:v>31472</c:v>
                </c:pt>
                <c:pt idx="2868">
                  <c:v>31473</c:v>
                </c:pt>
                <c:pt idx="2869">
                  <c:v>31474</c:v>
                </c:pt>
                <c:pt idx="2870">
                  <c:v>31475</c:v>
                </c:pt>
                <c:pt idx="2871">
                  <c:v>31476</c:v>
                </c:pt>
                <c:pt idx="2872">
                  <c:v>31477</c:v>
                </c:pt>
                <c:pt idx="2873">
                  <c:v>31478</c:v>
                </c:pt>
                <c:pt idx="2874">
                  <c:v>31479</c:v>
                </c:pt>
                <c:pt idx="2875">
                  <c:v>31480</c:v>
                </c:pt>
                <c:pt idx="2876">
                  <c:v>31481</c:v>
                </c:pt>
                <c:pt idx="2877">
                  <c:v>31482</c:v>
                </c:pt>
                <c:pt idx="2878">
                  <c:v>31483</c:v>
                </c:pt>
                <c:pt idx="2879">
                  <c:v>31484</c:v>
                </c:pt>
                <c:pt idx="2880">
                  <c:v>31485</c:v>
                </c:pt>
                <c:pt idx="2881">
                  <c:v>31486</c:v>
                </c:pt>
                <c:pt idx="2882">
                  <c:v>31487</c:v>
                </c:pt>
                <c:pt idx="2883">
                  <c:v>31488</c:v>
                </c:pt>
                <c:pt idx="2884">
                  <c:v>31489</c:v>
                </c:pt>
                <c:pt idx="2885">
                  <c:v>31490</c:v>
                </c:pt>
                <c:pt idx="2886">
                  <c:v>31491</c:v>
                </c:pt>
                <c:pt idx="2887">
                  <c:v>31492</c:v>
                </c:pt>
                <c:pt idx="2888">
                  <c:v>31493</c:v>
                </c:pt>
                <c:pt idx="2889">
                  <c:v>31494</c:v>
                </c:pt>
                <c:pt idx="2890">
                  <c:v>31495</c:v>
                </c:pt>
                <c:pt idx="2891">
                  <c:v>31496</c:v>
                </c:pt>
                <c:pt idx="2892">
                  <c:v>31497</c:v>
                </c:pt>
                <c:pt idx="2893">
                  <c:v>31498</c:v>
                </c:pt>
                <c:pt idx="2894">
                  <c:v>31499</c:v>
                </c:pt>
                <c:pt idx="2895">
                  <c:v>31500</c:v>
                </c:pt>
                <c:pt idx="2896">
                  <c:v>31501</c:v>
                </c:pt>
                <c:pt idx="2897">
                  <c:v>31502</c:v>
                </c:pt>
                <c:pt idx="2898">
                  <c:v>31503</c:v>
                </c:pt>
                <c:pt idx="2899">
                  <c:v>31504</c:v>
                </c:pt>
                <c:pt idx="2900">
                  <c:v>31505</c:v>
                </c:pt>
                <c:pt idx="2901">
                  <c:v>31506</c:v>
                </c:pt>
                <c:pt idx="2902">
                  <c:v>31507</c:v>
                </c:pt>
                <c:pt idx="2903">
                  <c:v>31508</c:v>
                </c:pt>
                <c:pt idx="2904">
                  <c:v>31509</c:v>
                </c:pt>
                <c:pt idx="2905">
                  <c:v>31510</c:v>
                </c:pt>
                <c:pt idx="2906">
                  <c:v>31511</c:v>
                </c:pt>
                <c:pt idx="2907">
                  <c:v>31512</c:v>
                </c:pt>
                <c:pt idx="2908">
                  <c:v>31513</c:v>
                </c:pt>
                <c:pt idx="2909">
                  <c:v>31514</c:v>
                </c:pt>
                <c:pt idx="2910">
                  <c:v>31515</c:v>
                </c:pt>
                <c:pt idx="2911">
                  <c:v>31516</c:v>
                </c:pt>
                <c:pt idx="2912">
                  <c:v>31517</c:v>
                </c:pt>
                <c:pt idx="2913">
                  <c:v>31518</c:v>
                </c:pt>
                <c:pt idx="2914">
                  <c:v>31519</c:v>
                </c:pt>
                <c:pt idx="2915">
                  <c:v>31520</c:v>
                </c:pt>
                <c:pt idx="2916">
                  <c:v>31521</c:v>
                </c:pt>
                <c:pt idx="2917">
                  <c:v>31522</c:v>
                </c:pt>
                <c:pt idx="2918">
                  <c:v>31523</c:v>
                </c:pt>
                <c:pt idx="2919">
                  <c:v>31524</c:v>
                </c:pt>
                <c:pt idx="2920">
                  <c:v>31525</c:v>
                </c:pt>
                <c:pt idx="2921">
                  <c:v>31526</c:v>
                </c:pt>
                <c:pt idx="2922">
                  <c:v>31527</c:v>
                </c:pt>
                <c:pt idx="2923">
                  <c:v>31528</c:v>
                </c:pt>
                <c:pt idx="2924">
                  <c:v>31529</c:v>
                </c:pt>
                <c:pt idx="2925">
                  <c:v>31530</c:v>
                </c:pt>
                <c:pt idx="2926">
                  <c:v>31531</c:v>
                </c:pt>
                <c:pt idx="2927">
                  <c:v>31532</c:v>
                </c:pt>
                <c:pt idx="2928">
                  <c:v>31533</c:v>
                </c:pt>
                <c:pt idx="2929">
                  <c:v>31534</c:v>
                </c:pt>
                <c:pt idx="2930">
                  <c:v>31535</c:v>
                </c:pt>
                <c:pt idx="2931">
                  <c:v>31536</c:v>
                </c:pt>
                <c:pt idx="2932">
                  <c:v>31537</c:v>
                </c:pt>
                <c:pt idx="2933">
                  <c:v>31538</c:v>
                </c:pt>
                <c:pt idx="2934">
                  <c:v>31539</c:v>
                </c:pt>
                <c:pt idx="2935">
                  <c:v>31540</c:v>
                </c:pt>
                <c:pt idx="2936">
                  <c:v>31541</c:v>
                </c:pt>
                <c:pt idx="2937">
                  <c:v>31542</c:v>
                </c:pt>
                <c:pt idx="2938">
                  <c:v>31543</c:v>
                </c:pt>
                <c:pt idx="2939">
                  <c:v>31544</c:v>
                </c:pt>
                <c:pt idx="2940">
                  <c:v>31545</c:v>
                </c:pt>
                <c:pt idx="2941">
                  <c:v>31546</c:v>
                </c:pt>
                <c:pt idx="2942">
                  <c:v>31547</c:v>
                </c:pt>
                <c:pt idx="2943">
                  <c:v>31548</c:v>
                </c:pt>
                <c:pt idx="2944">
                  <c:v>31549</c:v>
                </c:pt>
                <c:pt idx="2945">
                  <c:v>31550</c:v>
                </c:pt>
                <c:pt idx="2946">
                  <c:v>31551</c:v>
                </c:pt>
                <c:pt idx="2947">
                  <c:v>31552</c:v>
                </c:pt>
                <c:pt idx="2948">
                  <c:v>31553</c:v>
                </c:pt>
                <c:pt idx="2949">
                  <c:v>31554</c:v>
                </c:pt>
                <c:pt idx="2950">
                  <c:v>31555</c:v>
                </c:pt>
                <c:pt idx="2951">
                  <c:v>31556</c:v>
                </c:pt>
                <c:pt idx="2952">
                  <c:v>31557</c:v>
                </c:pt>
                <c:pt idx="2953">
                  <c:v>31558</c:v>
                </c:pt>
                <c:pt idx="2954">
                  <c:v>31559</c:v>
                </c:pt>
                <c:pt idx="2955">
                  <c:v>31560</c:v>
                </c:pt>
                <c:pt idx="2956">
                  <c:v>31561</c:v>
                </c:pt>
                <c:pt idx="2957">
                  <c:v>31562</c:v>
                </c:pt>
                <c:pt idx="2958">
                  <c:v>31563</c:v>
                </c:pt>
                <c:pt idx="2959">
                  <c:v>31564</c:v>
                </c:pt>
                <c:pt idx="2960">
                  <c:v>31565</c:v>
                </c:pt>
                <c:pt idx="2961">
                  <c:v>31566</c:v>
                </c:pt>
                <c:pt idx="2962">
                  <c:v>31567</c:v>
                </c:pt>
                <c:pt idx="2963">
                  <c:v>31568</c:v>
                </c:pt>
                <c:pt idx="2964">
                  <c:v>31569</c:v>
                </c:pt>
                <c:pt idx="2965">
                  <c:v>31570</c:v>
                </c:pt>
                <c:pt idx="2966">
                  <c:v>31571</c:v>
                </c:pt>
                <c:pt idx="2967">
                  <c:v>31572</c:v>
                </c:pt>
                <c:pt idx="2968">
                  <c:v>31573</c:v>
                </c:pt>
                <c:pt idx="2969">
                  <c:v>31574</c:v>
                </c:pt>
                <c:pt idx="2970">
                  <c:v>31575</c:v>
                </c:pt>
                <c:pt idx="2971">
                  <c:v>31576</c:v>
                </c:pt>
                <c:pt idx="2972">
                  <c:v>31577</c:v>
                </c:pt>
                <c:pt idx="2973">
                  <c:v>31578</c:v>
                </c:pt>
                <c:pt idx="2974">
                  <c:v>31579</c:v>
                </c:pt>
                <c:pt idx="2975">
                  <c:v>31580</c:v>
                </c:pt>
                <c:pt idx="2976">
                  <c:v>31581</c:v>
                </c:pt>
                <c:pt idx="2977">
                  <c:v>31582</c:v>
                </c:pt>
                <c:pt idx="2978">
                  <c:v>31583</c:v>
                </c:pt>
                <c:pt idx="2979">
                  <c:v>31584</c:v>
                </c:pt>
                <c:pt idx="2980">
                  <c:v>31585</c:v>
                </c:pt>
                <c:pt idx="2981">
                  <c:v>31586</c:v>
                </c:pt>
                <c:pt idx="2982">
                  <c:v>31587</c:v>
                </c:pt>
                <c:pt idx="2983">
                  <c:v>31588</c:v>
                </c:pt>
                <c:pt idx="2984">
                  <c:v>31589</c:v>
                </c:pt>
                <c:pt idx="2985">
                  <c:v>31590</c:v>
                </c:pt>
                <c:pt idx="2986">
                  <c:v>31591</c:v>
                </c:pt>
                <c:pt idx="2987">
                  <c:v>31592</c:v>
                </c:pt>
                <c:pt idx="2988">
                  <c:v>31593</c:v>
                </c:pt>
                <c:pt idx="2989">
                  <c:v>31594</c:v>
                </c:pt>
                <c:pt idx="2990">
                  <c:v>31595</c:v>
                </c:pt>
                <c:pt idx="2991">
                  <c:v>31596</c:v>
                </c:pt>
                <c:pt idx="2992">
                  <c:v>31597</c:v>
                </c:pt>
                <c:pt idx="2993">
                  <c:v>31598</c:v>
                </c:pt>
                <c:pt idx="2994">
                  <c:v>31599</c:v>
                </c:pt>
                <c:pt idx="2995">
                  <c:v>31600</c:v>
                </c:pt>
                <c:pt idx="2996">
                  <c:v>31601</c:v>
                </c:pt>
                <c:pt idx="2997">
                  <c:v>31602</c:v>
                </c:pt>
                <c:pt idx="2998">
                  <c:v>31603</c:v>
                </c:pt>
                <c:pt idx="2999">
                  <c:v>31604</c:v>
                </c:pt>
                <c:pt idx="3000">
                  <c:v>31605</c:v>
                </c:pt>
                <c:pt idx="3001">
                  <c:v>31606</c:v>
                </c:pt>
                <c:pt idx="3002">
                  <c:v>31607</c:v>
                </c:pt>
                <c:pt idx="3003">
                  <c:v>31608</c:v>
                </c:pt>
                <c:pt idx="3004">
                  <c:v>31609</c:v>
                </c:pt>
                <c:pt idx="3005">
                  <c:v>31610</c:v>
                </c:pt>
                <c:pt idx="3006">
                  <c:v>31611</c:v>
                </c:pt>
                <c:pt idx="3007">
                  <c:v>31612</c:v>
                </c:pt>
                <c:pt idx="3008">
                  <c:v>31613</c:v>
                </c:pt>
                <c:pt idx="3009">
                  <c:v>31614</c:v>
                </c:pt>
                <c:pt idx="3010">
                  <c:v>31615</c:v>
                </c:pt>
                <c:pt idx="3011">
                  <c:v>31616</c:v>
                </c:pt>
                <c:pt idx="3012">
                  <c:v>31617</c:v>
                </c:pt>
                <c:pt idx="3013">
                  <c:v>31618</c:v>
                </c:pt>
                <c:pt idx="3014">
                  <c:v>31619</c:v>
                </c:pt>
                <c:pt idx="3015">
                  <c:v>31620</c:v>
                </c:pt>
                <c:pt idx="3016">
                  <c:v>31621</c:v>
                </c:pt>
                <c:pt idx="3017">
                  <c:v>31622</c:v>
                </c:pt>
                <c:pt idx="3018">
                  <c:v>31623</c:v>
                </c:pt>
                <c:pt idx="3019">
                  <c:v>31624</c:v>
                </c:pt>
                <c:pt idx="3020">
                  <c:v>31625</c:v>
                </c:pt>
                <c:pt idx="3021">
                  <c:v>31626</c:v>
                </c:pt>
                <c:pt idx="3022">
                  <c:v>31627</c:v>
                </c:pt>
                <c:pt idx="3023">
                  <c:v>31628</c:v>
                </c:pt>
                <c:pt idx="3024">
                  <c:v>31629</c:v>
                </c:pt>
                <c:pt idx="3025">
                  <c:v>31630</c:v>
                </c:pt>
                <c:pt idx="3026">
                  <c:v>31631</c:v>
                </c:pt>
                <c:pt idx="3027">
                  <c:v>31632</c:v>
                </c:pt>
                <c:pt idx="3028">
                  <c:v>31633</c:v>
                </c:pt>
                <c:pt idx="3029">
                  <c:v>31634</c:v>
                </c:pt>
                <c:pt idx="3030">
                  <c:v>31635</c:v>
                </c:pt>
                <c:pt idx="3031">
                  <c:v>31636</c:v>
                </c:pt>
                <c:pt idx="3032">
                  <c:v>31637</c:v>
                </c:pt>
                <c:pt idx="3033">
                  <c:v>31638</c:v>
                </c:pt>
                <c:pt idx="3034">
                  <c:v>31639</c:v>
                </c:pt>
                <c:pt idx="3035">
                  <c:v>31640</c:v>
                </c:pt>
                <c:pt idx="3036">
                  <c:v>31641</c:v>
                </c:pt>
                <c:pt idx="3037">
                  <c:v>31642</c:v>
                </c:pt>
                <c:pt idx="3038">
                  <c:v>31643</c:v>
                </c:pt>
                <c:pt idx="3039">
                  <c:v>31644</c:v>
                </c:pt>
                <c:pt idx="3040">
                  <c:v>31645</c:v>
                </c:pt>
                <c:pt idx="3041">
                  <c:v>31646</c:v>
                </c:pt>
                <c:pt idx="3042">
                  <c:v>31647</c:v>
                </c:pt>
                <c:pt idx="3043">
                  <c:v>31648</c:v>
                </c:pt>
                <c:pt idx="3044">
                  <c:v>31649</c:v>
                </c:pt>
                <c:pt idx="3045">
                  <c:v>31650</c:v>
                </c:pt>
                <c:pt idx="3046">
                  <c:v>31651</c:v>
                </c:pt>
                <c:pt idx="3047">
                  <c:v>31652</c:v>
                </c:pt>
                <c:pt idx="3048">
                  <c:v>31653</c:v>
                </c:pt>
                <c:pt idx="3049">
                  <c:v>31654</c:v>
                </c:pt>
                <c:pt idx="3050">
                  <c:v>31655</c:v>
                </c:pt>
                <c:pt idx="3051">
                  <c:v>31656</c:v>
                </c:pt>
                <c:pt idx="3052">
                  <c:v>31657</c:v>
                </c:pt>
                <c:pt idx="3053">
                  <c:v>31658</c:v>
                </c:pt>
                <c:pt idx="3054">
                  <c:v>31659</c:v>
                </c:pt>
                <c:pt idx="3055">
                  <c:v>31660</c:v>
                </c:pt>
                <c:pt idx="3056">
                  <c:v>31661</c:v>
                </c:pt>
                <c:pt idx="3057">
                  <c:v>31662</c:v>
                </c:pt>
                <c:pt idx="3058">
                  <c:v>31663</c:v>
                </c:pt>
                <c:pt idx="3059">
                  <c:v>31664</c:v>
                </c:pt>
                <c:pt idx="3060">
                  <c:v>31665</c:v>
                </c:pt>
                <c:pt idx="3061">
                  <c:v>31666</c:v>
                </c:pt>
                <c:pt idx="3062">
                  <c:v>31667</c:v>
                </c:pt>
                <c:pt idx="3063">
                  <c:v>31668</c:v>
                </c:pt>
                <c:pt idx="3064">
                  <c:v>31669</c:v>
                </c:pt>
                <c:pt idx="3065">
                  <c:v>31670</c:v>
                </c:pt>
                <c:pt idx="3066">
                  <c:v>31671</c:v>
                </c:pt>
                <c:pt idx="3067">
                  <c:v>31672</c:v>
                </c:pt>
                <c:pt idx="3068">
                  <c:v>31673</c:v>
                </c:pt>
                <c:pt idx="3069">
                  <c:v>31674</c:v>
                </c:pt>
                <c:pt idx="3070">
                  <c:v>31675</c:v>
                </c:pt>
                <c:pt idx="3071">
                  <c:v>31676</c:v>
                </c:pt>
                <c:pt idx="3072">
                  <c:v>31677</c:v>
                </c:pt>
                <c:pt idx="3073">
                  <c:v>31678</c:v>
                </c:pt>
                <c:pt idx="3074">
                  <c:v>31679</c:v>
                </c:pt>
                <c:pt idx="3075">
                  <c:v>31680</c:v>
                </c:pt>
                <c:pt idx="3076">
                  <c:v>31681</c:v>
                </c:pt>
                <c:pt idx="3077">
                  <c:v>31682</c:v>
                </c:pt>
                <c:pt idx="3078">
                  <c:v>31683</c:v>
                </c:pt>
                <c:pt idx="3079">
                  <c:v>31684</c:v>
                </c:pt>
                <c:pt idx="3080">
                  <c:v>31685</c:v>
                </c:pt>
                <c:pt idx="3081">
                  <c:v>31686</c:v>
                </c:pt>
                <c:pt idx="3082">
                  <c:v>31687</c:v>
                </c:pt>
                <c:pt idx="3083">
                  <c:v>31688</c:v>
                </c:pt>
                <c:pt idx="3084">
                  <c:v>31689</c:v>
                </c:pt>
                <c:pt idx="3085">
                  <c:v>31690</c:v>
                </c:pt>
                <c:pt idx="3086">
                  <c:v>31691</c:v>
                </c:pt>
                <c:pt idx="3087">
                  <c:v>31692</c:v>
                </c:pt>
                <c:pt idx="3088">
                  <c:v>31693</c:v>
                </c:pt>
                <c:pt idx="3089">
                  <c:v>31694</c:v>
                </c:pt>
                <c:pt idx="3090">
                  <c:v>31695</c:v>
                </c:pt>
                <c:pt idx="3091">
                  <c:v>31696</c:v>
                </c:pt>
                <c:pt idx="3092">
                  <c:v>31697</c:v>
                </c:pt>
                <c:pt idx="3093">
                  <c:v>31698</c:v>
                </c:pt>
                <c:pt idx="3094">
                  <c:v>31699</c:v>
                </c:pt>
                <c:pt idx="3095">
                  <c:v>31700</c:v>
                </c:pt>
                <c:pt idx="3096">
                  <c:v>31701</c:v>
                </c:pt>
                <c:pt idx="3097">
                  <c:v>31702</c:v>
                </c:pt>
                <c:pt idx="3098">
                  <c:v>31703</c:v>
                </c:pt>
                <c:pt idx="3099">
                  <c:v>31704</c:v>
                </c:pt>
                <c:pt idx="3100">
                  <c:v>31705</c:v>
                </c:pt>
                <c:pt idx="3101">
                  <c:v>31706</c:v>
                </c:pt>
                <c:pt idx="3102">
                  <c:v>31707</c:v>
                </c:pt>
                <c:pt idx="3103">
                  <c:v>31708</c:v>
                </c:pt>
                <c:pt idx="3104">
                  <c:v>31709</c:v>
                </c:pt>
                <c:pt idx="3105">
                  <c:v>31710</c:v>
                </c:pt>
                <c:pt idx="3106">
                  <c:v>31711</c:v>
                </c:pt>
                <c:pt idx="3107">
                  <c:v>31712</c:v>
                </c:pt>
                <c:pt idx="3108">
                  <c:v>31713</c:v>
                </c:pt>
                <c:pt idx="3109">
                  <c:v>31714</c:v>
                </c:pt>
                <c:pt idx="3110">
                  <c:v>31715</c:v>
                </c:pt>
                <c:pt idx="3111">
                  <c:v>31716</c:v>
                </c:pt>
                <c:pt idx="3112">
                  <c:v>31717</c:v>
                </c:pt>
                <c:pt idx="3113">
                  <c:v>31718</c:v>
                </c:pt>
                <c:pt idx="3114">
                  <c:v>31719</c:v>
                </c:pt>
                <c:pt idx="3115">
                  <c:v>31720</c:v>
                </c:pt>
                <c:pt idx="3116">
                  <c:v>31721</c:v>
                </c:pt>
                <c:pt idx="3117">
                  <c:v>31722</c:v>
                </c:pt>
                <c:pt idx="3118">
                  <c:v>31723</c:v>
                </c:pt>
                <c:pt idx="3119">
                  <c:v>31724</c:v>
                </c:pt>
                <c:pt idx="3120">
                  <c:v>31725</c:v>
                </c:pt>
                <c:pt idx="3121">
                  <c:v>31726</c:v>
                </c:pt>
                <c:pt idx="3122">
                  <c:v>31727</c:v>
                </c:pt>
                <c:pt idx="3123">
                  <c:v>31728</c:v>
                </c:pt>
                <c:pt idx="3124">
                  <c:v>31729</c:v>
                </c:pt>
                <c:pt idx="3125">
                  <c:v>31730</c:v>
                </c:pt>
                <c:pt idx="3126">
                  <c:v>31731</c:v>
                </c:pt>
                <c:pt idx="3127">
                  <c:v>31732</c:v>
                </c:pt>
                <c:pt idx="3128">
                  <c:v>31733</c:v>
                </c:pt>
                <c:pt idx="3129">
                  <c:v>31734</c:v>
                </c:pt>
                <c:pt idx="3130">
                  <c:v>31735</c:v>
                </c:pt>
                <c:pt idx="3131">
                  <c:v>31736</c:v>
                </c:pt>
                <c:pt idx="3132">
                  <c:v>31737</c:v>
                </c:pt>
                <c:pt idx="3133">
                  <c:v>31738</c:v>
                </c:pt>
                <c:pt idx="3134">
                  <c:v>31739</c:v>
                </c:pt>
                <c:pt idx="3135">
                  <c:v>31740</c:v>
                </c:pt>
                <c:pt idx="3136">
                  <c:v>31741</c:v>
                </c:pt>
                <c:pt idx="3137">
                  <c:v>31742</c:v>
                </c:pt>
                <c:pt idx="3138">
                  <c:v>31743</c:v>
                </c:pt>
                <c:pt idx="3139">
                  <c:v>31744</c:v>
                </c:pt>
                <c:pt idx="3140">
                  <c:v>31745</c:v>
                </c:pt>
                <c:pt idx="3141">
                  <c:v>31746</c:v>
                </c:pt>
                <c:pt idx="3142">
                  <c:v>31747</c:v>
                </c:pt>
                <c:pt idx="3143">
                  <c:v>31748</c:v>
                </c:pt>
                <c:pt idx="3144">
                  <c:v>31749</c:v>
                </c:pt>
                <c:pt idx="3145">
                  <c:v>31750</c:v>
                </c:pt>
                <c:pt idx="3146">
                  <c:v>31751</c:v>
                </c:pt>
                <c:pt idx="3147">
                  <c:v>31752</c:v>
                </c:pt>
                <c:pt idx="3148">
                  <c:v>31753</c:v>
                </c:pt>
                <c:pt idx="3149">
                  <c:v>31754</c:v>
                </c:pt>
                <c:pt idx="3150">
                  <c:v>31755</c:v>
                </c:pt>
                <c:pt idx="3151">
                  <c:v>31756</c:v>
                </c:pt>
                <c:pt idx="3152">
                  <c:v>31757</c:v>
                </c:pt>
                <c:pt idx="3153">
                  <c:v>31758</c:v>
                </c:pt>
                <c:pt idx="3154">
                  <c:v>31759</c:v>
                </c:pt>
                <c:pt idx="3155">
                  <c:v>31760</c:v>
                </c:pt>
                <c:pt idx="3156">
                  <c:v>31761</c:v>
                </c:pt>
                <c:pt idx="3157">
                  <c:v>31762</c:v>
                </c:pt>
                <c:pt idx="3158">
                  <c:v>31763</c:v>
                </c:pt>
                <c:pt idx="3159">
                  <c:v>31764</c:v>
                </c:pt>
                <c:pt idx="3160">
                  <c:v>31765</c:v>
                </c:pt>
                <c:pt idx="3161">
                  <c:v>31766</c:v>
                </c:pt>
                <c:pt idx="3162">
                  <c:v>31767</c:v>
                </c:pt>
                <c:pt idx="3163">
                  <c:v>31768</c:v>
                </c:pt>
                <c:pt idx="3164">
                  <c:v>31769</c:v>
                </c:pt>
                <c:pt idx="3165">
                  <c:v>31770</c:v>
                </c:pt>
                <c:pt idx="3166">
                  <c:v>31771</c:v>
                </c:pt>
                <c:pt idx="3167">
                  <c:v>31772</c:v>
                </c:pt>
                <c:pt idx="3168">
                  <c:v>31773</c:v>
                </c:pt>
                <c:pt idx="3169">
                  <c:v>31774</c:v>
                </c:pt>
                <c:pt idx="3170">
                  <c:v>31775</c:v>
                </c:pt>
                <c:pt idx="3171">
                  <c:v>31776</c:v>
                </c:pt>
                <c:pt idx="3172">
                  <c:v>31777</c:v>
                </c:pt>
                <c:pt idx="3173">
                  <c:v>31778</c:v>
                </c:pt>
                <c:pt idx="3174">
                  <c:v>31779</c:v>
                </c:pt>
                <c:pt idx="3175">
                  <c:v>31780</c:v>
                </c:pt>
                <c:pt idx="3176">
                  <c:v>31781</c:v>
                </c:pt>
                <c:pt idx="3177">
                  <c:v>31782</c:v>
                </c:pt>
                <c:pt idx="3178">
                  <c:v>31783</c:v>
                </c:pt>
                <c:pt idx="3179">
                  <c:v>31784</c:v>
                </c:pt>
                <c:pt idx="3180">
                  <c:v>31785</c:v>
                </c:pt>
                <c:pt idx="3181">
                  <c:v>31786</c:v>
                </c:pt>
                <c:pt idx="3182">
                  <c:v>31787</c:v>
                </c:pt>
                <c:pt idx="3183">
                  <c:v>31788</c:v>
                </c:pt>
                <c:pt idx="3184">
                  <c:v>31789</c:v>
                </c:pt>
                <c:pt idx="3185">
                  <c:v>31790</c:v>
                </c:pt>
                <c:pt idx="3186">
                  <c:v>31791</c:v>
                </c:pt>
                <c:pt idx="3187">
                  <c:v>31792</c:v>
                </c:pt>
                <c:pt idx="3188">
                  <c:v>31793</c:v>
                </c:pt>
                <c:pt idx="3189">
                  <c:v>31794</c:v>
                </c:pt>
                <c:pt idx="3190">
                  <c:v>31795</c:v>
                </c:pt>
                <c:pt idx="3191">
                  <c:v>31796</c:v>
                </c:pt>
                <c:pt idx="3192">
                  <c:v>31797</c:v>
                </c:pt>
                <c:pt idx="3193">
                  <c:v>31798</c:v>
                </c:pt>
                <c:pt idx="3194">
                  <c:v>31799</c:v>
                </c:pt>
                <c:pt idx="3195">
                  <c:v>31800</c:v>
                </c:pt>
                <c:pt idx="3196">
                  <c:v>31801</c:v>
                </c:pt>
                <c:pt idx="3197">
                  <c:v>31802</c:v>
                </c:pt>
                <c:pt idx="3198">
                  <c:v>31803</c:v>
                </c:pt>
                <c:pt idx="3199">
                  <c:v>31804</c:v>
                </c:pt>
                <c:pt idx="3200">
                  <c:v>31805</c:v>
                </c:pt>
                <c:pt idx="3201">
                  <c:v>31806</c:v>
                </c:pt>
                <c:pt idx="3202">
                  <c:v>31807</c:v>
                </c:pt>
                <c:pt idx="3203">
                  <c:v>31808</c:v>
                </c:pt>
                <c:pt idx="3204">
                  <c:v>31809</c:v>
                </c:pt>
                <c:pt idx="3205">
                  <c:v>31810</c:v>
                </c:pt>
                <c:pt idx="3206">
                  <c:v>31811</c:v>
                </c:pt>
                <c:pt idx="3207">
                  <c:v>31812</c:v>
                </c:pt>
                <c:pt idx="3208">
                  <c:v>31813</c:v>
                </c:pt>
                <c:pt idx="3209">
                  <c:v>31814</c:v>
                </c:pt>
                <c:pt idx="3210">
                  <c:v>31815</c:v>
                </c:pt>
                <c:pt idx="3211">
                  <c:v>31816</c:v>
                </c:pt>
                <c:pt idx="3212">
                  <c:v>31817</c:v>
                </c:pt>
                <c:pt idx="3213">
                  <c:v>31818</c:v>
                </c:pt>
                <c:pt idx="3214">
                  <c:v>31819</c:v>
                </c:pt>
                <c:pt idx="3215">
                  <c:v>31820</c:v>
                </c:pt>
                <c:pt idx="3216">
                  <c:v>31821</c:v>
                </c:pt>
                <c:pt idx="3217">
                  <c:v>31822</c:v>
                </c:pt>
                <c:pt idx="3218">
                  <c:v>31823</c:v>
                </c:pt>
                <c:pt idx="3219">
                  <c:v>31824</c:v>
                </c:pt>
                <c:pt idx="3220">
                  <c:v>31825</c:v>
                </c:pt>
                <c:pt idx="3221">
                  <c:v>31826</c:v>
                </c:pt>
                <c:pt idx="3222">
                  <c:v>31827</c:v>
                </c:pt>
                <c:pt idx="3223">
                  <c:v>31828</c:v>
                </c:pt>
                <c:pt idx="3224">
                  <c:v>31829</c:v>
                </c:pt>
                <c:pt idx="3225">
                  <c:v>31830</c:v>
                </c:pt>
                <c:pt idx="3226">
                  <c:v>31831</c:v>
                </c:pt>
                <c:pt idx="3227">
                  <c:v>31832</c:v>
                </c:pt>
                <c:pt idx="3228">
                  <c:v>31833</c:v>
                </c:pt>
                <c:pt idx="3229">
                  <c:v>31834</c:v>
                </c:pt>
                <c:pt idx="3230">
                  <c:v>31835</c:v>
                </c:pt>
                <c:pt idx="3231">
                  <c:v>31836</c:v>
                </c:pt>
                <c:pt idx="3232">
                  <c:v>31837</c:v>
                </c:pt>
                <c:pt idx="3233">
                  <c:v>31838</c:v>
                </c:pt>
                <c:pt idx="3234">
                  <c:v>31839</c:v>
                </c:pt>
                <c:pt idx="3235">
                  <c:v>31840</c:v>
                </c:pt>
                <c:pt idx="3236">
                  <c:v>31841</c:v>
                </c:pt>
                <c:pt idx="3237">
                  <c:v>31842</c:v>
                </c:pt>
                <c:pt idx="3238">
                  <c:v>31843</c:v>
                </c:pt>
                <c:pt idx="3239">
                  <c:v>31844</c:v>
                </c:pt>
                <c:pt idx="3240">
                  <c:v>31845</c:v>
                </c:pt>
                <c:pt idx="3241">
                  <c:v>31846</c:v>
                </c:pt>
                <c:pt idx="3242">
                  <c:v>31847</c:v>
                </c:pt>
                <c:pt idx="3243">
                  <c:v>31848</c:v>
                </c:pt>
                <c:pt idx="3244">
                  <c:v>31849</c:v>
                </c:pt>
                <c:pt idx="3245">
                  <c:v>31850</c:v>
                </c:pt>
                <c:pt idx="3246">
                  <c:v>31851</c:v>
                </c:pt>
                <c:pt idx="3247">
                  <c:v>31852</c:v>
                </c:pt>
                <c:pt idx="3248">
                  <c:v>31853</c:v>
                </c:pt>
                <c:pt idx="3249">
                  <c:v>31854</c:v>
                </c:pt>
                <c:pt idx="3250">
                  <c:v>31855</c:v>
                </c:pt>
                <c:pt idx="3251">
                  <c:v>31856</c:v>
                </c:pt>
                <c:pt idx="3252">
                  <c:v>31857</c:v>
                </c:pt>
                <c:pt idx="3253">
                  <c:v>31858</c:v>
                </c:pt>
                <c:pt idx="3254">
                  <c:v>31859</c:v>
                </c:pt>
                <c:pt idx="3255">
                  <c:v>31860</c:v>
                </c:pt>
                <c:pt idx="3256">
                  <c:v>31861</c:v>
                </c:pt>
                <c:pt idx="3257">
                  <c:v>31862</c:v>
                </c:pt>
                <c:pt idx="3258">
                  <c:v>31863</c:v>
                </c:pt>
                <c:pt idx="3259">
                  <c:v>31864</c:v>
                </c:pt>
                <c:pt idx="3260">
                  <c:v>31865</c:v>
                </c:pt>
                <c:pt idx="3261">
                  <c:v>31866</c:v>
                </c:pt>
                <c:pt idx="3262">
                  <c:v>31867</c:v>
                </c:pt>
                <c:pt idx="3263">
                  <c:v>31868</c:v>
                </c:pt>
                <c:pt idx="3264">
                  <c:v>31869</c:v>
                </c:pt>
                <c:pt idx="3265">
                  <c:v>31870</c:v>
                </c:pt>
                <c:pt idx="3266">
                  <c:v>31871</c:v>
                </c:pt>
                <c:pt idx="3267">
                  <c:v>31872</c:v>
                </c:pt>
                <c:pt idx="3268">
                  <c:v>31873</c:v>
                </c:pt>
                <c:pt idx="3269">
                  <c:v>31874</c:v>
                </c:pt>
                <c:pt idx="3270">
                  <c:v>31875</c:v>
                </c:pt>
                <c:pt idx="3271">
                  <c:v>31876</c:v>
                </c:pt>
                <c:pt idx="3272">
                  <c:v>31877</c:v>
                </c:pt>
                <c:pt idx="3273">
                  <c:v>31878</c:v>
                </c:pt>
                <c:pt idx="3274">
                  <c:v>31879</c:v>
                </c:pt>
                <c:pt idx="3275">
                  <c:v>31880</c:v>
                </c:pt>
                <c:pt idx="3276">
                  <c:v>31881</c:v>
                </c:pt>
                <c:pt idx="3277">
                  <c:v>31882</c:v>
                </c:pt>
                <c:pt idx="3278">
                  <c:v>31883</c:v>
                </c:pt>
                <c:pt idx="3279">
                  <c:v>31884</c:v>
                </c:pt>
                <c:pt idx="3280">
                  <c:v>31885</c:v>
                </c:pt>
                <c:pt idx="3281">
                  <c:v>31886</c:v>
                </c:pt>
                <c:pt idx="3282">
                  <c:v>31887</c:v>
                </c:pt>
                <c:pt idx="3283">
                  <c:v>31888</c:v>
                </c:pt>
                <c:pt idx="3284">
                  <c:v>31889</c:v>
                </c:pt>
                <c:pt idx="3285">
                  <c:v>31890</c:v>
                </c:pt>
                <c:pt idx="3286">
                  <c:v>31891</c:v>
                </c:pt>
                <c:pt idx="3287">
                  <c:v>31892</c:v>
                </c:pt>
                <c:pt idx="3288">
                  <c:v>31893</c:v>
                </c:pt>
                <c:pt idx="3289">
                  <c:v>31894</c:v>
                </c:pt>
                <c:pt idx="3290">
                  <c:v>31895</c:v>
                </c:pt>
                <c:pt idx="3291">
                  <c:v>31896</c:v>
                </c:pt>
                <c:pt idx="3292">
                  <c:v>31897</c:v>
                </c:pt>
                <c:pt idx="3293">
                  <c:v>31898</c:v>
                </c:pt>
                <c:pt idx="3294">
                  <c:v>31899</c:v>
                </c:pt>
                <c:pt idx="3295">
                  <c:v>31900</c:v>
                </c:pt>
                <c:pt idx="3296">
                  <c:v>31901</c:v>
                </c:pt>
                <c:pt idx="3297">
                  <c:v>31902</c:v>
                </c:pt>
                <c:pt idx="3298">
                  <c:v>31903</c:v>
                </c:pt>
                <c:pt idx="3299">
                  <c:v>31904</c:v>
                </c:pt>
                <c:pt idx="3300">
                  <c:v>31905</c:v>
                </c:pt>
                <c:pt idx="3301">
                  <c:v>31906</c:v>
                </c:pt>
                <c:pt idx="3302">
                  <c:v>31907</c:v>
                </c:pt>
                <c:pt idx="3303">
                  <c:v>31908</c:v>
                </c:pt>
                <c:pt idx="3304">
                  <c:v>31909</c:v>
                </c:pt>
                <c:pt idx="3305">
                  <c:v>31910</c:v>
                </c:pt>
                <c:pt idx="3306">
                  <c:v>31911</c:v>
                </c:pt>
                <c:pt idx="3307">
                  <c:v>31912</c:v>
                </c:pt>
                <c:pt idx="3308">
                  <c:v>31913</c:v>
                </c:pt>
                <c:pt idx="3309">
                  <c:v>31914</c:v>
                </c:pt>
                <c:pt idx="3310">
                  <c:v>31915</c:v>
                </c:pt>
                <c:pt idx="3311">
                  <c:v>31916</c:v>
                </c:pt>
                <c:pt idx="3312">
                  <c:v>31917</c:v>
                </c:pt>
                <c:pt idx="3313">
                  <c:v>31918</c:v>
                </c:pt>
                <c:pt idx="3314">
                  <c:v>31919</c:v>
                </c:pt>
                <c:pt idx="3315">
                  <c:v>31920</c:v>
                </c:pt>
                <c:pt idx="3316">
                  <c:v>31921</c:v>
                </c:pt>
                <c:pt idx="3317">
                  <c:v>31922</c:v>
                </c:pt>
                <c:pt idx="3318">
                  <c:v>31923</c:v>
                </c:pt>
                <c:pt idx="3319">
                  <c:v>31924</c:v>
                </c:pt>
                <c:pt idx="3320">
                  <c:v>31925</c:v>
                </c:pt>
                <c:pt idx="3321">
                  <c:v>31926</c:v>
                </c:pt>
                <c:pt idx="3322">
                  <c:v>31927</c:v>
                </c:pt>
                <c:pt idx="3323">
                  <c:v>31928</c:v>
                </c:pt>
                <c:pt idx="3324">
                  <c:v>31929</c:v>
                </c:pt>
                <c:pt idx="3325">
                  <c:v>31930</c:v>
                </c:pt>
                <c:pt idx="3326">
                  <c:v>31931</c:v>
                </c:pt>
                <c:pt idx="3327">
                  <c:v>31932</c:v>
                </c:pt>
                <c:pt idx="3328">
                  <c:v>31933</c:v>
                </c:pt>
                <c:pt idx="3329">
                  <c:v>31934</c:v>
                </c:pt>
                <c:pt idx="3330">
                  <c:v>31935</c:v>
                </c:pt>
                <c:pt idx="3331">
                  <c:v>31936</c:v>
                </c:pt>
                <c:pt idx="3332">
                  <c:v>31937</c:v>
                </c:pt>
                <c:pt idx="3333">
                  <c:v>31938</c:v>
                </c:pt>
                <c:pt idx="3334">
                  <c:v>31939</c:v>
                </c:pt>
                <c:pt idx="3335">
                  <c:v>31940</c:v>
                </c:pt>
                <c:pt idx="3336">
                  <c:v>31941</c:v>
                </c:pt>
                <c:pt idx="3337">
                  <c:v>31942</c:v>
                </c:pt>
                <c:pt idx="3338">
                  <c:v>31943</c:v>
                </c:pt>
                <c:pt idx="3339">
                  <c:v>31944</c:v>
                </c:pt>
                <c:pt idx="3340">
                  <c:v>31945</c:v>
                </c:pt>
                <c:pt idx="3341">
                  <c:v>31946</c:v>
                </c:pt>
                <c:pt idx="3342">
                  <c:v>31947</c:v>
                </c:pt>
                <c:pt idx="3343">
                  <c:v>31948</c:v>
                </c:pt>
                <c:pt idx="3344">
                  <c:v>31949</c:v>
                </c:pt>
                <c:pt idx="3345">
                  <c:v>31950</c:v>
                </c:pt>
                <c:pt idx="3346">
                  <c:v>31951</c:v>
                </c:pt>
                <c:pt idx="3347">
                  <c:v>31952</c:v>
                </c:pt>
                <c:pt idx="3348">
                  <c:v>31953</c:v>
                </c:pt>
                <c:pt idx="3349">
                  <c:v>31954</c:v>
                </c:pt>
                <c:pt idx="3350">
                  <c:v>31955</c:v>
                </c:pt>
                <c:pt idx="3351">
                  <c:v>31956</c:v>
                </c:pt>
                <c:pt idx="3352">
                  <c:v>31957</c:v>
                </c:pt>
                <c:pt idx="3353">
                  <c:v>31958</c:v>
                </c:pt>
                <c:pt idx="3354">
                  <c:v>31959</c:v>
                </c:pt>
                <c:pt idx="3355">
                  <c:v>31960</c:v>
                </c:pt>
                <c:pt idx="3356">
                  <c:v>31961</c:v>
                </c:pt>
                <c:pt idx="3357">
                  <c:v>31962</c:v>
                </c:pt>
                <c:pt idx="3358">
                  <c:v>31963</c:v>
                </c:pt>
                <c:pt idx="3359">
                  <c:v>31964</c:v>
                </c:pt>
                <c:pt idx="3360">
                  <c:v>31965</c:v>
                </c:pt>
                <c:pt idx="3361">
                  <c:v>31966</c:v>
                </c:pt>
                <c:pt idx="3362">
                  <c:v>31967</c:v>
                </c:pt>
                <c:pt idx="3363">
                  <c:v>31968</c:v>
                </c:pt>
                <c:pt idx="3364">
                  <c:v>31969</c:v>
                </c:pt>
                <c:pt idx="3365">
                  <c:v>31970</c:v>
                </c:pt>
                <c:pt idx="3366">
                  <c:v>31971</c:v>
                </c:pt>
                <c:pt idx="3367">
                  <c:v>31972</c:v>
                </c:pt>
                <c:pt idx="3368">
                  <c:v>31973</c:v>
                </c:pt>
                <c:pt idx="3369">
                  <c:v>31974</c:v>
                </c:pt>
                <c:pt idx="3370">
                  <c:v>31975</c:v>
                </c:pt>
                <c:pt idx="3371">
                  <c:v>31976</c:v>
                </c:pt>
                <c:pt idx="3372">
                  <c:v>31977</c:v>
                </c:pt>
                <c:pt idx="3373">
                  <c:v>31978</c:v>
                </c:pt>
                <c:pt idx="3374">
                  <c:v>31979</c:v>
                </c:pt>
                <c:pt idx="3375">
                  <c:v>31980</c:v>
                </c:pt>
                <c:pt idx="3376">
                  <c:v>31981</c:v>
                </c:pt>
                <c:pt idx="3377">
                  <c:v>31982</c:v>
                </c:pt>
                <c:pt idx="3378">
                  <c:v>31983</c:v>
                </c:pt>
                <c:pt idx="3379">
                  <c:v>31984</c:v>
                </c:pt>
                <c:pt idx="3380">
                  <c:v>31985</c:v>
                </c:pt>
                <c:pt idx="3381">
                  <c:v>31986</c:v>
                </c:pt>
                <c:pt idx="3382">
                  <c:v>31987</c:v>
                </c:pt>
                <c:pt idx="3383">
                  <c:v>31988</c:v>
                </c:pt>
                <c:pt idx="3384">
                  <c:v>31989</c:v>
                </c:pt>
                <c:pt idx="3385">
                  <c:v>31990</c:v>
                </c:pt>
                <c:pt idx="3386">
                  <c:v>31991</c:v>
                </c:pt>
                <c:pt idx="3387">
                  <c:v>31992</c:v>
                </c:pt>
                <c:pt idx="3388">
                  <c:v>31993</c:v>
                </c:pt>
                <c:pt idx="3389">
                  <c:v>31994</c:v>
                </c:pt>
                <c:pt idx="3390">
                  <c:v>31995</c:v>
                </c:pt>
                <c:pt idx="3391">
                  <c:v>31996</c:v>
                </c:pt>
                <c:pt idx="3392">
                  <c:v>31997</c:v>
                </c:pt>
                <c:pt idx="3393">
                  <c:v>31998</c:v>
                </c:pt>
                <c:pt idx="3394">
                  <c:v>31999</c:v>
                </c:pt>
                <c:pt idx="3395">
                  <c:v>32000</c:v>
                </c:pt>
                <c:pt idx="3396">
                  <c:v>32001</c:v>
                </c:pt>
                <c:pt idx="3397">
                  <c:v>32002</c:v>
                </c:pt>
                <c:pt idx="3398">
                  <c:v>32003</c:v>
                </c:pt>
                <c:pt idx="3399">
                  <c:v>32004</c:v>
                </c:pt>
                <c:pt idx="3400">
                  <c:v>32005</c:v>
                </c:pt>
                <c:pt idx="3401">
                  <c:v>32006</c:v>
                </c:pt>
                <c:pt idx="3402">
                  <c:v>32007</c:v>
                </c:pt>
                <c:pt idx="3403">
                  <c:v>32008</c:v>
                </c:pt>
                <c:pt idx="3404">
                  <c:v>32009</c:v>
                </c:pt>
                <c:pt idx="3405">
                  <c:v>32010</c:v>
                </c:pt>
                <c:pt idx="3406">
                  <c:v>32011</c:v>
                </c:pt>
                <c:pt idx="3407">
                  <c:v>32012</c:v>
                </c:pt>
                <c:pt idx="3408">
                  <c:v>32013</c:v>
                </c:pt>
                <c:pt idx="3409">
                  <c:v>32014</c:v>
                </c:pt>
                <c:pt idx="3410">
                  <c:v>32015</c:v>
                </c:pt>
                <c:pt idx="3411">
                  <c:v>32016</c:v>
                </c:pt>
                <c:pt idx="3412">
                  <c:v>32017</c:v>
                </c:pt>
                <c:pt idx="3413">
                  <c:v>32018</c:v>
                </c:pt>
                <c:pt idx="3414">
                  <c:v>32019</c:v>
                </c:pt>
                <c:pt idx="3415">
                  <c:v>32020</c:v>
                </c:pt>
                <c:pt idx="3416">
                  <c:v>32021</c:v>
                </c:pt>
                <c:pt idx="3417">
                  <c:v>32022</c:v>
                </c:pt>
                <c:pt idx="3418">
                  <c:v>32023</c:v>
                </c:pt>
                <c:pt idx="3419">
                  <c:v>32024</c:v>
                </c:pt>
                <c:pt idx="3420">
                  <c:v>32025</c:v>
                </c:pt>
                <c:pt idx="3421">
                  <c:v>32026</c:v>
                </c:pt>
                <c:pt idx="3422">
                  <c:v>32027</c:v>
                </c:pt>
                <c:pt idx="3423">
                  <c:v>32028</c:v>
                </c:pt>
                <c:pt idx="3424">
                  <c:v>32029</c:v>
                </c:pt>
                <c:pt idx="3425">
                  <c:v>32030</c:v>
                </c:pt>
                <c:pt idx="3426">
                  <c:v>32031</c:v>
                </c:pt>
                <c:pt idx="3427">
                  <c:v>32032</c:v>
                </c:pt>
                <c:pt idx="3428">
                  <c:v>32033</c:v>
                </c:pt>
                <c:pt idx="3429">
                  <c:v>32034</c:v>
                </c:pt>
                <c:pt idx="3430">
                  <c:v>32035</c:v>
                </c:pt>
                <c:pt idx="3431">
                  <c:v>32036</c:v>
                </c:pt>
                <c:pt idx="3432">
                  <c:v>32037</c:v>
                </c:pt>
                <c:pt idx="3433">
                  <c:v>32038</c:v>
                </c:pt>
                <c:pt idx="3434">
                  <c:v>32039</c:v>
                </c:pt>
                <c:pt idx="3435">
                  <c:v>32040</c:v>
                </c:pt>
                <c:pt idx="3436">
                  <c:v>32041</c:v>
                </c:pt>
                <c:pt idx="3437">
                  <c:v>32042</c:v>
                </c:pt>
                <c:pt idx="3438">
                  <c:v>32043</c:v>
                </c:pt>
                <c:pt idx="3439">
                  <c:v>32044</c:v>
                </c:pt>
                <c:pt idx="3440">
                  <c:v>32045</c:v>
                </c:pt>
                <c:pt idx="3441">
                  <c:v>32046</c:v>
                </c:pt>
                <c:pt idx="3442">
                  <c:v>32047</c:v>
                </c:pt>
                <c:pt idx="3443">
                  <c:v>32048</c:v>
                </c:pt>
                <c:pt idx="3444">
                  <c:v>32049</c:v>
                </c:pt>
                <c:pt idx="3445">
                  <c:v>32050</c:v>
                </c:pt>
                <c:pt idx="3446">
                  <c:v>32051</c:v>
                </c:pt>
                <c:pt idx="3447">
                  <c:v>32052</c:v>
                </c:pt>
                <c:pt idx="3448">
                  <c:v>32053</c:v>
                </c:pt>
                <c:pt idx="3449">
                  <c:v>32054</c:v>
                </c:pt>
                <c:pt idx="3450">
                  <c:v>32055</c:v>
                </c:pt>
                <c:pt idx="3451">
                  <c:v>32056</c:v>
                </c:pt>
                <c:pt idx="3452">
                  <c:v>32057</c:v>
                </c:pt>
                <c:pt idx="3453">
                  <c:v>32058</c:v>
                </c:pt>
                <c:pt idx="3454">
                  <c:v>32059</c:v>
                </c:pt>
                <c:pt idx="3455">
                  <c:v>32060</c:v>
                </c:pt>
                <c:pt idx="3456">
                  <c:v>32061</c:v>
                </c:pt>
                <c:pt idx="3457">
                  <c:v>32062</c:v>
                </c:pt>
                <c:pt idx="3458">
                  <c:v>32063</c:v>
                </c:pt>
                <c:pt idx="3459">
                  <c:v>32064</c:v>
                </c:pt>
                <c:pt idx="3460">
                  <c:v>32065</c:v>
                </c:pt>
                <c:pt idx="3461">
                  <c:v>32066</c:v>
                </c:pt>
                <c:pt idx="3462">
                  <c:v>32067</c:v>
                </c:pt>
                <c:pt idx="3463">
                  <c:v>32068</c:v>
                </c:pt>
                <c:pt idx="3464">
                  <c:v>32069</c:v>
                </c:pt>
                <c:pt idx="3465">
                  <c:v>32070</c:v>
                </c:pt>
                <c:pt idx="3466">
                  <c:v>32071</c:v>
                </c:pt>
                <c:pt idx="3467">
                  <c:v>32072</c:v>
                </c:pt>
                <c:pt idx="3468">
                  <c:v>32073</c:v>
                </c:pt>
                <c:pt idx="3469">
                  <c:v>32074</c:v>
                </c:pt>
                <c:pt idx="3470">
                  <c:v>32075</c:v>
                </c:pt>
                <c:pt idx="3471">
                  <c:v>32076</c:v>
                </c:pt>
                <c:pt idx="3472">
                  <c:v>32077</c:v>
                </c:pt>
                <c:pt idx="3473">
                  <c:v>32078</c:v>
                </c:pt>
                <c:pt idx="3474">
                  <c:v>32079</c:v>
                </c:pt>
                <c:pt idx="3475">
                  <c:v>32080</c:v>
                </c:pt>
                <c:pt idx="3476">
                  <c:v>32081</c:v>
                </c:pt>
                <c:pt idx="3477">
                  <c:v>32082</c:v>
                </c:pt>
                <c:pt idx="3478">
                  <c:v>32083</c:v>
                </c:pt>
                <c:pt idx="3479">
                  <c:v>32084</c:v>
                </c:pt>
                <c:pt idx="3480">
                  <c:v>32085</c:v>
                </c:pt>
                <c:pt idx="3481">
                  <c:v>32086</c:v>
                </c:pt>
                <c:pt idx="3482">
                  <c:v>32087</c:v>
                </c:pt>
                <c:pt idx="3483">
                  <c:v>32088</c:v>
                </c:pt>
                <c:pt idx="3484">
                  <c:v>32089</c:v>
                </c:pt>
                <c:pt idx="3485">
                  <c:v>32090</c:v>
                </c:pt>
                <c:pt idx="3486">
                  <c:v>32091</c:v>
                </c:pt>
                <c:pt idx="3487">
                  <c:v>32092</c:v>
                </c:pt>
                <c:pt idx="3488">
                  <c:v>32093</c:v>
                </c:pt>
                <c:pt idx="3489">
                  <c:v>32094</c:v>
                </c:pt>
                <c:pt idx="3490">
                  <c:v>32095</c:v>
                </c:pt>
                <c:pt idx="3491">
                  <c:v>32096</c:v>
                </c:pt>
                <c:pt idx="3492">
                  <c:v>32097</c:v>
                </c:pt>
                <c:pt idx="3493">
                  <c:v>32098</c:v>
                </c:pt>
                <c:pt idx="3494">
                  <c:v>32099</c:v>
                </c:pt>
                <c:pt idx="3495">
                  <c:v>32100</c:v>
                </c:pt>
                <c:pt idx="3496">
                  <c:v>32101</c:v>
                </c:pt>
                <c:pt idx="3497">
                  <c:v>32102</c:v>
                </c:pt>
                <c:pt idx="3498">
                  <c:v>32103</c:v>
                </c:pt>
                <c:pt idx="3499">
                  <c:v>32104</c:v>
                </c:pt>
                <c:pt idx="3500">
                  <c:v>32105</c:v>
                </c:pt>
                <c:pt idx="3501">
                  <c:v>32106</c:v>
                </c:pt>
                <c:pt idx="3502">
                  <c:v>32107</c:v>
                </c:pt>
                <c:pt idx="3503">
                  <c:v>32108</c:v>
                </c:pt>
                <c:pt idx="3504">
                  <c:v>32109</c:v>
                </c:pt>
                <c:pt idx="3505">
                  <c:v>32110</c:v>
                </c:pt>
                <c:pt idx="3506">
                  <c:v>32111</c:v>
                </c:pt>
                <c:pt idx="3507">
                  <c:v>32112</c:v>
                </c:pt>
                <c:pt idx="3508">
                  <c:v>32113</c:v>
                </c:pt>
                <c:pt idx="3509">
                  <c:v>32114</c:v>
                </c:pt>
                <c:pt idx="3510">
                  <c:v>32115</c:v>
                </c:pt>
                <c:pt idx="3511">
                  <c:v>32116</c:v>
                </c:pt>
                <c:pt idx="3512">
                  <c:v>32117</c:v>
                </c:pt>
                <c:pt idx="3513">
                  <c:v>32118</c:v>
                </c:pt>
                <c:pt idx="3514">
                  <c:v>32119</c:v>
                </c:pt>
                <c:pt idx="3515">
                  <c:v>32120</c:v>
                </c:pt>
                <c:pt idx="3516">
                  <c:v>32121</c:v>
                </c:pt>
                <c:pt idx="3517">
                  <c:v>32122</c:v>
                </c:pt>
                <c:pt idx="3518">
                  <c:v>32123</c:v>
                </c:pt>
                <c:pt idx="3519">
                  <c:v>32124</c:v>
                </c:pt>
                <c:pt idx="3520">
                  <c:v>32125</c:v>
                </c:pt>
                <c:pt idx="3521">
                  <c:v>32126</c:v>
                </c:pt>
                <c:pt idx="3522">
                  <c:v>32127</c:v>
                </c:pt>
                <c:pt idx="3523">
                  <c:v>32128</c:v>
                </c:pt>
                <c:pt idx="3524">
                  <c:v>32129</c:v>
                </c:pt>
                <c:pt idx="3525">
                  <c:v>32130</c:v>
                </c:pt>
                <c:pt idx="3526">
                  <c:v>32131</c:v>
                </c:pt>
                <c:pt idx="3527">
                  <c:v>32132</c:v>
                </c:pt>
                <c:pt idx="3528">
                  <c:v>32133</c:v>
                </c:pt>
                <c:pt idx="3529">
                  <c:v>32134</c:v>
                </c:pt>
                <c:pt idx="3530">
                  <c:v>32135</c:v>
                </c:pt>
                <c:pt idx="3531">
                  <c:v>32136</c:v>
                </c:pt>
                <c:pt idx="3532">
                  <c:v>32137</c:v>
                </c:pt>
                <c:pt idx="3533">
                  <c:v>32138</c:v>
                </c:pt>
                <c:pt idx="3534">
                  <c:v>32139</c:v>
                </c:pt>
                <c:pt idx="3535">
                  <c:v>32140</c:v>
                </c:pt>
                <c:pt idx="3536">
                  <c:v>32141</c:v>
                </c:pt>
                <c:pt idx="3537">
                  <c:v>32142</c:v>
                </c:pt>
                <c:pt idx="3538">
                  <c:v>32143</c:v>
                </c:pt>
                <c:pt idx="3539">
                  <c:v>32144</c:v>
                </c:pt>
                <c:pt idx="3540">
                  <c:v>32145</c:v>
                </c:pt>
                <c:pt idx="3541">
                  <c:v>32146</c:v>
                </c:pt>
                <c:pt idx="3542">
                  <c:v>32147</c:v>
                </c:pt>
                <c:pt idx="3543">
                  <c:v>32148</c:v>
                </c:pt>
                <c:pt idx="3544">
                  <c:v>32149</c:v>
                </c:pt>
                <c:pt idx="3545">
                  <c:v>32150</c:v>
                </c:pt>
                <c:pt idx="3546">
                  <c:v>32151</c:v>
                </c:pt>
                <c:pt idx="3547">
                  <c:v>32152</c:v>
                </c:pt>
                <c:pt idx="3548">
                  <c:v>32153</c:v>
                </c:pt>
                <c:pt idx="3549">
                  <c:v>32154</c:v>
                </c:pt>
                <c:pt idx="3550">
                  <c:v>32155</c:v>
                </c:pt>
                <c:pt idx="3551">
                  <c:v>32156</c:v>
                </c:pt>
                <c:pt idx="3552">
                  <c:v>32157</c:v>
                </c:pt>
                <c:pt idx="3553">
                  <c:v>32158</c:v>
                </c:pt>
                <c:pt idx="3554">
                  <c:v>32159</c:v>
                </c:pt>
                <c:pt idx="3555">
                  <c:v>32160</c:v>
                </c:pt>
                <c:pt idx="3556">
                  <c:v>32161</c:v>
                </c:pt>
                <c:pt idx="3557">
                  <c:v>32162</c:v>
                </c:pt>
                <c:pt idx="3558">
                  <c:v>32163</c:v>
                </c:pt>
                <c:pt idx="3559">
                  <c:v>32164</c:v>
                </c:pt>
                <c:pt idx="3560">
                  <c:v>32165</c:v>
                </c:pt>
                <c:pt idx="3561">
                  <c:v>32166</c:v>
                </c:pt>
                <c:pt idx="3562">
                  <c:v>32167</c:v>
                </c:pt>
                <c:pt idx="3563">
                  <c:v>32168</c:v>
                </c:pt>
                <c:pt idx="3564">
                  <c:v>32169</c:v>
                </c:pt>
                <c:pt idx="3565">
                  <c:v>32170</c:v>
                </c:pt>
                <c:pt idx="3566">
                  <c:v>32171</c:v>
                </c:pt>
                <c:pt idx="3567">
                  <c:v>32172</c:v>
                </c:pt>
                <c:pt idx="3568">
                  <c:v>32173</c:v>
                </c:pt>
                <c:pt idx="3569">
                  <c:v>32174</c:v>
                </c:pt>
                <c:pt idx="3570">
                  <c:v>32175</c:v>
                </c:pt>
                <c:pt idx="3571">
                  <c:v>32176</c:v>
                </c:pt>
                <c:pt idx="3572">
                  <c:v>32177</c:v>
                </c:pt>
                <c:pt idx="3573">
                  <c:v>32178</c:v>
                </c:pt>
                <c:pt idx="3574">
                  <c:v>32179</c:v>
                </c:pt>
                <c:pt idx="3575">
                  <c:v>32180</c:v>
                </c:pt>
                <c:pt idx="3576">
                  <c:v>32181</c:v>
                </c:pt>
                <c:pt idx="3577">
                  <c:v>32182</c:v>
                </c:pt>
                <c:pt idx="3578">
                  <c:v>32183</c:v>
                </c:pt>
                <c:pt idx="3579">
                  <c:v>32184</c:v>
                </c:pt>
                <c:pt idx="3580">
                  <c:v>32185</c:v>
                </c:pt>
                <c:pt idx="3581">
                  <c:v>32186</c:v>
                </c:pt>
                <c:pt idx="3582">
                  <c:v>32187</c:v>
                </c:pt>
                <c:pt idx="3583">
                  <c:v>32188</c:v>
                </c:pt>
                <c:pt idx="3584">
                  <c:v>32189</c:v>
                </c:pt>
                <c:pt idx="3585">
                  <c:v>32190</c:v>
                </c:pt>
                <c:pt idx="3586">
                  <c:v>32191</c:v>
                </c:pt>
                <c:pt idx="3587">
                  <c:v>32192</c:v>
                </c:pt>
                <c:pt idx="3588">
                  <c:v>32193</c:v>
                </c:pt>
                <c:pt idx="3589">
                  <c:v>32194</c:v>
                </c:pt>
                <c:pt idx="3590">
                  <c:v>32195</c:v>
                </c:pt>
                <c:pt idx="3591">
                  <c:v>32196</c:v>
                </c:pt>
                <c:pt idx="3592">
                  <c:v>32197</c:v>
                </c:pt>
                <c:pt idx="3593">
                  <c:v>32198</c:v>
                </c:pt>
                <c:pt idx="3594">
                  <c:v>32199</c:v>
                </c:pt>
                <c:pt idx="3595">
                  <c:v>32200</c:v>
                </c:pt>
                <c:pt idx="3596">
                  <c:v>32201</c:v>
                </c:pt>
                <c:pt idx="3597">
                  <c:v>32202</c:v>
                </c:pt>
                <c:pt idx="3598">
                  <c:v>32203</c:v>
                </c:pt>
                <c:pt idx="3599">
                  <c:v>32204</c:v>
                </c:pt>
                <c:pt idx="3600">
                  <c:v>32205</c:v>
                </c:pt>
                <c:pt idx="3601">
                  <c:v>32206</c:v>
                </c:pt>
                <c:pt idx="3602">
                  <c:v>32207</c:v>
                </c:pt>
                <c:pt idx="3603">
                  <c:v>32208</c:v>
                </c:pt>
                <c:pt idx="3604">
                  <c:v>32209</c:v>
                </c:pt>
                <c:pt idx="3605">
                  <c:v>32210</c:v>
                </c:pt>
                <c:pt idx="3606">
                  <c:v>32211</c:v>
                </c:pt>
                <c:pt idx="3607">
                  <c:v>32212</c:v>
                </c:pt>
                <c:pt idx="3608">
                  <c:v>32213</c:v>
                </c:pt>
                <c:pt idx="3609">
                  <c:v>32214</c:v>
                </c:pt>
                <c:pt idx="3610">
                  <c:v>32215</c:v>
                </c:pt>
                <c:pt idx="3611">
                  <c:v>32216</c:v>
                </c:pt>
                <c:pt idx="3612">
                  <c:v>32217</c:v>
                </c:pt>
                <c:pt idx="3613">
                  <c:v>32218</c:v>
                </c:pt>
                <c:pt idx="3614">
                  <c:v>32219</c:v>
                </c:pt>
                <c:pt idx="3615">
                  <c:v>32220</c:v>
                </c:pt>
                <c:pt idx="3616">
                  <c:v>32221</c:v>
                </c:pt>
                <c:pt idx="3617">
                  <c:v>32222</c:v>
                </c:pt>
                <c:pt idx="3618">
                  <c:v>32223</c:v>
                </c:pt>
                <c:pt idx="3619">
                  <c:v>32224</c:v>
                </c:pt>
                <c:pt idx="3620">
                  <c:v>32225</c:v>
                </c:pt>
                <c:pt idx="3621">
                  <c:v>32226</c:v>
                </c:pt>
                <c:pt idx="3622">
                  <c:v>32227</c:v>
                </c:pt>
                <c:pt idx="3623">
                  <c:v>32228</c:v>
                </c:pt>
                <c:pt idx="3624">
                  <c:v>32229</c:v>
                </c:pt>
                <c:pt idx="3625">
                  <c:v>32230</c:v>
                </c:pt>
                <c:pt idx="3626">
                  <c:v>32231</c:v>
                </c:pt>
                <c:pt idx="3627">
                  <c:v>32232</c:v>
                </c:pt>
                <c:pt idx="3628">
                  <c:v>32233</c:v>
                </c:pt>
                <c:pt idx="3629">
                  <c:v>32234</c:v>
                </c:pt>
                <c:pt idx="3630">
                  <c:v>32235</c:v>
                </c:pt>
                <c:pt idx="3631">
                  <c:v>32236</c:v>
                </c:pt>
                <c:pt idx="3632">
                  <c:v>32237</c:v>
                </c:pt>
                <c:pt idx="3633">
                  <c:v>32238</c:v>
                </c:pt>
                <c:pt idx="3634">
                  <c:v>32239</c:v>
                </c:pt>
                <c:pt idx="3635">
                  <c:v>32240</c:v>
                </c:pt>
                <c:pt idx="3636">
                  <c:v>32241</c:v>
                </c:pt>
                <c:pt idx="3637">
                  <c:v>32242</c:v>
                </c:pt>
                <c:pt idx="3638">
                  <c:v>32243</c:v>
                </c:pt>
                <c:pt idx="3639">
                  <c:v>32244</c:v>
                </c:pt>
                <c:pt idx="3640">
                  <c:v>32245</c:v>
                </c:pt>
                <c:pt idx="3641">
                  <c:v>32246</c:v>
                </c:pt>
                <c:pt idx="3642">
                  <c:v>32247</c:v>
                </c:pt>
                <c:pt idx="3643">
                  <c:v>32248</c:v>
                </c:pt>
                <c:pt idx="3644">
                  <c:v>32249</c:v>
                </c:pt>
                <c:pt idx="3645">
                  <c:v>32250</c:v>
                </c:pt>
                <c:pt idx="3646">
                  <c:v>32251</c:v>
                </c:pt>
                <c:pt idx="3647">
                  <c:v>32252</c:v>
                </c:pt>
                <c:pt idx="3648">
                  <c:v>32253</c:v>
                </c:pt>
                <c:pt idx="3649">
                  <c:v>32254</c:v>
                </c:pt>
                <c:pt idx="3650">
                  <c:v>32255</c:v>
                </c:pt>
                <c:pt idx="3651">
                  <c:v>32256</c:v>
                </c:pt>
                <c:pt idx="3652">
                  <c:v>32257</c:v>
                </c:pt>
                <c:pt idx="3653">
                  <c:v>32258</c:v>
                </c:pt>
                <c:pt idx="3654">
                  <c:v>32259</c:v>
                </c:pt>
                <c:pt idx="3655">
                  <c:v>32260</c:v>
                </c:pt>
                <c:pt idx="3656">
                  <c:v>32261</c:v>
                </c:pt>
                <c:pt idx="3657">
                  <c:v>32262</c:v>
                </c:pt>
                <c:pt idx="3658">
                  <c:v>32263</c:v>
                </c:pt>
                <c:pt idx="3659">
                  <c:v>32264</c:v>
                </c:pt>
                <c:pt idx="3660">
                  <c:v>32265</c:v>
                </c:pt>
                <c:pt idx="3661">
                  <c:v>32266</c:v>
                </c:pt>
                <c:pt idx="3662">
                  <c:v>32267</c:v>
                </c:pt>
                <c:pt idx="3663">
                  <c:v>32268</c:v>
                </c:pt>
                <c:pt idx="3664">
                  <c:v>32269</c:v>
                </c:pt>
                <c:pt idx="3665">
                  <c:v>32270</c:v>
                </c:pt>
                <c:pt idx="3666">
                  <c:v>32271</c:v>
                </c:pt>
                <c:pt idx="3667">
                  <c:v>32272</c:v>
                </c:pt>
                <c:pt idx="3668">
                  <c:v>32273</c:v>
                </c:pt>
                <c:pt idx="3669">
                  <c:v>32274</c:v>
                </c:pt>
                <c:pt idx="3670">
                  <c:v>32275</c:v>
                </c:pt>
                <c:pt idx="3671">
                  <c:v>32276</c:v>
                </c:pt>
                <c:pt idx="3672">
                  <c:v>32277</c:v>
                </c:pt>
                <c:pt idx="3673">
                  <c:v>32278</c:v>
                </c:pt>
                <c:pt idx="3674">
                  <c:v>32279</c:v>
                </c:pt>
                <c:pt idx="3675">
                  <c:v>32280</c:v>
                </c:pt>
                <c:pt idx="3676">
                  <c:v>32281</c:v>
                </c:pt>
                <c:pt idx="3677">
                  <c:v>32282</c:v>
                </c:pt>
                <c:pt idx="3678">
                  <c:v>32283</c:v>
                </c:pt>
                <c:pt idx="3679">
                  <c:v>32284</c:v>
                </c:pt>
                <c:pt idx="3680">
                  <c:v>32285</c:v>
                </c:pt>
                <c:pt idx="3681">
                  <c:v>32286</c:v>
                </c:pt>
                <c:pt idx="3682">
                  <c:v>32287</c:v>
                </c:pt>
                <c:pt idx="3683">
                  <c:v>32288</c:v>
                </c:pt>
                <c:pt idx="3684">
                  <c:v>32289</c:v>
                </c:pt>
                <c:pt idx="3685">
                  <c:v>32290</c:v>
                </c:pt>
                <c:pt idx="3686">
                  <c:v>32291</c:v>
                </c:pt>
                <c:pt idx="3687">
                  <c:v>32292</c:v>
                </c:pt>
                <c:pt idx="3688">
                  <c:v>32293</c:v>
                </c:pt>
                <c:pt idx="3689">
                  <c:v>32294</c:v>
                </c:pt>
                <c:pt idx="3690">
                  <c:v>32295</c:v>
                </c:pt>
                <c:pt idx="3691">
                  <c:v>32296</c:v>
                </c:pt>
                <c:pt idx="3692">
                  <c:v>32297</c:v>
                </c:pt>
                <c:pt idx="3693">
                  <c:v>32298</c:v>
                </c:pt>
                <c:pt idx="3694">
                  <c:v>32299</c:v>
                </c:pt>
                <c:pt idx="3695">
                  <c:v>32300</c:v>
                </c:pt>
                <c:pt idx="3696">
                  <c:v>32301</c:v>
                </c:pt>
                <c:pt idx="3697">
                  <c:v>32302</c:v>
                </c:pt>
                <c:pt idx="3698">
                  <c:v>32303</c:v>
                </c:pt>
                <c:pt idx="3699">
                  <c:v>32304</c:v>
                </c:pt>
                <c:pt idx="3700">
                  <c:v>32305</c:v>
                </c:pt>
                <c:pt idx="3701">
                  <c:v>32306</c:v>
                </c:pt>
                <c:pt idx="3702">
                  <c:v>32307</c:v>
                </c:pt>
                <c:pt idx="3703">
                  <c:v>32308</c:v>
                </c:pt>
                <c:pt idx="3704">
                  <c:v>32309</c:v>
                </c:pt>
                <c:pt idx="3705">
                  <c:v>32310</c:v>
                </c:pt>
                <c:pt idx="3706">
                  <c:v>32311</c:v>
                </c:pt>
                <c:pt idx="3707">
                  <c:v>32312</c:v>
                </c:pt>
                <c:pt idx="3708">
                  <c:v>32313</c:v>
                </c:pt>
                <c:pt idx="3709">
                  <c:v>32314</c:v>
                </c:pt>
                <c:pt idx="3710">
                  <c:v>32315</c:v>
                </c:pt>
                <c:pt idx="3711">
                  <c:v>32316</c:v>
                </c:pt>
                <c:pt idx="3712">
                  <c:v>32317</c:v>
                </c:pt>
                <c:pt idx="3713">
                  <c:v>32318</c:v>
                </c:pt>
                <c:pt idx="3714">
                  <c:v>32319</c:v>
                </c:pt>
                <c:pt idx="3715">
                  <c:v>32320</c:v>
                </c:pt>
                <c:pt idx="3716">
                  <c:v>32321</c:v>
                </c:pt>
                <c:pt idx="3717">
                  <c:v>32322</c:v>
                </c:pt>
                <c:pt idx="3718">
                  <c:v>32323</c:v>
                </c:pt>
                <c:pt idx="3719">
                  <c:v>32324</c:v>
                </c:pt>
                <c:pt idx="3720">
                  <c:v>32325</c:v>
                </c:pt>
                <c:pt idx="3721">
                  <c:v>32326</c:v>
                </c:pt>
                <c:pt idx="3722">
                  <c:v>32327</c:v>
                </c:pt>
                <c:pt idx="3723">
                  <c:v>32328</c:v>
                </c:pt>
                <c:pt idx="3724">
                  <c:v>32329</c:v>
                </c:pt>
                <c:pt idx="3725">
                  <c:v>32330</c:v>
                </c:pt>
                <c:pt idx="3726">
                  <c:v>32331</c:v>
                </c:pt>
                <c:pt idx="3727">
                  <c:v>32332</c:v>
                </c:pt>
                <c:pt idx="3728">
                  <c:v>32333</c:v>
                </c:pt>
                <c:pt idx="3729">
                  <c:v>32334</c:v>
                </c:pt>
                <c:pt idx="3730">
                  <c:v>32335</c:v>
                </c:pt>
                <c:pt idx="3731">
                  <c:v>32336</c:v>
                </c:pt>
                <c:pt idx="3732">
                  <c:v>32337</c:v>
                </c:pt>
                <c:pt idx="3733">
                  <c:v>32338</c:v>
                </c:pt>
                <c:pt idx="3734">
                  <c:v>32339</c:v>
                </c:pt>
                <c:pt idx="3735">
                  <c:v>32340</c:v>
                </c:pt>
                <c:pt idx="3736">
                  <c:v>32341</c:v>
                </c:pt>
                <c:pt idx="3737">
                  <c:v>32342</c:v>
                </c:pt>
                <c:pt idx="3738">
                  <c:v>32343</c:v>
                </c:pt>
                <c:pt idx="3739">
                  <c:v>32344</c:v>
                </c:pt>
                <c:pt idx="3740">
                  <c:v>32345</c:v>
                </c:pt>
                <c:pt idx="3741">
                  <c:v>32346</c:v>
                </c:pt>
                <c:pt idx="3742">
                  <c:v>32347</c:v>
                </c:pt>
                <c:pt idx="3743">
                  <c:v>32348</c:v>
                </c:pt>
                <c:pt idx="3744">
                  <c:v>32349</c:v>
                </c:pt>
                <c:pt idx="3745">
                  <c:v>32350</c:v>
                </c:pt>
                <c:pt idx="3746">
                  <c:v>32351</c:v>
                </c:pt>
                <c:pt idx="3747">
                  <c:v>32352</c:v>
                </c:pt>
                <c:pt idx="3748">
                  <c:v>32353</c:v>
                </c:pt>
                <c:pt idx="3749">
                  <c:v>32354</c:v>
                </c:pt>
                <c:pt idx="3750">
                  <c:v>32355</c:v>
                </c:pt>
                <c:pt idx="3751">
                  <c:v>32356</c:v>
                </c:pt>
                <c:pt idx="3752">
                  <c:v>32357</c:v>
                </c:pt>
                <c:pt idx="3753">
                  <c:v>32358</c:v>
                </c:pt>
                <c:pt idx="3754">
                  <c:v>32359</c:v>
                </c:pt>
                <c:pt idx="3755">
                  <c:v>32360</c:v>
                </c:pt>
                <c:pt idx="3756">
                  <c:v>32361</c:v>
                </c:pt>
                <c:pt idx="3757">
                  <c:v>32362</c:v>
                </c:pt>
                <c:pt idx="3758">
                  <c:v>32363</c:v>
                </c:pt>
                <c:pt idx="3759">
                  <c:v>32364</c:v>
                </c:pt>
                <c:pt idx="3760">
                  <c:v>32365</c:v>
                </c:pt>
                <c:pt idx="3761">
                  <c:v>32366</c:v>
                </c:pt>
                <c:pt idx="3762">
                  <c:v>32367</c:v>
                </c:pt>
                <c:pt idx="3763">
                  <c:v>32368</c:v>
                </c:pt>
                <c:pt idx="3764">
                  <c:v>32369</c:v>
                </c:pt>
                <c:pt idx="3765">
                  <c:v>32370</c:v>
                </c:pt>
                <c:pt idx="3766">
                  <c:v>32371</c:v>
                </c:pt>
                <c:pt idx="3767">
                  <c:v>32372</c:v>
                </c:pt>
                <c:pt idx="3768">
                  <c:v>32373</c:v>
                </c:pt>
                <c:pt idx="3769">
                  <c:v>32374</c:v>
                </c:pt>
                <c:pt idx="3770">
                  <c:v>32375</c:v>
                </c:pt>
                <c:pt idx="3771">
                  <c:v>32376</c:v>
                </c:pt>
                <c:pt idx="3772">
                  <c:v>32377</c:v>
                </c:pt>
                <c:pt idx="3773">
                  <c:v>32378</c:v>
                </c:pt>
                <c:pt idx="3774">
                  <c:v>32379</c:v>
                </c:pt>
                <c:pt idx="3775">
                  <c:v>32380</c:v>
                </c:pt>
                <c:pt idx="3776">
                  <c:v>32381</c:v>
                </c:pt>
                <c:pt idx="3777">
                  <c:v>32382</c:v>
                </c:pt>
                <c:pt idx="3778">
                  <c:v>32383</c:v>
                </c:pt>
                <c:pt idx="3779">
                  <c:v>32384</c:v>
                </c:pt>
                <c:pt idx="3780">
                  <c:v>32385</c:v>
                </c:pt>
                <c:pt idx="3781">
                  <c:v>32386</c:v>
                </c:pt>
                <c:pt idx="3782">
                  <c:v>32387</c:v>
                </c:pt>
                <c:pt idx="3783">
                  <c:v>32388</c:v>
                </c:pt>
                <c:pt idx="3784">
                  <c:v>32389</c:v>
                </c:pt>
                <c:pt idx="3785">
                  <c:v>32390</c:v>
                </c:pt>
                <c:pt idx="3786">
                  <c:v>32391</c:v>
                </c:pt>
                <c:pt idx="3787">
                  <c:v>32392</c:v>
                </c:pt>
                <c:pt idx="3788">
                  <c:v>32393</c:v>
                </c:pt>
                <c:pt idx="3789">
                  <c:v>32394</c:v>
                </c:pt>
                <c:pt idx="3790">
                  <c:v>32395</c:v>
                </c:pt>
                <c:pt idx="3791">
                  <c:v>32396</c:v>
                </c:pt>
                <c:pt idx="3792">
                  <c:v>32397</c:v>
                </c:pt>
                <c:pt idx="3793">
                  <c:v>32398</c:v>
                </c:pt>
                <c:pt idx="3794">
                  <c:v>32399</c:v>
                </c:pt>
                <c:pt idx="3795">
                  <c:v>32400</c:v>
                </c:pt>
                <c:pt idx="3796">
                  <c:v>32401</c:v>
                </c:pt>
                <c:pt idx="3797">
                  <c:v>32402</c:v>
                </c:pt>
                <c:pt idx="3798">
                  <c:v>32403</c:v>
                </c:pt>
                <c:pt idx="3799">
                  <c:v>32404</c:v>
                </c:pt>
                <c:pt idx="3800">
                  <c:v>32405</c:v>
                </c:pt>
                <c:pt idx="3801">
                  <c:v>32406</c:v>
                </c:pt>
                <c:pt idx="3802">
                  <c:v>32407</c:v>
                </c:pt>
                <c:pt idx="3803">
                  <c:v>32408</c:v>
                </c:pt>
                <c:pt idx="3804">
                  <c:v>32409</c:v>
                </c:pt>
                <c:pt idx="3805">
                  <c:v>32410</c:v>
                </c:pt>
                <c:pt idx="3806">
                  <c:v>32411</c:v>
                </c:pt>
                <c:pt idx="3807">
                  <c:v>32412</c:v>
                </c:pt>
                <c:pt idx="3808">
                  <c:v>32413</c:v>
                </c:pt>
                <c:pt idx="3809">
                  <c:v>32414</c:v>
                </c:pt>
                <c:pt idx="3810">
                  <c:v>32415</c:v>
                </c:pt>
                <c:pt idx="3811">
                  <c:v>32416</c:v>
                </c:pt>
                <c:pt idx="3812">
                  <c:v>32417</c:v>
                </c:pt>
                <c:pt idx="3813">
                  <c:v>32418</c:v>
                </c:pt>
                <c:pt idx="3814">
                  <c:v>32419</c:v>
                </c:pt>
                <c:pt idx="3815">
                  <c:v>32420</c:v>
                </c:pt>
                <c:pt idx="3816">
                  <c:v>32421</c:v>
                </c:pt>
                <c:pt idx="3817">
                  <c:v>32422</c:v>
                </c:pt>
                <c:pt idx="3818">
                  <c:v>32423</c:v>
                </c:pt>
                <c:pt idx="3819">
                  <c:v>32424</c:v>
                </c:pt>
                <c:pt idx="3820">
                  <c:v>32425</c:v>
                </c:pt>
                <c:pt idx="3821">
                  <c:v>32426</c:v>
                </c:pt>
                <c:pt idx="3822">
                  <c:v>32427</c:v>
                </c:pt>
                <c:pt idx="3823">
                  <c:v>32428</c:v>
                </c:pt>
                <c:pt idx="3824">
                  <c:v>32429</c:v>
                </c:pt>
                <c:pt idx="3825">
                  <c:v>32430</c:v>
                </c:pt>
                <c:pt idx="3826">
                  <c:v>32431</c:v>
                </c:pt>
                <c:pt idx="3827">
                  <c:v>32432</c:v>
                </c:pt>
                <c:pt idx="3828">
                  <c:v>32433</c:v>
                </c:pt>
                <c:pt idx="3829">
                  <c:v>32434</c:v>
                </c:pt>
                <c:pt idx="3830">
                  <c:v>32435</c:v>
                </c:pt>
                <c:pt idx="3831">
                  <c:v>32436</c:v>
                </c:pt>
                <c:pt idx="3832">
                  <c:v>32437</c:v>
                </c:pt>
                <c:pt idx="3833">
                  <c:v>32438</c:v>
                </c:pt>
                <c:pt idx="3834">
                  <c:v>32439</c:v>
                </c:pt>
                <c:pt idx="3835">
                  <c:v>32440</c:v>
                </c:pt>
                <c:pt idx="3836">
                  <c:v>32441</c:v>
                </c:pt>
                <c:pt idx="3837">
                  <c:v>32442</c:v>
                </c:pt>
                <c:pt idx="3838">
                  <c:v>32443</c:v>
                </c:pt>
                <c:pt idx="3839">
                  <c:v>32444</c:v>
                </c:pt>
                <c:pt idx="3840">
                  <c:v>32445</c:v>
                </c:pt>
                <c:pt idx="3841">
                  <c:v>32446</c:v>
                </c:pt>
                <c:pt idx="3842">
                  <c:v>32447</c:v>
                </c:pt>
                <c:pt idx="3843">
                  <c:v>32448</c:v>
                </c:pt>
                <c:pt idx="3844">
                  <c:v>32449</c:v>
                </c:pt>
                <c:pt idx="3845">
                  <c:v>32450</c:v>
                </c:pt>
                <c:pt idx="3846">
                  <c:v>32451</c:v>
                </c:pt>
                <c:pt idx="3847">
                  <c:v>32452</c:v>
                </c:pt>
                <c:pt idx="3848">
                  <c:v>32453</c:v>
                </c:pt>
                <c:pt idx="3849">
                  <c:v>32454</c:v>
                </c:pt>
                <c:pt idx="3850">
                  <c:v>32455</c:v>
                </c:pt>
                <c:pt idx="3851">
                  <c:v>32456</c:v>
                </c:pt>
                <c:pt idx="3852">
                  <c:v>32457</c:v>
                </c:pt>
                <c:pt idx="3853">
                  <c:v>32458</c:v>
                </c:pt>
                <c:pt idx="3854">
                  <c:v>32459</c:v>
                </c:pt>
                <c:pt idx="3855">
                  <c:v>32460</c:v>
                </c:pt>
                <c:pt idx="3856">
                  <c:v>32461</c:v>
                </c:pt>
                <c:pt idx="3857">
                  <c:v>32462</c:v>
                </c:pt>
                <c:pt idx="3858">
                  <c:v>32463</c:v>
                </c:pt>
                <c:pt idx="3859">
                  <c:v>32464</c:v>
                </c:pt>
                <c:pt idx="3860">
                  <c:v>32465</c:v>
                </c:pt>
                <c:pt idx="3861">
                  <c:v>32466</c:v>
                </c:pt>
                <c:pt idx="3862">
                  <c:v>32467</c:v>
                </c:pt>
                <c:pt idx="3863">
                  <c:v>32468</c:v>
                </c:pt>
                <c:pt idx="3864">
                  <c:v>32469</c:v>
                </c:pt>
                <c:pt idx="3865">
                  <c:v>32470</c:v>
                </c:pt>
                <c:pt idx="3866">
                  <c:v>32471</c:v>
                </c:pt>
                <c:pt idx="3867">
                  <c:v>32472</c:v>
                </c:pt>
                <c:pt idx="3868">
                  <c:v>32473</c:v>
                </c:pt>
                <c:pt idx="3869">
                  <c:v>32474</c:v>
                </c:pt>
                <c:pt idx="3870">
                  <c:v>32476</c:v>
                </c:pt>
                <c:pt idx="3871">
                  <c:v>32477</c:v>
                </c:pt>
                <c:pt idx="3872">
                  <c:v>32478</c:v>
                </c:pt>
                <c:pt idx="3873">
                  <c:v>32479</c:v>
                </c:pt>
                <c:pt idx="3874">
                  <c:v>32480</c:v>
                </c:pt>
                <c:pt idx="3875">
                  <c:v>32481</c:v>
                </c:pt>
                <c:pt idx="3876">
                  <c:v>32482</c:v>
                </c:pt>
                <c:pt idx="3877">
                  <c:v>32483</c:v>
                </c:pt>
                <c:pt idx="3878">
                  <c:v>32484</c:v>
                </c:pt>
                <c:pt idx="3879">
                  <c:v>32485</c:v>
                </c:pt>
                <c:pt idx="3880">
                  <c:v>32486</c:v>
                </c:pt>
                <c:pt idx="3881">
                  <c:v>32487</c:v>
                </c:pt>
                <c:pt idx="3882">
                  <c:v>32488</c:v>
                </c:pt>
                <c:pt idx="3883">
                  <c:v>32489</c:v>
                </c:pt>
                <c:pt idx="3884">
                  <c:v>32490</c:v>
                </c:pt>
                <c:pt idx="3885">
                  <c:v>32491</c:v>
                </c:pt>
                <c:pt idx="3886">
                  <c:v>32492</c:v>
                </c:pt>
                <c:pt idx="3887">
                  <c:v>32493</c:v>
                </c:pt>
                <c:pt idx="3888">
                  <c:v>32494</c:v>
                </c:pt>
                <c:pt idx="3889">
                  <c:v>32495</c:v>
                </c:pt>
                <c:pt idx="3890">
                  <c:v>32496</c:v>
                </c:pt>
                <c:pt idx="3891">
                  <c:v>32497</c:v>
                </c:pt>
                <c:pt idx="3892">
                  <c:v>32498</c:v>
                </c:pt>
                <c:pt idx="3893">
                  <c:v>32499</c:v>
                </c:pt>
                <c:pt idx="3894">
                  <c:v>32500</c:v>
                </c:pt>
                <c:pt idx="3895">
                  <c:v>32501</c:v>
                </c:pt>
                <c:pt idx="3896">
                  <c:v>32502</c:v>
                </c:pt>
                <c:pt idx="3897">
                  <c:v>32503</c:v>
                </c:pt>
                <c:pt idx="3898">
                  <c:v>32504</c:v>
                </c:pt>
                <c:pt idx="3899">
                  <c:v>32505</c:v>
                </c:pt>
                <c:pt idx="3900">
                  <c:v>32506</c:v>
                </c:pt>
                <c:pt idx="3901">
                  <c:v>32507</c:v>
                </c:pt>
                <c:pt idx="3902">
                  <c:v>32508</c:v>
                </c:pt>
                <c:pt idx="3903">
                  <c:v>32509</c:v>
                </c:pt>
                <c:pt idx="3904">
                  <c:v>32510</c:v>
                </c:pt>
                <c:pt idx="3905">
                  <c:v>32511</c:v>
                </c:pt>
                <c:pt idx="3906">
                  <c:v>32512</c:v>
                </c:pt>
                <c:pt idx="3907">
                  <c:v>32513</c:v>
                </c:pt>
                <c:pt idx="3908">
                  <c:v>32514</c:v>
                </c:pt>
                <c:pt idx="3909">
                  <c:v>32515</c:v>
                </c:pt>
                <c:pt idx="3910">
                  <c:v>32516</c:v>
                </c:pt>
                <c:pt idx="3911">
                  <c:v>32517</c:v>
                </c:pt>
                <c:pt idx="3912">
                  <c:v>32518</c:v>
                </c:pt>
                <c:pt idx="3913">
                  <c:v>32519</c:v>
                </c:pt>
                <c:pt idx="3914">
                  <c:v>32520</c:v>
                </c:pt>
                <c:pt idx="3915">
                  <c:v>32521</c:v>
                </c:pt>
                <c:pt idx="3916">
                  <c:v>32522</c:v>
                </c:pt>
                <c:pt idx="3917">
                  <c:v>32523</c:v>
                </c:pt>
                <c:pt idx="3918">
                  <c:v>32524</c:v>
                </c:pt>
                <c:pt idx="3919">
                  <c:v>32525</c:v>
                </c:pt>
                <c:pt idx="3920">
                  <c:v>32526</c:v>
                </c:pt>
                <c:pt idx="3921">
                  <c:v>32527</c:v>
                </c:pt>
                <c:pt idx="3922">
                  <c:v>32528</c:v>
                </c:pt>
                <c:pt idx="3923">
                  <c:v>32529</c:v>
                </c:pt>
                <c:pt idx="3924">
                  <c:v>32530</c:v>
                </c:pt>
                <c:pt idx="3925">
                  <c:v>32531</c:v>
                </c:pt>
                <c:pt idx="3926">
                  <c:v>32532</c:v>
                </c:pt>
                <c:pt idx="3927">
                  <c:v>32533</c:v>
                </c:pt>
                <c:pt idx="3928">
                  <c:v>32534</c:v>
                </c:pt>
                <c:pt idx="3929">
                  <c:v>32535</c:v>
                </c:pt>
                <c:pt idx="3930">
                  <c:v>32536</c:v>
                </c:pt>
                <c:pt idx="3931">
                  <c:v>32537</c:v>
                </c:pt>
                <c:pt idx="3932">
                  <c:v>32538</c:v>
                </c:pt>
                <c:pt idx="3933">
                  <c:v>32539</c:v>
                </c:pt>
                <c:pt idx="3934">
                  <c:v>32540</c:v>
                </c:pt>
                <c:pt idx="3935">
                  <c:v>32541</c:v>
                </c:pt>
                <c:pt idx="3936">
                  <c:v>32542</c:v>
                </c:pt>
                <c:pt idx="3937">
                  <c:v>32543</c:v>
                </c:pt>
                <c:pt idx="3938">
                  <c:v>32544</c:v>
                </c:pt>
                <c:pt idx="3939">
                  <c:v>32545</c:v>
                </c:pt>
                <c:pt idx="3940">
                  <c:v>32546</c:v>
                </c:pt>
                <c:pt idx="3941">
                  <c:v>32547</c:v>
                </c:pt>
                <c:pt idx="3942">
                  <c:v>32548</c:v>
                </c:pt>
                <c:pt idx="3943">
                  <c:v>32549</c:v>
                </c:pt>
                <c:pt idx="3944">
                  <c:v>32550</c:v>
                </c:pt>
                <c:pt idx="3945">
                  <c:v>32551</c:v>
                </c:pt>
                <c:pt idx="3946">
                  <c:v>32552</c:v>
                </c:pt>
                <c:pt idx="3947">
                  <c:v>32553</c:v>
                </c:pt>
                <c:pt idx="3948">
                  <c:v>32554</c:v>
                </c:pt>
                <c:pt idx="3949">
                  <c:v>32555</c:v>
                </c:pt>
                <c:pt idx="3950">
                  <c:v>32556</c:v>
                </c:pt>
                <c:pt idx="3951">
                  <c:v>32557</c:v>
                </c:pt>
                <c:pt idx="3952">
                  <c:v>32558</c:v>
                </c:pt>
                <c:pt idx="3953">
                  <c:v>32559</c:v>
                </c:pt>
                <c:pt idx="3954">
                  <c:v>32560</c:v>
                </c:pt>
                <c:pt idx="3955">
                  <c:v>32561</c:v>
                </c:pt>
                <c:pt idx="3956">
                  <c:v>32562</c:v>
                </c:pt>
                <c:pt idx="3957">
                  <c:v>32563</c:v>
                </c:pt>
                <c:pt idx="3958">
                  <c:v>32564</c:v>
                </c:pt>
                <c:pt idx="3959">
                  <c:v>32565</c:v>
                </c:pt>
                <c:pt idx="3960">
                  <c:v>32566</c:v>
                </c:pt>
                <c:pt idx="3961">
                  <c:v>32567</c:v>
                </c:pt>
                <c:pt idx="3962">
                  <c:v>32568</c:v>
                </c:pt>
                <c:pt idx="3963">
                  <c:v>32569</c:v>
                </c:pt>
                <c:pt idx="3964">
                  <c:v>32570</c:v>
                </c:pt>
                <c:pt idx="3965">
                  <c:v>32571</c:v>
                </c:pt>
                <c:pt idx="3966">
                  <c:v>32572</c:v>
                </c:pt>
                <c:pt idx="3967">
                  <c:v>32573</c:v>
                </c:pt>
                <c:pt idx="3968">
                  <c:v>32574</c:v>
                </c:pt>
                <c:pt idx="3969">
                  <c:v>32575</c:v>
                </c:pt>
                <c:pt idx="3970">
                  <c:v>32576</c:v>
                </c:pt>
                <c:pt idx="3971">
                  <c:v>32577</c:v>
                </c:pt>
                <c:pt idx="3972">
                  <c:v>32578</c:v>
                </c:pt>
                <c:pt idx="3973">
                  <c:v>32579</c:v>
                </c:pt>
                <c:pt idx="3974">
                  <c:v>32580</c:v>
                </c:pt>
                <c:pt idx="3975">
                  <c:v>32581</c:v>
                </c:pt>
                <c:pt idx="3976">
                  <c:v>32582</c:v>
                </c:pt>
                <c:pt idx="3977">
                  <c:v>32583</c:v>
                </c:pt>
                <c:pt idx="3978">
                  <c:v>32584</c:v>
                </c:pt>
                <c:pt idx="3979">
                  <c:v>32585</c:v>
                </c:pt>
                <c:pt idx="3980">
                  <c:v>32586</c:v>
                </c:pt>
                <c:pt idx="3981">
                  <c:v>32587</c:v>
                </c:pt>
                <c:pt idx="3982">
                  <c:v>32588</c:v>
                </c:pt>
                <c:pt idx="3983">
                  <c:v>32589</c:v>
                </c:pt>
                <c:pt idx="3984">
                  <c:v>32590</c:v>
                </c:pt>
                <c:pt idx="3985">
                  <c:v>32591</c:v>
                </c:pt>
                <c:pt idx="3986">
                  <c:v>32592</c:v>
                </c:pt>
                <c:pt idx="3987">
                  <c:v>32593</c:v>
                </c:pt>
                <c:pt idx="3988">
                  <c:v>32594</c:v>
                </c:pt>
                <c:pt idx="3989">
                  <c:v>32595</c:v>
                </c:pt>
                <c:pt idx="3990">
                  <c:v>32596</c:v>
                </c:pt>
                <c:pt idx="3991">
                  <c:v>32597</c:v>
                </c:pt>
                <c:pt idx="3992">
                  <c:v>32598</c:v>
                </c:pt>
                <c:pt idx="3993">
                  <c:v>32599</c:v>
                </c:pt>
                <c:pt idx="3994">
                  <c:v>32600</c:v>
                </c:pt>
                <c:pt idx="3995">
                  <c:v>32601</c:v>
                </c:pt>
                <c:pt idx="3996">
                  <c:v>32602</c:v>
                </c:pt>
                <c:pt idx="3997">
                  <c:v>32603</c:v>
                </c:pt>
                <c:pt idx="3998">
                  <c:v>32604</c:v>
                </c:pt>
                <c:pt idx="3999">
                  <c:v>32605</c:v>
                </c:pt>
                <c:pt idx="4000">
                  <c:v>32606</c:v>
                </c:pt>
                <c:pt idx="4001">
                  <c:v>32607</c:v>
                </c:pt>
                <c:pt idx="4002">
                  <c:v>32608</c:v>
                </c:pt>
                <c:pt idx="4003">
                  <c:v>32609</c:v>
                </c:pt>
                <c:pt idx="4004">
                  <c:v>32610</c:v>
                </c:pt>
                <c:pt idx="4005">
                  <c:v>32611</c:v>
                </c:pt>
                <c:pt idx="4006">
                  <c:v>32612</c:v>
                </c:pt>
                <c:pt idx="4007">
                  <c:v>32613</c:v>
                </c:pt>
                <c:pt idx="4008">
                  <c:v>32614</c:v>
                </c:pt>
                <c:pt idx="4009">
                  <c:v>32615</c:v>
                </c:pt>
                <c:pt idx="4010">
                  <c:v>32616</c:v>
                </c:pt>
                <c:pt idx="4011">
                  <c:v>32617</c:v>
                </c:pt>
                <c:pt idx="4012">
                  <c:v>32618</c:v>
                </c:pt>
                <c:pt idx="4013">
                  <c:v>32619</c:v>
                </c:pt>
                <c:pt idx="4014">
                  <c:v>32620</c:v>
                </c:pt>
                <c:pt idx="4015">
                  <c:v>32621</c:v>
                </c:pt>
                <c:pt idx="4016">
                  <c:v>32622</c:v>
                </c:pt>
                <c:pt idx="4017">
                  <c:v>32623</c:v>
                </c:pt>
                <c:pt idx="4018">
                  <c:v>32624</c:v>
                </c:pt>
                <c:pt idx="4019">
                  <c:v>32625</c:v>
                </c:pt>
                <c:pt idx="4020">
                  <c:v>32626</c:v>
                </c:pt>
                <c:pt idx="4021">
                  <c:v>32627</c:v>
                </c:pt>
                <c:pt idx="4022">
                  <c:v>32628</c:v>
                </c:pt>
                <c:pt idx="4023">
                  <c:v>32629</c:v>
                </c:pt>
                <c:pt idx="4024">
                  <c:v>32630</c:v>
                </c:pt>
                <c:pt idx="4025">
                  <c:v>32631</c:v>
                </c:pt>
                <c:pt idx="4026">
                  <c:v>32632</c:v>
                </c:pt>
                <c:pt idx="4027">
                  <c:v>32633</c:v>
                </c:pt>
                <c:pt idx="4028">
                  <c:v>32634</c:v>
                </c:pt>
                <c:pt idx="4029">
                  <c:v>32635</c:v>
                </c:pt>
                <c:pt idx="4030">
                  <c:v>32636</c:v>
                </c:pt>
                <c:pt idx="4031">
                  <c:v>32637</c:v>
                </c:pt>
                <c:pt idx="4032">
                  <c:v>32638</c:v>
                </c:pt>
                <c:pt idx="4033">
                  <c:v>32639</c:v>
                </c:pt>
                <c:pt idx="4034">
                  <c:v>32640</c:v>
                </c:pt>
                <c:pt idx="4035">
                  <c:v>32641</c:v>
                </c:pt>
                <c:pt idx="4036">
                  <c:v>32642</c:v>
                </c:pt>
                <c:pt idx="4037">
                  <c:v>32643</c:v>
                </c:pt>
                <c:pt idx="4038">
                  <c:v>32644</c:v>
                </c:pt>
                <c:pt idx="4039">
                  <c:v>32645</c:v>
                </c:pt>
                <c:pt idx="4040">
                  <c:v>32646</c:v>
                </c:pt>
                <c:pt idx="4041">
                  <c:v>32647</c:v>
                </c:pt>
                <c:pt idx="4042">
                  <c:v>32648</c:v>
                </c:pt>
                <c:pt idx="4043">
                  <c:v>32649</c:v>
                </c:pt>
                <c:pt idx="4044">
                  <c:v>32650</c:v>
                </c:pt>
                <c:pt idx="4045">
                  <c:v>32651</c:v>
                </c:pt>
                <c:pt idx="4046">
                  <c:v>32652</c:v>
                </c:pt>
                <c:pt idx="4047">
                  <c:v>32653</c:v>
                </c:pt>
                <c:pt idx="4048">
                  <c:v>32654</c:v>
                </c:pt>
                <c:pt idx="4049">
                  <c:v>32655</c:v>
                </c:pt>
                <c:pt idx="4050">
                  <c:v>32656</c:v>
                </c:pt>
                <c:pt idx="4051">
                  <c:v>32657</c:v>
                </c:pt>
                <c:pt idx="4052">
                  <c:v>32658</c:v>
                </c:pt>
                <c:pt idx="4053">
                  <c:v>32659</c:v>
                </c:pt>
                <c:pt idx="4054">
                  <c:v>32660</c:v>
                </c:pt>
                <c:pt idx="4055">
                  <c:v>32661</c:v>
                </c:pt>
                <c:pt idx="4056">
                  <c:v>32662</c:v>
                </c:pt>
                <c:pt idx="4057">
                  <c:v>32663</c:v>
                </c:pt>
                <c:pt idx="4058">
                  <c:v>32664</c:v>
                </c:pt>
                <c:pt idx="4059">
                  <c:v>32665</c:v>
                </c:pt>
                <c:pt idx="4060">
                  <c:v>32666</c:v>
                </c:pt>
                <c:pt idx="4061">
                  <c:v>32667</c:v>
                </c:pt>
                <c:pt idx="4062">
                  <c:v>32668</c:v>
                </c:pt>
                <c:pt idx="4063">
                  <c:v>32669</c:v>
                </c:pt>
                <c:pt idx="4064">
                  <c:v>32670</c:v>
                </c:pt>
                <c:pt idx="4065">
                  <c:v>32671</c:v>
                </c:pt>
                <c:pt idx="4066">
                  <c:v>32672</c:v>
                </c:pt>
                <c:pt idx="4067">
                  <c:v>32673</c:v>
                </c:pt>
                <c:pt idx="4068">
                  <c:v>32674</c:v>
                </c:pt>
                <c:pt idx="4069">
                  <c:v>32675</c:v>
                </c:pt>
                <c:pt idx="4070">
                  <c:v>32676</c:v>
                </c:pt>
                <c:pt idx="4071">
                  <c:v>32677</c:v>
                </c:pt>
                <c:pt idx="4072">
                  <c:v>32678</c:v>
                </c:pt>
                <c:pt idx="4073">
                  <c:v>32679</c:v>
                </c:pt>
                <c:pt idx="4074">
                  <c:v>32680</c:v>
                </c:pt>
                <c:pt idx="4075">
                  <c:v>32681</c:v>
                </c:pt>
                <c:pt idx="4076">
                  <c:v>32682</c:v>
                </c:pt>
                <c:pt idx="4077">
                  <c:v>32683</c:v>
                </c:pt>
                <c:pt idx="4078">
                  <c:v>32684</c:v>
                </c:pt>
                <c:pt idx="4079">
                  <c:v>32685</c:v>
                </c:pt>
                <c:pt idx="4080">
                  <c:v>32686</c:v>
                </c:pt>
                <c:pt idx="4081">
                  <c:v>32687</c:v>
                </c:pt>
                <c:pt idx="4082">
                  <c:v>32688</c:v>
                </c:pt>
                <c:pt idx="4083">
                  <c:v>32689</c:v>
                </c:pt>
                <c:pt idx="4084">
                  <c:v>32690</c:v>
                </c:pt>
                <c:pt idx="4085">
                  <c:v>32691</c:v>
                </c:pt>
                <c:pt idx="4086">
                  <c:v>32692</c:v>
                </c:pt>
                <c:pt idx="4087">
                  <c:v>32693</c:v>
                </c:pt>
                <c:pt idx="4088">
                  <c:v>32694</c:v>
                </c:pt>
                <c:pt idx="4089">
                  <c:v>32695</c:v>
                </c:pt>
                <c:pt idx="4090">
                  <c:v>32696</c:v>
                </c:pt>
                <c:pt idx="4091">
                  <c:v>32697</c:v>
                </c:pt>
                <c:pt idx="4092">
                  <c:v>32698</c:v>
                </c:pt>
                <c:pt idx="4093">
                  <c:v>32699</c:v>
                </c:pt>
                <c:pt idx="4094">
                  <c:v>32700</c:v>
                </c:pt>
                <c:pt idx="4095">
                  <c:v>32701</c:v>
                </c:pt>
                <c:pt idx="4096">
                  <c:v>32702</c:v>
                </c:pt>
                <c:pt idx="4097">
                  <c:v>32703</c:v>
                </c:pt>
                <c:pt idx="4098">
                  <c:v>32704</c:v>
                </c:pt>
                <c:pt idx="4099">
                  <c:v>32705</c:v>
                </c:pt>
                <c:pt idx="4100">
                  <c:v>32706</c:v>
                </c:pt>
                <c:pt idx="4101">
                  <c:v>32707</c:v>
                </c:pt>
                <c:pt idx="4102">
                  <c:v>32708</c:v>
                </c:pt>
                <c:pt idx="4103">
                  <c:v>32709</c:v>
                </c:pt>
                <c:pt idx="4104">
                  <c:v>32710</c:v>
                </c:pt>
                <c:pt idx="4105">
                  <c:v>32711</c:v>
                </c:pt>
                <c:pt idx="4106">
                  <c:v>32712</c:v>
                </c:pt>
                <c:pt idx="4107">
                  <c:v>32713</c:v>
                </c:pt>
                <c:pt idx="4108">
                  <c:v>32714</c:v>
                </c:pt>
                <c:pt idx="4109">
                  <c:v>32715</c:v>
                </c:pt>
                <c:pt idx="4110">
                  <c:v>32716</c:v>
                </c:pt>
                <c:pt idx="4111">
                  <c:v>32717</c:v>
                </c:pt>
                <c:pt idx="4112">
                  <c:v>32718</c:v>
                </c:pt>
                <c:pt idx="4113">
                  <c:v>32719</c:v>
                </c:pt>
                <c:pt idx="4114">
                  <c:v>32720</c:v>
                </c:pt>
                <c:pt idx="4115">
                  <c:v>32721</c:v>
                </c:pt>
                <c:pt idx="4116">
                  <c:v>32722</c:v>
                </c:pt>
                <c:pt idx="4117">
                  <c:v>32723</c:v>
                </c:pt>
                <c:pt idx="4118">
                  <c:v>32724</c:v>
                </c:pt>
                <c:pt idx="4119">
                  <c:v>32725</c:v>
                </c:pt>
                <c:pt idx="4120">
                  <c:v>32726</c:v>
                </c:pt>
                <c:pt idx="4121">
                  <c:v>32727</c:v>
                </c:pt>
                <c:pt idx="4122">
                  <c:v>32728</c:v>
                </c:pt>
                <c:pt idx="4123">
                  <c:v>32729</c:v>
                </c:pt>
                <c:pt idx="4124">
                  <c:v>32730</c:v>
                </c:pt>
                <c:pt idx="4125">
                  <c:v>32731</c:v>
                </c:pt>
                <c:pt idx="4126">
                  <c:v>32732</c:v>
                </c:pt>
                <c:pt idx="4127">
                  <c:v>32733</c:v>
                </c:pt>
                <c:pt idx="4128">
                  <c:v>32734</c:v>
                </c:pt>
                <c:pt idx="4129">
                  <c:v>32735</c:v>
                </c:pt>
                <c:pt idx="4130">
                  <c:v>32736</c:v>
                </c:pt>
                <c:pt idx="4131">
                  <c:v>32737</c:v>
                </c:pt>
                <c:pt idx="4132">
                  <c:v>32738</c:v>
                </c:pt>
                <c:pt idx="4133">
                  <c:v>32739</c:v>
                </c:pt>
                <c:pt idx="4134">
                  <c:v>32740</c:v>
                </c:pt>
                <c:pt idx="4135">
                  <c:v>32741</c:v>
                </c:pt>
                <c:pt idx="4136">
                  <c:v>32742</c:v>
                </c:pt>
                <c:pt idx="4137">
                  <c:v>32743</c:v>
                </c:pt>
                <c:pt idx="4138">
                  <c:v>32744</c:v>
                </c:pt>
                <c:pt idx="4139">
                  <c:v>32745</c:v>
                </c:pt>
                <c:pt idx="4140">
                  <c:v>32746</c:v>
                </c:pt>
                <c:pt idx="4141">
                  <c:v>32747</c:v>
                </c:pt>
                <c:pt idx="4142">
                  <c:v>32748</c:v>
                </c:pt>
                <c:pt idx="4143">
                  <c:v>32749</c:v>
                </c:pt>
                <c:pt idx="4144">
                  <c:v>32750</c:v>
                </c:pt>
                <c:pt idx="4145">
                  <c:v>32751</c:v>
                </c:pt>
                <c:pt idx="4146">
                  <c:v>32752</c:v>
                </c:pt>
                <c:pt idx="4147">
                  <c:v>32753</c:v>
                </c:pt>
                <c:pt idx="4148">
                  <c:v>32754</c:v>
                </c:pt>
                <c:pt idx="4149">
                  <c:v>32755</c:v>
                </c:pt>
                <c:pt idx="4150">
                  <c:v>32756</c:v>
                </c:pt>
                <c:pt idx="4151">
                  <c:v>32757</c:v>
                </c:pt>
                <c:pt idx="4152">
                  <c:v>32758</c:v>
                </c:pt>
                <c:pt idx="4153">
                  <c:v>32759</c:v>
                </c:pt>
                <c:pt idx="4154">
                  <c:v>32760</c:v>
                </c:pt>
                <c:pt idx="4155">
                  <c:v>32761</c:v>
                </c:pt>
                <c:pt idx="4156">
                  <c:v>32762</c:v>
                </c:pt>
                <c:pt idx="4157">
                  <c:v>32763</c:v>
                </c:pt>
                <c:pt idx="4158">
                  <c:v>32764</c:v>
                </c:pt>
                <c:pt idx="4159">
                  <c:v>32765</c:v>
                </c:pt>
                <c:pt idx="4160">
                  <c:v>32766</c:v>
                </c:pt>
                <c:pt idx="4161">
                  <c:v>32767</c:v>
                </c:pt>
                <c:pt idx="4162">
                  <c:v>32768</c:v>
                </c:pt>
                <c:pt idx="4163">
                  <c:v>32769</c:v>
                </c:pt>
                <c:pt idx="4164">
                  <c:v>32770</c:v>
                </c:pt>
                <c:pt idx="4165">
                  <c:v>32771</c:v>
                </c:pt>
                <c:pt idx="4166">
                  <c:v>32772</c:v>
                </c:pt>
                <c:pt idx="4167">
                  <c:v>32773</c:v>
                </c:pt>
                <c:pt idx="4168">
                  <c:v>32774</c:v>
                </c:pt>
                <c:pt idx="4169">
                  <c:v>32775</c:v>
                </c:pt>
                <c:pt idx="4170">
                  <c:v>32776</c:v>
                </c:pt>
                <c:pt idx="4171">
                  <c:v>32777</c:v>
                </c:pt>
                <c:pt idx="4172">
                  <c:v>32778</c:v>
                </c:pt>
                <c:pt idx="4173">
                  <c:v>32779</c:v>
                </c:pt>
                <c:pt idx="4174">
                  <c:v>32780</c:v>
                </c:pt>
                <c:pt idx="4175">
                  <c:v>32781</c:v>
                </c:pt>
                <c:pt idx="4176">
                  <c:v>32782</c:v>
                </c:pt>
                <c:pt idx="4177">
                  <c:v>32783</c:v>
                </c:pt>
                <c:pt idx="4178">
                  <c:v>32784</c:v>
                </c:pt>
                <c:pt idx="4179">
                  <c:v>32785</c:v>
                </c:pt>
                <c:pt idx="4180">
                  <c:v>32786</c:v>
                </c:pt>
                <c:pt idx="4181">
                  <c:v>32787</c:v>
                </c:pt>
                <c:pt idx="4182">
                  <c:v>32788</c:v>
                </c:pt>
                <c:pt idx="4183">
                  <c:v>32789</c:v>
                </c:pt>
                <c:pt idx="4184">
                  <c:v>32790</c:v>
                </c:pt>
                <c:pt idx="4185">
                  <c:v>32791</c:v>
                </c:pt>
                <c:pt idx="4186">
                  <c:v>32792</c:v>
                </c:pt>
                <c:pt idx="4187">
                  <c:v>32793</c:v>
                </c:pt>
                <c:pt idx="4188">
                  <c:v>32794</c:v>
                </c:pt>
                <c:pt idx="4189">
                  <c:v>32795</c:v>
                </c:pt>
                <c:pt idx="4190">
                  <c:v>32796</c:v>
                </c:pt>
                <c:pt idx="4191">
                  <c:v>32797</c:v>
                </c:pt>
                <c:pt idx="4192">
                  <c:v>32798</c:v>
                </c:pt>
                <c:pt idx="4193">
                  <c:v>32799</c:v>
                </c:pt>
                <c:pt idx="4194">
                  <c:v>32800</c:v>
                </c:pt>
                <c:pt idx="4195">
                  <c:v>32801</c:v>
                </c:pt>
                <c:pt idx="4196">
                  <c:v>32802</c:v>
                </c:pt>
                <c:pt idx="4197">
                  <c:v>32803</c:v>
                </c:pt>
                <c:pt idx="4198">
                  <c:v>32804</c:v>
                </c:pt>
                <c:pt idx="4199">
                  <c:v>32805</c:v>
                </c:pt>
                <c:pt idx="4200">
                  <c:v>32806</c:v>
                </c:pt>
                <c:pt idx="4201">
                  <c:v>32807</c:v>
                </c:pt>
                <c:pt idx="4202">
                  <c:v>32808</c:v>
                </c:pt>
                <c:pt idx="4203">
                  <c:v>32809</c:v>
                </c:pt>
                <c:pt idx="4204">
                  <c:v>32810</c:v>
                </c:pt>
                <c:pt idx="4205">
                  <c:v>32811</c:v>
                </c:pt>
                <c:pt idx="4206">
                  <c:v>32812</c:v>
                </c:pt>
                <c:pt idx="4207">
                  <c:v>32813</c:v>
                </c:pt>
                <c:pt idx="4208">
                  <c:v>32814</c:v>
                </c:pt>
                <c:pt idx="4209">
                  <c:v>32815</c:v>
                </c:pt>
                <c:pt idx="4210">
                  <c:v>32816</c:v>
                </c:pt>
                <c:pt idx="4211">
                  <c:v>32817</c:v>
                </c:pt>
                <c:pt idx="4212">
                  <c:v>32818</c:v>
                </c:pt>
                <c:pt idx="4213">
                  <c:v>32819</c:v>
                </c:pt>
                <c:pt idx="4214">
                  <c:v>32820</c:v>
                </c:pt>
                <c:pt idx="4215">
                  <c:v>32821</c:v>
                </c:pt>
                <c:pt idx="4216">
                  <c:v>32822</c:v>
                </c:pt>
                <c:pt idx="4217">
                  <c:v>32823</c:v>
                </c:pt>
                <c:pt idx="4218">
                  <c:v>32824</c:v>
                </c:pt>
                <c:pt idx="4219">
                  <c:v>32825</c:v>
                </c:pt>
                <c:pt idx="4220">
                  <c:v>32826</c:v>
                </c:pt>
                <c:pt idx="4221">
                  <c:v>32827</c:v>
                </c:pt>
                <c:pt idx="4222">
                  <c:v>32828</c:v>
                </c:pt>
                <c:pt idx="4223">
                  <c:v>32829</c:v>
                </c:pt>
                <c:pt idx="4224">
                  <c:v>32830</c:v>
                </c:pt>
                <c:pt idx="4225">
                  <c:v>32831</c:v>
                </c:pt>
                <c:pt idx="4226">
                  <c:v>32832</c:v>
                </c:pt>
                <c:pt idx="4227">
                  <c:v>32833</c:v>
                </c:pt>
                <c:pt idx="4228">
                  <c:v>32834</c:v>
                </c:pt>
                <c:pt idx="4229">
                  <c:v>32835</c:v>
                </c:pt>
                <c:pt idx="4230">
                  <c:v>32836</c:v>
                </c:pt>
                <c:pt idx="4231">
                  <c:v>32837</c:v>
                </c:pt>
                <c:pt idx="4232">
                  <c:v>32838</c:v>
                </c:pt>
                <c:pt idx="4233">
                  <c:v>32839</c:v>
                </c:pt>
                <c:pt idx="4234">
                  <c:v>32840</c:v>
                </c:pt>
                <c:pt idx="4235">
                  <c:v>32841</c:v>
                </c:pt>
                <c:pt idx="4236">
                  <c:v>32842</c:v>
                </c:pt>
                <c:pt idx="4237">
                  <c:v>32843</c:v>
                </c:pt>
                <c:pt idx="4238">
                  <c:v>32844</c:v>
                </c:pt>
                <c:pt idx="4239">
                  <c:v>32845</c:v>
                </c:pt>
                <c:pt idx="4240">
                  <c:v>32846</c:v>
                </c:pt>
                <c:pt idx="4241">
                  <c:v>32847</c:v>
                </c:pt>
                <c:pt idx="4242">
                  <c:v>32848</c:v>
                </c:pt>
                <c:pt idx="4243">
                  <c:v>32849</c:v>
                </c:pt>
                <c:pt idx="4244">
                  <c:v>32850</c:v>
                </c:pt>
                <c:pt idx="4245">
                  <c:v>32851</c:v>
                </c:pt>
                <c:pt idx="4246">
                  <c:v>32852</c:v>
                </c:pt>
                <c:pt idx="4247">
                  <c:v>32853</c:v>
                </c:pt>
                <c:pt idx="4248">
                  <c:v>32854</c:v>
                </c:pt>
                <c:pt idx="4249">
                  <c:v>32855</c:v>
                </c:pt>
                <c:pt idx="4250">
                  <c:v>32856</c:v>
                </c:pt>
                <c:pt idx="4251">
                  <c:v>32857</c:v>
                </c:pt>
                <c:pt idx="4252">
                  <c:v>32858</c:v>
                </c:pt>
                <c:pt idx="4253">
                  <c:v>32859</c:v>
                </c:pt>
                <c:pt idx="4254">
                  <c:v>32860</c:v>
                </c:pt>
                <c:pt idx="4255">
                  <c:v>32861</c:v>
                </c:pt>
                <c:pt idx="4256">
                  <c:v>32862</c:v>
                </c:pt>
                <c:pt idx="4257">
                  <c:v>32863</c:v>
                </c:pt>
                <c:pt idx="4258">
                  <c:v>32864</c:v>
                </c:pt>
                <c:pt idx="4259">
                  <c:v>32865</c:v>
                </c:pt>
                <c:pt idx="4260">
                  <c:v>32866</c:v>
                </c:pt>
                <c:pt idx="4261">
                  <c:v>32867</c:v>
                </c:pt>
                <c:pt idx="4262">
                  <c:v>32868</c:v>
                </c:pt>
                <c:pt idx="4263">
                  <c:v>32869</c:v>
                </c:pt>
                <c:pt idx="4264">
                  <c:v>32870</c:v>
                </c:pt>
                <c:pt idx="4265">
                  <c:v>32871</c:v>
                </c:pt>
                <c:pt idx="4266">
                  <c:v>32872</c:v>
                </c:pt>
                <c:pt idx="4267">
                  <c:v>32873</c:v>
                </c:pt>
                <c:pt idx="4268">
                  <c:v>32874</c:v>
                </c:pt>
                <c:pt idx="4269">
                  <c:v>32875</c:v>
                </c:pt>
                <c:pt idx="4270">
                  <c:v>32876</c:v>
                </c:pt>
                <c:pt idx="4271">
                  <c:v>32877</c:v>
                </c:pt>
                <c:pt idx="4272">
                  <c:v>32878</c:v>
                </c:pt>
                <c:pt idx="4273">
                  <c:v>32879</c:v>
                </c:pt>
                <c:pt idx="4274">
                  <c:v>32880</c:v>
                </c:pt>
                <c:pt idx="4275">
                  <c:v>32881</c:v>
                </c:pt>
                <c:pt idx="4276">
                  <c:v>32882</c:v>
                </c:pt>
                <c:pt idx="4277">
                  <c:v>32883</c:v>
                </c:pt>
                <c:pt idx="4278">
                  <c:v>32884</c:v>
                </c:pt>
                <c:pt idx="4279">
                  <c:v>32885</c:v>
                </c:pt>
                <c:pt idx="4280">
                  <c:v>32886</c:v>
                </c:pt>
                <c:pt idx="4281">
                  <c:v>32887</c:v>
                </c:pt>
                <c:pt idx="4282">
                  <c:v>32888</c:v>
                </c:pt>
                <c:pt idx="4283">
                  <c:v>32889</c:v>
                </c:pt>
                <c:pt idx="4284">
                  <c:v>32890</c:v>
                </c:pt>
                <c:pt idx="4285">
                  <c:v>32891</c:v>
                </c:pt>
                <c:pt idx="4286">
                  <c:v>32892</c:v>
                </c:pt>
                <c:pt idx="4287">
                  <c:v>32893</c:v>
                </c:pt>
                <c:pt idx="4288">
                  <c:v>32894</c:v>
                </c:pt>
                <c:pt idx="4289">
                  <c:v>32895</c:v>
                </c:pt>
                <c:pt idx="4290">
                  <c:v>32896</c:v>
                </c:pt>
                <c:pt idx="4291">
                  <c:v>32897</c:v>
                </c:pt>
                <c:pt idx="4292">
                  <c:v>32898</c:v>
                </c:pt>
                <c:pt idx="4293">
                  <c:v>32899</c:v>
                </c:pt>
                <c:pt idx="4294">
                  <c:v>32900</c:v>
                </c:pt>
                <c:pt idx="4295">
                  <c:v>32901</c:v>
                </c:pt>
                <c:pt idx="4296">
                  <c:v>32902</c:v>
                </c:pt>
                <c:pt idx="4297">
                  <c:v>32903</c:v>
                </c:pt>
                <c:pt idx="4298">
                  <c:v>32904</c:v>
                </c:pt>
                <c:pt idx="4299">
                  <c:v>32905</c:v>
                </c:pt>
                <c:pt idx="4300">
                  <c:v>32906</c:v>
                </c:pt>
                <c:pt idx="4301">
                  <c:v>32907</c:v>
                </c:pt>
                <c:pt idx="4302">
                  <c:v>32908</c:v>
                </c:pt>
                <c:pt idx="4303">
                  <c:v>32909</c:v>
                </c:pt>
                <c:pt idx="4304">
                  <c:v>32910</c:v>
                </c:pt>
                <c:pt idx="4305">
                  <c:v>32911</c:v>
                </c:pt>
                <c:pt idx="4306">
                  <c:v>32912</c:v>
                </c:pt>
                <c:pt idx="4307">
                  <c:v>32913</c:v>
                </c:pt>
                <c:pt idx="4308">
                  <c:v>32914</c:v>
                </c:pt>
                <c:pt idx="4309">
                  <c:v>32915</c:v>
                </c:pt>
                <c:pt idx="4310">
                  <c:v>32916</c:v>
                </c:pt>
                <c:pt idx="4311">
                  <c:v>32917</c:v>
                </c:pt>
                <c:pt idx="4312">
                  <c:v>32918</c:v>
                </c:pt>
                <c:pt idx="4313">
                  <c:v>32919</c:v>
                </c:pt>
                <c:pt idx="4314">
                  <c:v>32920</c:v>
                </c:pt>
                <c:pt idx="4315">
                  <c:v>32921</c:v>
                </c:pt>
                <c:pt idx="4316">
                  <c:v>32922</c:v>
                </c:pt>
                <c:pt idx="4317">
                  <c:v>32923</c:v>
                </c:pt>
                <c:pt idx="4318">
                  <c:v>32924</c:v>
                </c:pt>
                <c:pt idx="4319">
                  <c:v>32925</c:v>
                </c:pt>
                <c:pt idx="4320">
                  <c:v>32926</c:v>
                </c:pt>
                <c:pt idx="4321">
                  <c:v>32927</c:v>
                </c:pt>
                <c:pt idx="4322">
                  <c:v>32928</c:v>
                </c:pt>
                <c:pt idx="4323">
                  <c:v>32929</c:v>
                </c:pt>
                <c:pt idx="4324">
                  <c:v>32930</c:v>
                </c:pt>
                <c:pt idx="4325">
                  <c:v>32931</c:v>
                </c:pt>
                <c:pt idx="4326">
                  <c:v>32932</c:v>
                </c:pt>
                <c:pt idx="4327">
                  <c:v>32933</c:v>
                </c:pt>
                <c:pt idx="4328">
                  <c:v>32934</c:v>
                </c:pt>
                <c:pt idx="4329">
                  <c:v>32935</c:v>
                </c:pt>
                <c:pt idx="4330">
                  <c:v>32936</c:v>
                </c:pt>
                <c:pt idx="4331">
                  <c:v>32937</c:v>
                </c:pt>
                <c:pt idx="4332">
                  <c:v>32938</c:v>
                </c:pt>
                <c:pt idx="4333">
                  <c:v>32939</c:v>
                </c:pt>
                <c:pt idx="4334">
                  <c:v>32940</c:v>
                </c:pt>
                <c:pt idx="4335">
                  <c:v>32941</c:v>
                </c:pt>
                <c:pt idx="4336">
                  <c:v>32942</c:v>
                </c:pt>
                <c:pt idx="4337">
                  <c:v>32943</c:v>
                </c:pt>
                <c:pt idx="4338">
                  <c:v>32944</c:v>
                </c:pt>
                <c:pt idx="4339">
                  <c:v>32945</c:v>
                </c:pt>
                <c:pt idx="4340">
                  <c:v>32946</c:v>
                </c:pt>
                <c:pt idx="4341">
                  <c:v>32947</c:v>
                </c:pt>
                <c:pt idx="4342">
                  <c:v>32948</c:v>
                </c:pt>
                <c:pt idx="4343">
                  <c:v>32949</c:v>
                </c:pt>
                <c:pt idx="4344">
                  <c:v>32950</c:v>
                </c:pt>
                <c:pt idx="4345">
                  <c:v>32951</c:v>
                </c:pt>
                <c:pt idx="4346">
                  <c:v>32952</c:v>
                </c:pt>
                <c:pt idx="4347">
                  <c:v>32953</c:v>
                </c:pt>
                <c:pt idx="4348">
                  <c:v>32954</c:v>
                </c:pt>
                <c:pt idx="4349">
                  <c:v>32955</c:v>
                </c:pt>
                <c:pt idx="4350">
                  <c:v>32956</c:v>
                </c:pt>
                <c:pt idx="4351">
                  <c:v>32957</c:v>
                </c:pt>
                <c:pt idx="4352">
                  <c:v>32958</c:v>
                </c:pt>
                <c:pt idx="4353">
                  <c:v>32959</c:v>
                </c:pt>
                <c:pt idx="4354">
                  <c:v>32960</c:v>
                </c:pt>
                <c:pt idx="4355">
                  <c:v>32961</c:v>
                </c:pt>
                <c:pt idx="4356">
                  <c:v>32962</c:v>
                </c:pt>
                <c:pt idx="4357">
                  <c:v>32963</c:v>
                </c:pt>
                <c:pt idx="4358">
                  <c:v>32964</c:v>
                </c:pt>
                <c:pt idx="4359">
                  <c:v>32965</c:v>
                </c:pt>
                <c:pt idx="4360">
                  <c:v>32966</c:v>
                </c:pt>
                <c:pt idx="4361">
                  <c:v>32967</c:v>
                </c:pt>
                <c:pt idx="4362">
                  <c:v>32968</c:v>
                </c:pt>
                <c:pt idx="4363">
                  <c:v>32969</c:v>
                </c:pt>
                <c:pt idx="4364">
                  <c:v>32970</c:v>
                </c:pt>
                <c:pt idx="4365">
                  <c:v>32971</c:v>
                </c:pt>
                <c:pt idx="4366">
                  <c:v>32972</c:v>
                </c:pt>
                <c:pt idx="4367">
                  <c:v>32973</c:v>
                </c:pt>
                <c:pt idx="4368">
                  <c:v>32974</c:v>
                </c:pt>
                <c:pt idx="4369">
                  <c:v>32975</c:v>
                </c:pt>
                <c:pt idx="4370">
                  <c:v>32976</c:v>
                </c:pt>
                <c:pt idx="4371">
                  <c:v>32977</c:v>
                </c:pt>
                <c:pt idx="4372">
                  <c:v>32978</c:v>
                </c:pt>
                <c:pt idx="4373">
                  <c:v>32979</c:v>
                </c:pt>
                <c:pt idx="4374">
                  <c:v>32980</c:v>
                </c:pt>
                <c:pt idx="4375">
                  <c:v>32981</c:v>
                </c:pt>
                <c:pt idx="4376">
                  <c:v>32982</c:v>
                </c:pt>
                <c:pt idx="4377">
                  <c:v>32983</c:v>
                </c:pt>
                <c:pt idx="4378">
                  <c:v>32984</c:v>
                </c:pt>
                <c:pt idx="4379">
                  <c:v>32985</c:v>
                </c:pt>
                <c:pt idx="4380">
                  <c:v>32986</c:v>
                </c:pt>
                <c:pt idx="4381">
                  <c:v>32987</c:v>
                </c:pt>
                <c:pt idx="4382">
                  <c:v>32988</c:v>
                </c:pt>
                <c:pt idx="4383">
                  <c:v>32989</c:v>
                </c:pt>
                <c:pt idx="4384">
                  <c:v>32990</c:v>
                </c:pt>
                <c:pt idx="4385">
                  <c:v>32991</c:v>
                </c:pt>
                <c:pt idx="4386">
                  <c:v>32992</c:v>
                </c:pt>
                <c:pt idx="4387">
                  <c:v>32993</c:v>
                </c:pt>
                <c:pt idx="4388">
                  <c:v>32994</c:v>
                </c:pt>
                <c:pt idx="4389">
                  <c:v>32995</c:v>
                </c:pt>
                <c:pt idx="4390">
                  <c:v>32996</c:v>
                </c:pt>
                <c:pt idx="4391">
                  <c:v>32997</c:v>
                </c:pt>
                <c:pt idx="4392">
                  <c:v>32998</c:v>
                </c:pt>
                <c:pt idx="4393">
                  <c:v>32999</c:v>
                </c:pt>
                <c:pt idx="4394">
                  <c:v>33000</c:v>
                </c:pt>
                <c:pt idx="4395">
                  <c:v>33001</c:v>
                </c:pt>
                <c:pt idx="4396">
                  <c:v>33002</c:v>
                </c:pt>
                <c:pt idx="4397">
                  <c:v>33003</c:v>
                </c:pt>
                <c:pt idx="4398">
                  <c:v>33004</c:v>
                </c:pt>
                <c:pt idx="4399">
                  <c:v>33005</c:v>
                </c:pt>
                <c:pt idx="4400">
                  <c:v>33006</c:v>
                </c:pt>
                <c:pt idx="4401">
                  <c:v>33007</c:v>
                </c:pt>
                <c:pt idx="4402">
                  <c:v>33008</c:v>
                </c:pt>
                <c:pt idx="4403">
                  <c:v>33009</c:v>
                </c:pt>
                <c:pt idx="4404">
                  <c:v>33010</c:v>
                </c:pt>
                <c:pt idx="4405">
                  <c:v>33011</c:v>
                </c:pt>
                <c:pt idx="4406">
                  <c:v>33012</c:v>
                </c:pt>
                <c:pt idx="4407">
                  <c:v>33013</c:v>
                </c:pt>
                <c:pt idx="4408">
                  <c:v>33014</c:v>
                </c:pt>
                <c:pt idx="4409">
                  <c:v>33015</c:v>
                </c:pt>
                <c:pt idx="4410">
                  <c:v>33016</c:v>
                </c:pt>
                <c:pt idx="4411">
                  <c:v>33017</c:v>
                </c:pt>
                <c:pt idx="4412">
                  <c:v>33018</c:v>
                </c:pt>
                <c:pt idx="4413">
                  <c:v>33019</c:v>
                </c:pt>
                <c:pt idx="4414">
                  <c:v>33020</c:v>
                </c:pt>
                <c:pt idx="4415">
                  <c:v>33021</c:v>
                </c:pt>
                <c:pt idx="4416">
                  <c:v>33022</c:v>
                </c:pt>
                <c:pt idx="4417">
                  <c:v>33023</c:v>
                </c:pt>
                <c:pt idx="4418">
                  <c:v>33024</c:v>
                </c:pt>
                <c:pt idx="4419">
                  <c:v>33025</c:v>
                </c:pt>
                <c:pt idx="4420">
                  <c:v>33026</c:v>
                </c:pt>
                <c:pt idx="4421">
                  <c:v>33027</c:v>
                </c:pt>
                <c:pt idx="4422">
                  <c:v>33028</c:v>
                </c:pt>
                <c:pt idx="4423">
                  <c:v>33029</c:v>
                </c:pt>
                <c:pt idx="4424">
                  <c:v>33030</c:v>
                </c:pt>
                <c:pt idx="4425">
                  <c:v>33031</c:v>
                </c:pt>
                <c:pt idx="4426">
                  <c:v>33032</c:v>
                </c:pt>
                <c:pt idx="4427">
                  <c:v>33033</c:v>
                </c:pt>
                <c:pt idx="4428">
                  <c:v>33034</c:v>
                </c:pt>
                <c:pt idx="4429">
                  <c:v>33035</c:v>
                </c:pt>
                <c:pt idx="4430">
                  <c:v>33036</c:v>
                </c:pt>
                <c:pt idx="4431">
                  <c:v>33037</c:v>
                </c:pt>
                <c:pt idx="4432">
                  <c:v>33038</c:v>
                </c:pt>
                <c:pt idx="4433">
                  <c:v>33039</c:v>
                </c:pt>
                <c:pt idx="4434">
                  <c:v>33040</c:v>
                </c:pt>
                <c:pt idx="4435">
                  <c:v>33041</c:v>
                </c:pt>
                <c:pt idx="4436">
                  <c:v>33042</c:v>
                </c:pt>
                <c:pt idx="4437">
                  <c:v>33043</c:v>
                </c:pt>
                <c:pt idx="4438">
                  <c:v>33044</c:v>
                </c:pt>
                <c:pt idx="4439">
                  <c:v>33045</c:v>
                </c:pt>
                <c:pt idx="4440">
                  <c:v>33046</c:v>
                </c:pt>
                <c:pt idx="4441">
                  <c:v>33047</c:v>
                </c:pt>
                <c:pt idx="4442">
                  <c:v>33048</c:v>
                </c:pt>
                <c:pt idx="4443">
                  <c:v>33049</c:v>
                </c:pt>
                <c:pt idx="4444">
                  <c:v>33050</c:v>
                </c:pt>
                <c:pt idx="4445">
                  <c:v>33051</c:v>
                </c:pt>
                <c:pt idx="4446">
                  <c:v>33052</c:v>
                </c:pt>
                <c:pt idx="4447">
                  <c:v>33053</c:v>
                </c:pt>
                <c:pt idx="4448">
                  <c:v>33054</c:v>
                </c:pt>
                <c:pt idx="4449">
                  <c:v>33055</c:v>
                </c:pt>
                <c:pt idx="4450">
                  <c:v>33056</c:v>
                </c:pt>
                <c:pt idx="4451">
                  <c:v>33057</c:v>
                </c:pt>
                <c:pt idx="4452">
                  <c:v>33058</c:v>
                </c:pt>
                <c:pt idx="4453">
                  <c:v>33059</c:v>
                </c:pt>
                <c:pt idx="4454">
                  <c:v>33060</c:v>
                </c:pt>
                <c:pt idx="4455">
                  <c:v>33061</c:v>
                </c:pt>
                <c:pt idx="4456">
                  <c:v>33062</c:v>
                </c:pt>
                <c:pt idx="4457">
                  <c:v>33063</c:v>
                </c:pt>
                <c:pt idx="4458">
                  <c:v>33064</c:v>
                </c:pt>
                <c:pt idx="4459">
                  <c:v>33065</c:v>
                </c:pt>
                <c:pt idx="4460">
                  <c:v>33066</c:v>
                </c:pt>
                <c:pt idx="4461">
                  <c:v>33067</c:v>
                </c:pt>
                <c:pt idx="4462">
                  <c:v>33068</c:v>
                </c:pt>
                <c:pt idx="4463">
                  <c:v>33069</c:v>
                </c:pt>
                <c:pt idx="4464">
                  <c:v>33070</c:v>
                </c:pt>
                <c:pt idx="4465">
                  <c:v>33071</c:v>
                </c:pt>
                <c:pt idx="4466">
                  <c:v>33072</c:v>
                </c:pt>
                <c:pt idx="4467">
                  <c:v>33073</c:v>
                </c:pt>
                <c:pt idx="4468">
                  <c:v>33074</c:v>
                </c:pt>
                <c:pt idx="4469">
                  <c:v>33075</c:v>
                </c:pt>
                <c:pt idx="4470">
                  <c:v>33076</c:v>
                </c:pt>
                <c:pt idx="4471">
                  <c:v>33077</c:v>
                </c:pt>
                <c:pt idx="4472">
                  <c:v>33078</c:v>
                </c:pt>
                <c:pt idx="4473">
                  <c:v>33079</c:v>
                </c:pt>
                <c:pt idx="4474">
                  <c:v>33080</c:v>
                </c:pt>
                <c:pt idx="4475">
                  <c:v>33081</c:v>
                </c:pt>
                <c:pt idx="4476">
                  <c:v>33082</c:v>
                </c:pt>
                <c:pt idx="4477">
                  <c:v>33083</c:v>
                </c:pt>
                <c:pt idx="4478">
                  <c:v>33084</c:v>
                </c:pt>
                <c:pt idx="4479">
                  <c:v>33085</c:v>
                </c:pt>
                <c:pt idx="4480">
                  <c:v>33086</c:v>
                </c:pt>
                <c:pt idx="4481">
                  <c:v>33087</c:v>
                </c:pt>
                <c:pt idx="4482">
                  <c:v>33088</c:v>
                </c:pt>
                <c:pt idx="4483">
                  <c:v>33089</c:v>
                </c:pt>
                <c:pt idx="4484">
                  <c:v>33090</c:v>
                </c:pt>
                <c:pt idx="4485">
                  <c:v>33091</c:v>
                </c:pt>
                <c:pt idx="4486">
                  <c:v>33092</c:v>
                </c:pt>
                <c:pt idx="4487">
                  <c:v>33093</c:v>
                </c:pt>
                <c:pt idx="4488">
                  <c:v>33094</c:v>
                </c:pt>
                <c:pt idx="4489">
                  <c:v>33095</c:v>
                </c:pt>
                <c:pt idx="4490">
                  <c:v>33096</c:v>
                </c:pt>
                <c:pt idx="4491">
                  <c:v>33097</c:v>
                </c:pt>
                <c:pt idx="4492">
                  <c:v>33098</c:v>
                </c:pt>
                <c:pt idx="4493">
                  <c:v>33099</c:v>
                </c:pt>
                <c:pt idx="4494">
                  <c:v>33100</c:v>
                </c:pt>
                <c:pt idx="4495">
                  <c:v>33101</c:v>
                </c:pt>
                <c:pt idx="4496">
                  <c:v>33102</c:v>
                </c:pt>
                <c:pt idx="4497">
                  <c:v>33103</c:v>
                </c:pt>
                <c:pt idx="4498">
                  <c:v>33104</c:v>
                </c:pt>
                <c:pt idx="4499">
                  <c:v>33105</c:v>
                </c:pt>
                <c:pt idx="4500">
                  <c:v>33106</c:v>
                </c:pt>
                <c:pt idx="4501">
                  <c:v>33107</c:v>
                </c:pt>
                <c:pt idx="4502">
                  <c:v>33108</c:v>
                </c:pt>
                <c:pt idx="4503">
                  <c:v>33109</c:v>
                </c:pt>
                <c:pt idx="4504">
                  <c:v>33110</c:v>
                </c:pt>
                <c:pt idx="4505">
                  <c:v>33111</c:v>
                </c:pt>
                <c:pt idx="4506">
                  <c:v>33112</c:v>
                </c:pt>
                <c:pt idx="4507">
                  <c:v>33113</c:v>
                </c:pt>
                <c:pt idx="4508">
                  <c:v>33114</c:v>
                </c:pt>
                <c:pt idx="4509">
                  <c:v>33115</c:v>
                </c:pt>
                <c:pt idx="4510">
                  <c:v>33116</c:v>
                </c:pt>
                <c:pt idx="4511">
                  <c:v>33117</c:v>
                </c:pt>
                <c:pt idx="4512">
                  <c:v>33118</c:v>
                </c:pt>
                <c:pt idx="4513">
                  <c:v>33119</c:v>
                </c:pt>
                <c:pt idx="4514">
                  <c:v>33120</c:v>
                </c:pt>
                <c:pt idx="4515">
                  <c:v>33121</c:v>
                </c:pt>
                <c:pt idx="4516">
                  <c:v>33122</c:v>
                </c:pt>
                <c:pt idx="4517">
                  <c:v>33123</c:v>
                </c:pt>
                <c:pt idx="4518">
                  <c:v>33124</c:v>
                </c:pt>
                <c:pt idx="4519">
                  <c:v>33125</c:v>
                </c:pt>
                <c:pt idx="4520">
                  <c:v>33126</c:v>
                </c:pt>
                <c:pt idx="4521">
                  <c:v>33127</c:v>
                </c:pt>
                <c:pt idx="4522">
                  <c:v>33128</c:v>
                </c:pt>
                <c:pt idx="4523">
                  <c:v>33129</c:v>
                </c:pt>
                <c:pt idx="4524">
                  <c:v>33130</c:v>
                </c:pt>
                <c:pt idx="4525">
                  <c:v>33131</c:v>
                </c:pt>
                <c:pt idx="4526">
                  <c:v>33132</c:v>
                </c:pt>
                <c:pt idx="4527">
                  <c:v>33133</c:v>
                </c:pt>
                <c:pt idx="4528">
                  <c:v>33134</c:v>
                </c:pt>
                <c:pt idx="4529">
                  <c:v>33135</c:v>
                </c:pt>
                <c:pt idx="4530">
                  <c:v>33136</c:v>
                </c:pt>
                <c:pt idx="4531">
                  <c:v>33137</c:v>
                </c:pt>
                <c:pt idx="4532">
                  <c:v>33138</c:v>
                </c:pt>
                <c:pt idx="4533">
                  <c:v>33139</c:v>
                </c:pt>
                <c:pt idx="4534">
                  <c:v>33140</c:v>
                </c:pt>
                <c:pt idx="4535">
                  <c:v>33141</c:v>
                </c:pt>
                <c:pt idx="4536">
                  <c:v>33142</c:v>
                </c:pt>
                <c:pt idx="4537">
                  <c:v>33143</c:v>
                </c:pt>
                <c:pt idx="4538">
                  <c:v>33144</c:v>
                </c:pt>
                <c:pt idx="4539">
                  <c:v>33145</c:v>
                </c:pt>
                <c:pt idx="4540">
                  <c:v>33146</c:v>
                </c:pt>
                <c:pt idx="4541">
                  <c:v>33147</c:v>
                </c:pt>
                <c:pt idx="4542">
                  <c:v>33148</c:v>
                </c:pt>
                <c:pt idx="4543">
                  <c:v>33149</c:v>
                </c:pt>
                <c:pt idx="4544">
                  <c:v>33150</c:v>
                </c:pt>
                <c:pt idx="4545">
                  <c:v>33151</c:v>
                </c:pt>
                <c:pt idx="4546">
                  <c:v>33152</c:v>
                </c:pt>
                <c:pt idx="4547">
                  <c:v>33153</c:v>
                </c:pt>
                <c:pt idx="4548">
                  <c:v>33154</c:v>
                </c:pt>
                <c:pt idx="4549">
                  <c:v>33155</c:v>
                </c:pt>
                <c:pt idx="4550">
                  <c:v>33156</c:v>
                </c:pt>
                <c:pt idx="4551">
                  <c:v>33157</c:v>
                </c:pt>
                <c:pt idx="4552">
                  <c:v>33158</c:v>
                </c:pt>
                <c:pt idx="4553">
                  <c:v>33159</c:v>
                </c:pt>
                <c:pt idx="4554">
                  <c:v>33160</c:v>
                </c:pt>
                <c:pt idx="4555">
                  <c:v>33161</c:v>
                </c:pt>
                <c:pt idx="4556">
                  <c:v>33162</c:v>
                </c:pt>
                <c:pt idx="4557">
                  <c:v>33163</c:v>
                </c:pt>
                <c:pt idx="4558">
                  <c:v>33164</c:v>
                </c:pt>
                <c:pt idx="4559">
                  <c:v>33165</c:v>
                </c:pt>
                <c:pt idx="4560">
                  <c:v>33166</c:v>
                </c:pt>
                <c:pt idx="4561">
                  <c:v>33167</c:v>
                </c:pt>
                <c:pt idx="4562">
                  <c:v>33168</c:v>
                </c:pt>
                <c:pt idx="4563">
                  <c:v>33169</c:v>
                </c:pt>
                <c:pt idx="4564">
                  <c:v>33170</c:v>
                </c:pt>
                <c:pt idx="4565">
                  <c:v>33171</c:v>
                </c:pt>
                <c:pt idx="4566">
                  <c:v>33172</c:v>
                </c:pt>
                <c:pt idx="4567">
                  <c:v>33173</c:v>
                </c:pt>
                <c:pt idx="4568">
                  <c:v>33174</c:v>
                </c:pt>
                <c:pt idx="4569">
                  <c:v>33175</c:v>
                </c:pt>
                <c:pt idx="4570">
                  <c:v>33176</c:v>
                </c:pt>
                <c:pt idx="4571">
                  <c:v>33177</c:v>
                </c:pt>
                <c:pt idx="4572">
                  <c:v>33178</c:v>
                </c:pt>
                <c:pt idx="4573">
                  <c:v>33179</c:v>
                </c:pt>
                <c:pt idx="4574">
                  <c:v>33180</c:v>
                </c:pt>
                <c:pt idx="4575">
                  <c:v>33181</c:v>
                </c:pt>
                <c:pt idx="4576">
                  <c:v>33182</c:v>
                </c:pt>
                <c:pt idx="4577">
                  <c:v>33183</c:v>
                </c:pt>
                <c:pt idx="4578">
                  <c:v>33184</c:v>
                </c:pt>
                <c:pt idx="4579">
                  <c:v>33185</c:v>
                </c:pt>
                <c:pt idx="4580">
                  <c:v>33186</c:v>
                </c:pt>
                <c:pt idx="4581">
                  <c:v>33187</c:v>
                </c:pt>
                <c:pt idx="4582">
                  <c:v>33188</c:v>
                </c:pt>
                <c:pt idx="4583">
                  <c:v>33189</c:v>
                </c:pt>
                <c:pt idx="4584">
                  <c:v>33190</c:v>
                </c:pt>
                <c:pt idx="4585">
                  <c:v>33191</c:v>
                </c:pt>
                <c:pt idx="4586">
                  <c:v>33192</c:v>
                </c:pt>
                <c:pt idx="4587">
                  <c:v>33193</c:v>
                </c:pt>
                <c:pt idx="4588">
                  <c:v>33194</c:v>
                </c:pt>
                <c:pt idx="4589">
                  <c:v>33195</c:v>
                </c:pt>
                <c:pt idx="4590">
                  <c:v>33196</c:v>
                </c:pt>
                <c:pt idx="4591">
                  <c:v>33197</c:v>
                </c:pt>
                <c:pt idx="4592">
                  <c:v>33198</c:v>
                </c:pt>
                <c:pt idx="4593">
                  <c:v>33199</c:v>
                </c:pt>
                <c:pt idx="4594">
                  <c:v>33200</c:v>
                </c:pt>
                <c:pt idx="4595">
                  <c:v>33201</c:v>
                </c:pt>
                <c:pt idx="4596">
                  <c:v>33202</c:v>
                </c:pt>
                <c:pt idx="4597">
                  <c:v>33203</c:v>
                </c:pt>
                <c:pt idx="4598">
                  <c:v>33204</c:v>
                </c:pt>
                <c:pt idx="4599">
                  <c:v>33205</c:v>
                </c:pt>
                <c:pt idx="4600">
                  <c:v>33206</c:v>
                </c:pt>
                <c:pt idx="4601">
                  <c:v>33207</c:v>
                </c:pt>
                <c:pt idx="4602">
                  <c:v>33208</c:v>
                </c:pt>
                <c:pt idx="4603">
                  <c:v>33209</c:v>
                </c:pt>
                <c:pt idx="4604">
                  <c:v>33210</c:v>
                </c:pt>
                <c:pt idx="4605">
                  <c:v>33211</c:v>
                </c:pt>
                <c:pt idx="4606">
                  <c:v>33212</c:v>
                </c:pt>
                <c:pt idx="4607">
                  <c:v>33213</c:v>
                </c:pt>
                <c:pt idx="4608">
                  <c:v>33214</c:v>
                </c:pt>
                <c:pt idx="4609">
                  <c:v>33215</c:v>
                </c:pt>
                <c:pt idx="4610">
                  <c:v>33216</c:v>
                </c:pt>
                <c:pt idx="4611">
                  <c:v>33217</c:v>
                </c:pt>
                <c:pt idx="4612">
                  <c:v>33218</c:v>
                </c:pt>
                <c:pt idx="4613">
                  <c:v>33219</c:v>
                </c:pt>
                <c:pt idx="4614">
                  <c:v>33220</c:v>
                </c:pt>
                <c:pt idx="4615">
                  <c:v>33221</c:v>
                </c:pt>
                <c:pt idx="4616">
                  <c:v>33222</c:v>
                </c:pt>
                <c:pt idx="4617">
                  <c:v>33223</c:v>
                </c:pt>
                <c:pt idx="4618">
                  <c:v>33224</c:v>
                </c:pt>
                <c:pt idx="4619">
                  <c:v>33225</c:v>
                </c:pt>
                <c:pt idx="4620">
                  <c:v>33226</c:v>
                </c:pt>
                <c:pt idx="4621">
                  <c:v>33227</c:v>
                </c:pt>
                <c:pt idx="4622">
                  <c:v>33228</c:v>
                </c:pt>
                <c:pt idx="4623">
                  <c:v>33229</c:v>
                </c:pt>
                <c:pt idx="4624">
                  <c:v>33230</c:v>
                </c:pt>
                <c:pt idx="4625">
                  <c:v>33231</c:v>
                </c:pt>
                <c:pt idx="4626">
                  <c:v>33232</c:v>
                </c:pt>
                <c:pt idx="4627">
                  <c:v>33233</c:v>
                </c:pt>
                <c:pt idx="4628">
                  <c:v>33234</c:v>
                </c:pt>
                <c:pt idx="4629">
                  <c:v>33235</c:v>
                </c:pt>
                <c:pt idx="4630">
                  <c:v>33236</c:v>
                </c:pt>
                <c:pt idx="4631">
                  <c:v>33237</c:v>
                </c:pt>
                <c:pt idx="4632">
                  <c:v>33238</c:v>
                </c:pt>
                <c:pt idx="4633">
                  <c:v>33239</c:v>
                </c:pt>
                <c:pt idx="4634">
                  <c:v>33240</c:v>
                </c:pt>
                <c:pt idx="4635">
                  <c:v>33241</c:v>
                </c:pt>
                <c:pt idx="4636">
                  <c:v>33242</c:v>
                </c:pt>
                <c:pt idx="4637">
                  <c:v>33243</c:v>
                </c:pt>
                <c:pt idx="4638">
                  <c:v>33244</c:v>
                </c:pt>
                <c:pt idx="4639">
                  <c:v>33245</c:v>
                </c:pt>
                <c:pt idx="4640">
                  <c:v>33246</c:v>
                </c:pt>
                <c:pt idx="4641">
                  <c:v>33247</c:v>
                </c:pt>
                <c:pt idx="4642">
                  <c:v>33248</c:v>
                </c:pt>
                <c:pt idx="4643">
                  <c:v>33249</c:v>
                </c:pt>
                <c:pt idx="4644">
                  <c:v>33250</c:v>
                </c:pt>
                <c:pt idx="4645">
                  <c:v>33251</c:v>
                </c:pt>
                <c:pt idx="4646">
                  <c:v>33252</c:v>
                </c:pt>
                <c:pt idx="4647">
                  <c:v>33253</c:v>
                </c:pt>
                <c:pt idx="4648">
                  <c:v>33254</c:v>
                </c:pt>
                <c:pt idx="4649">
                  <c:v>33255</c:v>
                </c:pt>
                <c:pt idx="4650">
                  <c:v>33256</c:v>
                </c:pt>
                <c:pt idx="4651">
                  <c:v>33257</c:v>
                </c:pt>
                <c:pt idx="4652">
                  <c:v>33258</c:v>
                </c:pt>
                <c:pt idx="4653">
                  <c:v>33259</c:v>
                </c:pt>
                <c:pt idx="4654">
                  <c:v>33260</c:v>
                </c:pt>
                <c:pt idx="4655">
                  <c:v>33261</c:v>
                </c:pt>
                <c:pt idx="4656">
                  <c:v>33262</c:v>
                </c:pt>
                <c:pt idx="4657">
                  <c:v>33263</c:v>
                </c:pt>
                <c:pt idx="4658">
                  <c:v>33264</c:v>
                </c:pt>
                <c:pt idx="4659">
                  <c:v>33265</c:v>
                </c:pt>
                <c:pt idx="4660">
                  <c:v>33266</c:v>
                </c:pt>
                <c:pt idx="4661">
                  <c:v>33267</c:v>
                </c:pt>
                <c:pt idx="4662">
                  <c:v>33268</c:v>
                </c:pt>
                <c:pt idx="4663">
                  <c:v>33269</c:v>
                </c:pt>
                <c:pt idx="4664">
                  <c:v>33270</c:v>
                </c:pt>
                <c:pt idx="4665">
                  <c:v>33271</c:v>
                </c:pt>
                <c:pt idx="4666">
                  <c:v>33272</c:v>
                </c:pt>
                <c:pt idx="4667">
                  <c:v>33273</c:v>
                </c:pt>
                <c:pt idx="4668">
                  <c:v>33274</c:v>
                </c:pt>
                <c:pt idx="4669">
                  <c:v>33275</c:v>
                </c:pt>
                <c:pt idx="4670">
                  <c:v>33276</c:v>
                </c:pt>
                <c:pt idx="4671">
                  <c:v>33277</c:v>
                </c:pt>
                <c:pt idx="4672">
                  <c:v>33278</c:v>
                </c:pt>
                <c:pt idx="4673">
                  <c:v>33279</c:v>
                </c:pt>
                <c:pt idx="4674">
                  <c:v>33280</c:v>
                </c:pt>
                <c:pt idx="4675">
                  <c:v>33281</c:v>
                </c:pt>
                <c:pt idx="4676">
                  <c:v>33282</c:v>
                </c:pt>
                <c:pt idx="4677">
                  <c:v>33283</c:v>
                </c:pt>
                <c:pt idx="4678">
                  <c:v>33284</c:v>
                </c:pt>
                <c:pt idx="4679">
                  <c:v>33285</c:v>
                </c:pt>
                <c:pt idx="4680">
                  <c:v>33286</c:v>
                </c:pt>
                <c:pt idx="4681">
                  <c:v>33287</c:v>
                </c:pt>
                <c:pt idx="4682">
                  <c:v>33288</c:v>
                </c:pt>
                <c:pt idx="4683">
                  <c:v>33289</c:v>
                </c:pt>
                <c:pt idx="4684">
                  <c:v>33290</c:v>
                </c:pt>
                <c:pt idx="4685">
                  <c:v>33291</c:v>
                </c:pt>
                <c:pt idx="4686">
                  <c:v>33292</c:v>
                </c:pt>
                <c:pt idx="4687">
                  <c:v>33293</c:v>
                </c:pt>
                <c:pt idx="4688">
                  <c:v>33294</c:v>
                </c:pt>
                <c:pt idx="4689">
                  <c:v>33295</c:v>
                </c:pt>
                <c:pt idx="4690">
                  <c:v>33296</c:v>
                </c:pt>
                <c:pt idx="4691">
                  <c:v>33297</c:v>
                </c:pt>
                <c:pt idx="4692">
                  <c:v>33298</c:v>
                </c:pt>
                <c:pt idx="4693">
                  <c:v>33299</c:v>
                </c:pt>
                <c:pt idx="4694">
                  <c:v>33300</c:v>
                </c:pt>
                <c:pt idx="4695">
                  <c:v>33301</c:v>
                </c:pt>
                <c:pt idx="4696">
                  <c:v>33302</c:v>
                </c:pt>
                <c:pt idx="4697">
                  <c:v>33303</c:v>
                </c:pt>
                <c:pt idx="4698">
                  <c:v>33304</c:v>
                </c:pt>
                <c:pt idx="4699">
                  <c:v>33305</c:v>
                </c:pt>
                <c:pt idx="4700">
                  <c:v>33306</c:v>
                </c:pt>
                <c:pt idx="4701">
                  <c:v>33307</c:v>
                </c:pt>
                <c:pt idx="4702">
                  <c:v>33308</c:v>
                </c:pt>
                <c:pt idx="4703">
                  <c:v>33309</c:v>
                </c:pt>
                <c:pt idx="4704">
                  <c:v>33310</c:v>
                </c:pt>
                <c:pt idx="4705">
                  <c:v>33311</c:v>
                </c:pt>
                <c:pt idx="4706">
                  <c:v>33312</c:v>
                </c:pt>
                <c:pt idx="4707">
                  <c:v>33313</c:v>
                </c:pt>
                <c:pt idx="4708">
                  <c:v>33314</c:v>
                </c:pt>
                <c:pt idx="4709">
                  <c:v>33315</c:v>
                </c:pt>
                <c:pt idx="4710">
                  <c:v>33316</c:v>
                </c:pt>
                <c:pt idx="4711">
                  <c:v>33317</c:v>
                </c:pt>
                <c:pt idx="4712">
                  <c:v>33318</c:v>
                </c:pt>
                <c:pt idx="4713">
                  <c:v>33319</c:v>
                </c:pt>
                <c:pt idx="4714">
                  <c:v>33320</c:v>
                </c:pt>
                <c:pt idx="4715">
                  <c:v>33321</c:v>
                </c:pt>
                <c:pt idx="4716">
                  <c:v>33322</c:v>
                </c:pt>
                <c:pt idx="4717">
                  <c:v>33323</c:v>
                </c:pt>
                <c:pt idx="4718">
                  <c:v>33324</c:v>
                </c:pt>
                <c:pt idx="4719">
                  <c:v>33325</c:v>
                </c:pt>
                <c:pt idx="4720">
                  <c:v>33326</c:v>
                </c:pt>
                <c:pt idx="4721">
                  <c:v>33327</c:v>
                </c:pt>
                <c:pt idx="4722">
                  <c:v>33328</c:v>
                </c:pt>
                <c:pt idx="4723">
                  <c:v>33329</c:v>
                </c:pt>
                <c:pt idx="4724">
                  <c:v>33330</c:v>
                </c:pt>
                <c:pt idx="4725">
                  <c:v>33331</c:v>
                </c:pt>
                <c:pt idx="4726">
                  <c:v>33332</c:v>
                </c:pt>
                <c:pt idx="4727">
                  <c:v>33333</c:v>
                </c:pt>
                <c:pt idx="4728">
                  <c:v>33334</c:v>
                </c:pt>
                <c:pt idx="4729">
                  <c:v>33335</c:v>
                </c:pt>
                <c:pt idx="4730">
                  <c:v>33336</c:v>
                </c:pt>
                <c:pt idx="4731">
                  <c:v>33337</c:v>
                </c:pt>
                <c:pt idx="4732">
                  <c:v>33338</c:v>
                </c:pt>
                <c:pt idx="4733">
                  <c:v>33339</c:v>
                </c:pt>
                <c:pt idx="4734">
                  <c:v>33340</c:v>
                </c:pt>
                <c:pt idx="4735">
                  <c:v>33341</c:v>
                </c:pt>
                <c:pt idx="4736">
                  <c:v>33342</c:v>
                </c:pt>
                <c:pt idx="4737">
                  <c:v>33343</c:v>
                </c:pt>
                <c:pt idx="4738">
                  <c:v>33344</c:v>
                </c:pt>
                <c:pt idx="4739">
                  <c:v>33345</c:v>
                </c:pt>
                <c:pt idx="4740">
                  <c:v>33346</c:v>
                </c:pt>
                <c:pt idx="4741">
                  <c:v>33347</c:v>
                </c:pt>
                <c:pt idx="4742">
                  <c:v>33348</c:v>
                </c:pt>
                <c:pt idx="4743">
                  <c:v>33349</c:v>
                </c:pt>
                <c:pt idx="4744">
                  <c:v>33350</c:v>
                </c:pt>
                <c:pt idx="4745">
                  <c:v>33351</c:v>
                </c:pt>
                <c:pt idx="4746">
                  <c:v>33352</c:v>
                </c:pt>
                <c:pt idx="4747">
                  <c:v>33353</c:v>
                </c:pt>
                <c:pt idx="4748">
                  <c:v>33354</c:v>
                </c:pt>
                <c:pt idx="4749">
                  <c:v>33355</c:v>
                </c:pt>
                <c:pt idx="4750">
                  <c:v>33356</c:v>
                </c:pt>
                <c:pt idx="4751">
                  <c:v>33357</c:v>
                </c:pt>
                <c:pt idx="4752">
                  <c:v>33358</c:v>
                </c:pt>
                <c:pt idx="4753">
                  <c:v>33359</c:v>
                </c:pt>
                <c:pt idx="4754">
                  <c:v>33360</c:v>
                </c:pt>
                <c:pt idx="4755">
                  <c:v>33361</c:v>
                </c:pt>
                <c:pt idx="4756">
                  <c:v>33362</c:v>
                </c:pt>
                <c:pt idx="4757">
                  <c:v>33363</c:v>
                </c:pt>
                <c:pt idx="4758">
                  <c:v>33364</c:v>
                </c:pt>
                <c:pt idx="4759">
                  <c:v>33365</c:v>
                </c:pt>
                <c:pt idx="4760">
                  <c:v>33366</c:v>
                </c:pt>
                <c:pt idx="4761">
                  <c:v>33367</c:v>
                </c:pt>
                <c:pt idx="4762">
                  <c:v>33368</c:v>
                </c:pt>
                <c:pt idx="4763">
                  <c:v>33369</c:v>
                </c:pt>
                <c:pt idx="4764">
                  <c:v>33370</c:v>
                </c:pt>
                <c:pt idx="4765">
                  <c:v>33371</c:v>
                </c:pt>
                <c:pt idx="4766">
                  <c:v>33372</c:v>
                </c:pt>
                <c:pt idx="4767">
                  <c:v>33374</c:v>
                </c:pt>
                <c:pt idx="4768">
                  <c:v>33375</c:v>
                </c:pt>
                <c:pt idx="4769">
                  <c:v>33376</c:v>
                </c:pt>
                <c:pt idx="4770">
                  <c:v>33377</c:v>
                </c:pt>
                <c:pt idx="4771">
                  <c:v>33378</c:v>
                </c:pt>
                <c:pt idx="4772">
                  <c:v>33379</c:v>
                </c:pt>
                <c:pt idx="4773">
                  <c:v>33380</c:v>
                </c:pt>
                <c:pt idx="4774">
                  <c:v>33381</c:v>
                </c:pt>
                <c:pt idx="4775">
                  <c:v>33382</c:v>
                </c:pt>
                <c:pt idx="4776">
                  <c:v>33383</c:v>
                </c:pt>
                <c:pt idx="4777">
                  <c:v>33384</c:v>
                </c:pt>
                <c:pt idx="4778">
                  <c:v>33385</c:v>
                </c:pt>
                <c:pt idx="4779">
                  <c:v>33386</c:v>
                </c:pt>
                <c:pt idx="4780">
                  <c:v>33387</c:v>
                </c:pt>
                <c:pt idx="4781">
                  <c:v>33388</c:v>
                </c:pt>
                <c:pt idx="4782">
                  <c:v>33389</c:v>
                </c:pt>
                <c:pt idx="4783">
                  <c:v>33390</c:v>
                </c:pt>
                <c:pt idx="4784">
                  <c:v>33391</c:v>
                </c:pt>
                <c:pt idx="4785">
                  <c:v>33392</c:v>
                </c:pt>
                <c:pt idx="4786">
                  <c:v>33393</c:v>
                </c:pt>
                <c:pt idx="4787">
                  <c:v>33394</c:v>
                </c:pt>
                <c:pt idx="4788">
                  <c:v>33395</c:v>
                </c:pt>
                <c:pt idx="4789">
                  <c:v>33396</c:v>
                </c:pt>
                <c:pt idx="4790">
                  <c:v>33397</c:v>
                </c:pt>
                <c:pt idx="4791">
                  <c:v>33398</c:v>
                </c:pt>
                <c:pt idx="4792">
                  <c:v>33399</c:v>
                </c:pt>
                <c:pt idx="4793">
                  <c:v>33400</c:v>
                </c:pt>
                <c:pt idx="4794">
                  <c:v>33401</c:v>
                </c:pt>
                <c:pt idx="4795">
                  <c:v>33402</c:v>
                </c:pt>
                <c:pt idx="4796">
                  <c:v>33403</c:v>
                </c:pt>
                <c:pt idx="4797">
                  <c:v>33404</c:v>
                </c:pt>
                <c:pt idx="4798">
                  <c:v>33405</c:v>
                </c:pt>
                <c:pt idx="4799">
                  <c:v>33406</c:v>
                </c:pt>
                <c:pt idx="4800">
                  <c:v>33407</c:v>
                </c:pt>
                <c:pt idx="4801">
                  <c:v>33408</c:v>
                </c:pt>
                <c:pt idx="4802">
                  <c:v>33409</c:v>
                </c:pt>
                <c:pt idx="4803">
                  <c:v>33410</c:v>
                </c:pt>
                <c:pt idx="4804">
                  <c:v>33411</c:v>
                </c:pt>
                <c:pt idx="4805">
                  <c:v>33412</c:v>
                </c:pt>
                <c:pt idx="4806">
                  <c:v>33413</c:v>
                </c:pt>
                <c:pt idx="4807">
                  <c:v>33414</c:v>
                </c:pt>
                <c:pt idx="4808">
                  <c:v>33415</c:v>
                </c:pt>
                <c:pt idx="4809">
                  <c:v>33416</c:v>
                </c:pt>
                <c:pt idx="4810">
                  <c:v>33417</c:v>
                </c:pt>
                <c:pt idx="4811">
                  <c:v>33418</c:v>
                </c:pt>
                <c:pt idx="4812">
                  <c:v>33419</c:v>
                </c:pt>
                <c:pt idx="4813">
                  <c:v>33420</c:v>
                </c:pt>
                <c:pt idx="4814">
                  <c:v>33421</c:v>
                </c:pt>
                <c:pt idx="4815">
                  <c:v>33422</c:v>
                </c:pt>
                <c:pt idx="4816">
                  <c:v>33423</c:v>
                </c:pt>
                <c:pt idx="4817">
                  <c:v>33424</c:v>
                </c:pt>
                <c:pt idx="4818">
                  <c:v>33425</c:v>
                </c:pt>
                <c:pt idx="4819">
                  <c:v>33426</c:v>
                </c:pt>
                <c:pt idx="4820">
                  <c:v>33427</c:v>
                </c:pt>
                <c:pt idx="4821">
                  <c:v>33428</c:v>
                </c:pt>
                <c:pt idx="4822">
                  <c:v>33429</c:v>
                </c:pt>
                <c:pt idx="4823">
                  <c:v>33430</c:v>
                </c:pt>
                <c:pt idx="4824">
                  <c:v>33431</c:v>
                </c:pt>
                <c:pt idx="4825">
                  <c:v>33432</c:v>
                </c:pt>
                <c:pt idx="4826">
                  <c:v>33433</c:v>
                </c:pt>
                <c:pt idx="4827">
                  <c:v>33434</c:v>
                </c:pt>
                <c:pt idx="4828">
                  <c:v>33435</c:v>
                </c:pt>
                <c:pt idx="4829">
                  <c:v>33436</c:v>
                </c:pt>
                <c:pt idx="4830">
                  <c:v>33437</c:v>
                </c:pt>
                <c:pt idx="4831">
                  <c:v>33438</c:v>
                </c:pt>
                <c:pt idx="4832">
                  <c:v>33439</c:v>
                </c:pt>
                <c:pt idx="4833">
                  <c:v>33440</c:v>
                </c:pt>
                <c:pt idx="4834">
                  <c:v>33441</c:v>
                </c:pt>
                <c:pt idx="4835">
                  <c:v>33442</c:v>
                </c:pt>
                <c:pt idx="4836">
                  <c:v>33443</c:v>
                </c:pt>
                <c:pt idx="4837">
                  <c:v>33444</c:v>
                </c:pt>
                <c:pt idx="4838">
                  <c:v>33445</c:v>
                </c:pt>
                <c:pt idx="4839">
                  <c:v>33446</c:v>
                </c:pt>
                <c:pt idx="4840">
                  <c:v>33447</c:v>
                </c:pt>
                <c:pt idx="4841">
                  <c:v>33448</c:v>
                </c:pt>
                <c:pt idx="4842">
                  <c:v>33449</c:v>
                </c:pt>
                <c:pt idx="4843">
                  <c:v>33450</c:v>
                </c:pt>
                <c:pt idx="4844">
                  <c:v>33451</c:v>
                </c:pt>
                <c:pt idx="4845">
                  <c:v>33452</c:v>
                </c:pt>
                <c:pt idx="4846">
                  <c:v>33453</c:v>
                </c:pt>
                <c:pt idx="4847">
                  <c:v>33454</c:v>
                </c:pt>
                <c:pt idx="4848">
                  <c:v>33455</c:v>
                </c:pt>
                <c:pt idx="4849">
                  <c:v>33456</c:v>
                </c:pt>
                <c:pt idx="4850">
                  <c:v>33457</c:v>
                </c:pt>
                <c:pt idx="4851">
                  <c:v>33458</c:v>
                </c:pt>
                <c:pt idx="4852">
                  <c:v>33459</c:v>
                </c:pt>
                <c:pt idx="4853">
                  <c:v>33460</c:v>
                </c:pt>
                <c:pt idx="4854">
                  <c:v>33461</c:v>
                </c:pt>
                <c:pt idx="4855">
                  <c:v>33462</c:v>
                </c:pt>
                <c:pt idx="4856">
                  <c:v>33463</c:v>
                </c:pt>
                <c:pt idx="4857">
                  <c:v>33464</c:v>
                </c:pt>
                <c:pt idx="4858">
                  <c:v>33465</c:v>
                </c:pt>
                <c:pt idx="4859">
                  <c:v>33466</c:v>
                </c:pt>
                <c:pt idx="4860">
                  <c:v>33467</c:v>
                </c:pt>
                <c:pt idx="4861">
                  <c:v>33468</c:v>
                </c:pt>
                <c:pt idx="4862">
                  <c:v>33469</c:v>
                </c:pt>
                <c:pt idx="4863">
                  <c:v>33470</c:v>
                </c:pt>
                <c:pt idx="4864">
                  <c:v>33471</c:v>
                </c:pt>
                <c:pt idx="4865">
                  <c:v>33472</c:v>
                </c:pt>
                <c:pt idx="4866">
                  <c:v>33473</c:v>
                </c:pt>
                <c:pt idx="4867">
                  <c:v>33474</c:v>
                </c:pt>
                <c:pt idx="4868">
                  <c:v>33475</c:v>
                </c:pt>
                <c:pt idx="4869">
                  <c:v>33476</c:v>
                </c:pt>
                <c:pt idx="4870">
                  <c:v>33477</c:v>
                </c:pt>
                <c:pt idx="4871">
                  <c:v>33478</c:v>
                </c:pt>
                <c:pt idx="4872">
                  <c:v>33479</c:v>
                </c:pt>
                <c:pt idx="4873">
                  <c:v>33480</c:v>
                </c:pt>
                <c:pt idx="4874">
                  <c:v>33481</c:v>
                </c:pt>
                <c:pt idx="4875">
                  <c:v>33482</c:v>
                </c:pt>
                <c:pt idx="4876">
                  <c:v>33483</c:v>
                </c:pt>
                <c:pt idx="4877">
                  <c:v>33484</c:v>
                </c:pt>
                <c:pt idx="4878">
                  <c:v>33485</c:v>
                </c:pt>
                <c:pt idx="4879">
                  <c:v>33486</c:v>
                </c:pt>
                <c:pt idx="4880">
                  <c:v>33487</c:v>
                </c:pt>
                <c:pt idx="4881">
                  <c:v>33488</c:v>
                </c:pt>
                <c:pt idx="4882">
                  <c:v>33489</c:v>
                </c:pt>
                <c:pt idx="4883">
                  <c:v>33490</c:v>
                </c:pt>
                <c:pt idx="4884">
                  <c:v>33491</c:v>
                </c:pt>
                <c:pt idx="4885">
                  <c:v>33492</c:v>
                </c:pt>
                <c:pt idx="4886">
                  <c:v>33493</c:v>
                </c:pt>
                <c:pt idx="4887">
                  <c:v>33494</c:v>
                </c:pt>
                <c:pt idx="4888">
                  <c:v>33495</c:v>
                </c:pt>
                <c:pt idx="4889">
                  <c:v>33496</c:v>
                </c:pt>
                <c:pt idx="4890">
                  <c:v>33497</c:v>
                </c:pt>
                <c:pt idx="4891">
                  <c:v>33498</c:v>
                </c:pt>
                <c:pt idx="4892">
                  <c:v>33499</c:v>
                </c:pt>
                <c:pt idx="4893">
                  <c:v>33500</c:v>
                </c:pt>
                <c:pt idx="4894">
                  <c:v>33501</c:v>
                </c:pt>
                <c:pt idx="4895">
                  <c:v>33502</c:v>
                </c:pt>
                <c:pt idx="4896">
                  <c:v>33503</c:v>
                </c:pt>
                <c:pt idx="4897">
                  <c:v>33504</c:v>
                </c:pt>
                <c:pt idx="4898">
                  <c:v>33505</c:v>
                </c:pt>
                <c:pt idx="4899">
                  <c:v>33506</c:v>
                </c:pt>
                <c:pt idx="4900">
                  <c:v>33507</c:v>
                </c:pt>
                <c:pt idx="4901">
                  <c:v>33508</c:v>
                </c:pt>
                <c:pt idx="4902">
                  <c:v>33509</c:v>
                </c:pt>
                <c:pt idx="4903">
                  <c:v>33510</c:v>
                </c:pt>
                <c:pt idx="4904">
                  <c:v>33511</c:v>
                </c:pt>
                <c:pt idx="4905">
                  <c:v>33512</c:v>
                </c:pt>
                <c:pt idx="4906">
                  <c:v>33513</c:v>
                </c:pt>
                <c:pt idx="4907">
                  <c:v>33514</c:v>
                </c:pt>
                <c:pt idx="4908">
                  <c:v>33515</c:v>
                </c:pt>
                <c:pt idx="4909">
                  <c:v>33516</c:v>
                </c:pt>
                <c:pt idx="4910">
                  <c:v>33517</c:v>
                </c:pt>
                <c:pt idx="4911">
                  <c:v>33518</c:v>
                </c:pt>
                <c:pt idx="4912">
                  <c:v>33519</c:v>
                </c:pt>
                <c:pt idx="4913">
                  <c:v>33520</c:v>
                </c:pt>
                <c:pt idx="4914">
                  <c:v>33521</c:v>
                </c:pt>
                <c:pt idx="4915">
                  <c:v>33522</c:v>
                </c:pt>
                <c:pt idx="4916">
                  <c:v>33523</c:v>
                </c:pt>
                <c:pt idx="4917">
                  <c:v>33524</c:v>
                </c:pt>
                <c:pt idx="4918">
                  <c:v>33525</c:v>
                </c:pt>
                <c:pt idx="4919">
                  <c:v>33526</c:v>
                </c:pt>
                <c:pt idx="4920">
                  <c:v>33527</c:v>
                </c:pt>
                <c:pt idx="4921">
                  <c:v>33528</c:v>
                </c:pt>
                <c:pt idx="4922">
                  <c:v>33529</c:v>
                </c:pt>
                <c:pt idx="4923">
                  <c:v>33530</c:v>
                </c:pt>
                <c:pt idx="4924">
                  <c:v>33531</c:v>
                </c:pt>
                <c:pt idx="4925">
                  <c:v>33532</c:v>
                </c:pt>
                <c:pt idx="4926">
                  <c:v>33533</c:v>
                </c:pt>
                <c:pt idx="4927">
                  <c:v>33534</c:v>
                </c:pt>
                <c:pt idx="4928">
                  <c:v>33535</c:v>
                </c:pt>
                <c:pt idx="4929">
                  <c:v>33536</c:v>
                </c:pt>
                <c:pt idx="4930">
                  <c:v>33537</c:v>
                </c:pt>
                <c:pt idx="4931">
                  <c:v>33538</c:v>
                </c:pt>
                <c:pt idx="4932">
                  <c:v>33539</c:v>
                </c:pt>
                <c:pt idx="4933">
                  <c:v>33540</c:v>
                </c:pt>
                <c:pt idx="4934">
                  <c:v>33541</c:v>
                </c:pt>
                <c:pt idx="4935">
                  <c:v>33542</c:v>
                </c:pt>
                <c:pt idx="4936">
                  <c:v>33543</c:v>
                </c:pt>
                <c:pt idx="4937">
                  <c:v>33544</c:v>
                </c:pt>
                <c:pt idx="4938">
                  <c:v>33545</c:v>
                </c:pt>
                <c:pt idx="4939">
                  <c:v>33546</c:v>
                </c:pt>
                <c:pt idx="4940">
                  <c:v>33547</c:v>
                </c:pt>
                <c:pt idx="4941">
                  <c:v>33548</c:v>
                </c:pt>
                <c:pt idx="4942">
                  <c:v>33549</c:v>
                </c:pt>
                <c:pt idx="4943">
                  <c:v>33550</c:v>
                </c:pt>
                <c:pt idx="4944">
                  <c:v>33551</c:v>
                </c:pt>
                <c:pt idx="4945">
                  <c:v>33552</c:v>
                </c:pt>
                <c:pt idx="4946">
                  <c:v>33553</c:v>
                </c:pt>
                <c:pt idx="4947">
                  <c:v>33554</c:v>
                </c:pt>
                <c:pt idx="4948">
                  <c:v>33555</c:v>
                </c:pt>
                <c:pt idx="4949">
                  <c:v>33556</c:v>
                </c:pt>
                <c:pt idx="4950">
                  <c:v>33557</c:v>
                </c:pt>
                <c:pt idx="4951">
                  <c:v>33558</c:v>
                </c:pt>
                <c:pt idx="4952">
                  <c:v>33559</c:v>
                </c:pt>
                <c:pt idx="4953">
                  <c:v>33560</c:v>
                </c:pt>
                <c:pt idx="4954">
                  <c:v>33561</c:v>
                </c:pt>
                <c:pt idx="4955">
                  <c:v>33562</c:v>
                </c:pt>
                <c:pt idx="4956">
                  <c:v>33563</c:v>
                </c:pt>
                <c:pt idx="4957">
                  <c:v>33564</c:v>
                </c:pt>
                <c:pt idx="4958">
                  <c:v>33565</c:v>
                </c:pt>
                <c:pt idx="4959">
                  <c:v>33566</c:v>
                </c:pt>
                <c:pt idx="4960">
                  <c:v>33567</c:v>
                </c:pt>
                <c:pt idx="4961">
                  <c:v>33568</c:v>
                </c:pt>
                <c:pt idx="4962">
                  <c:v>33570</c:v>
                </c:pt>
                <c:pt idx="4963">
                  <c:v>33571</c:v>
                </c:pt>
                <c:pt idx="4964">
                  <c:v>33572</c:v>
                </c:pt>
                <c:pt idx="4965">
                  <c:v>33573</c:v>
                </c:pt>
                <c:pt idx="4966">
                  <c:v>33574</c:v>
                </c:pt>
                <c:pt idx="4967">
                  <c:v>33575</c:v>
                </c:pt>
                <c:pt idx="4968">
                  <c:v>33576</c:v>
                </c:pt>
                <c:pt idx="4969">
                  <c:v>33577</c:v>
                </c:pt>
                <c:pt idx="4970">
                  <c:v>33578</c:v>
                </c:pt>
                <c:pt idx="4971">
                  <c:v>33579</c:v>
                </c:pt>
                <c:pt idx="4972">
                  <c:v>33580</c:v>
                </c:pt>
                <c:pt idx="4973">
                  <c:v>33581</c:v>
                </c:pt>
                <c:pt idx="4974">
                  <c:v>33582</c:v>
                </c:pt>
                <c:pt idx="4975">
                  <c:v>33583</c:v>
                </c:pt>
                <c:pt idx="4976">
                  <c:v>33584</c:v>
                </c:pt>
                <c:pt idx="4977">
                  <c:v>33585</c:v>
                </c:pt>
                <c:pt idx="4978">
                  <c:v>33586</c:v>
                </c:pt>
                <c:pt idx="4979">
                  <c:v>33587</c:v>
                </c:pt>
                <c:pt idx="4980">
                  <c:v>33588</c:v>
                </c:pt>
                <c:pt idx="4981">
                  <c:v>33589</c:v>
                </c:pt>
                <c:pt idx="4982">
                  <c:v>33590</c:v>
                </c:pt>
                <c:pt idx="4983">
                  <c:v>33591</c:v>
                </c:pt>
                <c:pt idx="4984">
                  <c:v>33592</c:v>
                </c:pt>
                <c:pt idx="4985">
                  <c:v>33593</c:v>
                </c:pt>
                <c:pt idx="4986">
                  <c:v>33594</c:v>
                </c:pt>
                <c:pt idx="4987">
                  <c:v>33595</c:v>
                </c:pt>
                <c:pt idx="4988">
                  <c:v>33596</c:v>
                </c:pt>
                <c:pt idx="4989">
                  <c:v>33597</c:v>
                </c:pt>
                <c:pt idx="4990">
                  <c:v>33598</c:v>
                </c:pt>
                <c:pt idx="4991">
                  <c:v>33599</c:v>
                </c:pt>
                <c:pt idx="4992">
                  <c:v>33600</c:v>
                </c:pt>
                <c:pt idx="4993">
                  <c:v>33601</c:v>
                </c:pt>
                <c:pt idx="4994">
                  <c:v>33602</c:v>
                </c:pt>
                <c:pt idx="4995">
                  <c:v>33603</c:v>
                </c:pt>
                <c:pt idx="4996">
                  <c:v>33604</c:v>
                </c:pt>
                <c:pt idx="4997">
                  <c:v>33605</c:v>
                </c:pt>
                <c:pt idx="4998">
                  <c:v>33606</c:v>
                </c:pt>
                <c:pt idx="4999">
                  <c:v>33607</c:v>
                </c:pt>
                <c:pt idx="5000">
                  <c:v>33608</c:v>
                </c:pt>
                <c:pt idx="5001">
                  <c:v>33610</c:v>
                </c:pt>
                <c:pt idx="5002">
                  <c:v>33611</c:v>
                </c:pt>
                <c:pt idx="5003">
                  <c:v>33612</c:v>
                </c:pt>
                <c:pt idx="5004">
                  <c:v>33613</c:v>
                </c:pt>
                <c:pt idx="5005">
                  <c:v>33614</c:v>
                </c:pt>
                <c:pt idx="5006">
                  <c:v>33615</c:v>
                </c:pt>
                <c:pt idx="5007">
                  <c:v>33616</c:v>
                </c:pt>
                <c:pt idx="5008">
                  <c:v>33617</c:v>
                </c:pt>
                <c:pt idx="5009">
                  <c:v>33618</c:v>
                </c:pt>
                <c:pt idx="5010">
                  <c:v>33619</c:v>
                </c:pt>
                <c:pt idx="5011">
                  <c:v>33620</c:v>
                </c:pt>
                <c:pt idx="5012">
                  <c:v>33621</c:v>
                </c:pt>
                <c:pt idx="5013">
                  <c:v>33622</c:v>
                </c:pt>
                <c:pt idx="5014">
                  <c:v>33623</c:v>
                </c:pt>
                <c:pt idx="5015">
                  <c:v>33624</c:v>
                </c:pt>
                <c:pt idx="5016">
                  <c:v>33625</c:v>
                </c:pt>
                <c:pt idx="5017">
                  <c:v>33626</c:v>
                </c:pt>
                <c:pt idx="5018">
                  <c:v>33627</c:v>
                </c:pt>
                <c:pt idx="5019">
                  <c:v>33628</c:v>
                </c:pt>
                <c:pt idx="5020">
                  <c:v>33629</c:v>
                </c:pt>
                <c:pt idx="5021">
                  <c:v>33630</c:v>
                </c:pt>
                <c:pt idx="5022">
                  <c:v>33631</c:v>
                </c:pt>
                <c:pt idx="5023">
                  <c:v>33632</c:v>
                </c:pt>
                <c:pt idx="5024">
                  <c:v>33633</c:v>
                </c:pt>
                <c:pt idx="5025">
                  <c:v>33634</c:v>
                </c:pt>
                <c:pt idx="5026">
                  <c:v>33635</c:v>
                </c:pt>
                <c:pt idx="5027">
                  <c:v>33636</c:v>
                </c:pt>
                <c:pt idx="5028">
                  <c:v>33637</c:v>
                </c:pt>
                <c:pt idx="5029">
                  <c:v>33638</c:v>
                </c:pt>
                <c:pt idx="5030">
                  <c:v>33639</c:v>
                </c:pt>
                <c:pt idx="5031">
                  <c:v>33640</c:v>
                </c:pt>
                <c:pt idx="5032">
                  <c:v>33641</c:v>
                </c:pt>
                <c:pt idx="5033">
                  <c:v>33642</c:v>
                </c:pt>
                <c:pt idx="5034">
                  <c:v>33643</c:v>
                </c:pt>
                <c:pt idx="5035">
                  <c:v>33644</c:v>
                </c:pt>
                <c:pt idx="5036">
                  <c:v>33645</c:v>
                </c:pt>
                <c:pt idx="5037">
                  <c:v>33646</c:v>
                </c:pt>
                <c:pt idx="5038">
                  <c:v>33647</c:v>
                </c:pt>
                <c:pt idx="5039">
                  <c:v>33648</c:v>
                </c:pt>
                <c:pt idx="5040">
                  <c:v>33649</c:v>
                </c:pt>
                <c:pt idx="5041">
                  <c:v>33650</c:v>
                </c:pt>
                <c:pt idx="5042">
                  <c:v>33651</c:v>
                </c:pt>
                <c:pt idx="5043">
                  <c:v>33652</c:v>
                </c:pt>
                <c:pt idx="5044">
                  <c:v>33653</c:v>
                </c:pt>
                <c:pt idx="5045">
                  <c:v>33654</c:v>
                </c:pt>
                <c:pt idx="5046">
                  <c:v>33655</c:v>
                </c:pt>
                <c:pt idx="5047">
                  <c:v>33656</c:v>
                </c:pt>
                <c:pt idx="5048">
                  <c:v>33657</c:v>
                </c:pt>
                <c:pt idx="5049">
                  <c:v>33658</c:v>
                </c:pt>
                <c:pt idx="5050">
                  <c:v>33659</c:v>
                </c:pt>
                <c:pt idx="5051">
                  <c:v>33660</c:v>
                </c:pt>
                <c:pt idx="5052">
                  <c:v>33661</c:v>
                </c:pt>
                <c:pt idx="5053">
                  <c:v>33662</c:v>
                </c:pt>
                <c:pt idx="5054">
                  <c:v>33663</c:v>
                </c:pt>
                <c:pt idx="5055">
                  <c:v>33664</c:v>
                </c:pt>
                <c:pt idx="5056">
                  <c:v>33665</c:v>
                </c:pt>
                <c:pt idx="5057">
                  <c:v>33666</c:v>
                </c:pt>
                <c:pt idx="5058">
                  <c:v>33667</c:v>
                </c:pt>
                <c:pt idx="5059">
                  <c:v>33668</c:v>
                </c:pt>
                <c:pt idx="5060">
                  <c:v>33669</c:v>
                </c:pt>
                <c:pt idx="5061">
                  <c:v>33670</c:v>
                </c:pt>
                <c:pt idx="5062">
                  <c:v>33671</c:v>
                </c:pt>
                <c:pt idx="5063">
                  <c:v>33672</c:v>
                </c:pt>
                <c:pt idx="5064">
                  <c:v>33673</c:v>
                </c:pt>
                <c:pt idx="5065">
                  <c:v>33674</c:v>
                </c:pt>
                <c:pt idx="5066">
                  <c:v>33675</c:v>
                </c:pt>
                <c:pt idx="5067">
                  <c:v>33676</c:v>
                </c:pt>
                <c:pt idx="5068">
                  <c:v>33677</c:v>
                </c:pt>
                <c:pt idx="5069">
                  <c:v>33678</c:v>
                </c:pt>
                <c:pt idx="5070">
                  <c:v>33679</c:v>
                </c:pt>
                <c:pt idx="5071">
                  <c:v>33680</c:v>
                </c:pt>
                <c:pt idx="5072">
                  <c:v>33681</c:v>
                </c:pt>
                <c:pt idx="5073">
                  <c:v>33682</c:v>
                </c:pt>
                <c:pt idx="5074">
                  <c:v>33683</c:v>
                </c:pt>
                <c:pt idx="5075">
                  <c:v>33684</c:v>
                </c:pt>
                <c:pt idx="5076">
                  <c:v>33685</c:v>
                </c:pt>
                <c:pt idx="5077">
                  <c:v>33686</c:v>
                </c:pt>
                <c:pt idx="5078">
                  <c:v>33687</c:v>
                </c:pt>
                <c:pt idx="5079">
                  <c:v>33688</c:v>
                </c:pt>
                <c:pt idx="5080">
                  <c:v>33689</c:v>
                </c:pt>
                <c:pt idx="5081">
                  <c:v>33690</c:v>
                </c:pt>
                <c:pt idx="5082">
                  <c:v>33691</c:v>
                </c:pt>
                <c:pt idx="5083">
                  <c:v>33692</c:v>
                </c:pt>
                <c:pt idx="5084">
                  <c:v>33693</c:v>
                </c:pt>
                <c:pt idx="5085">
                  <c:v>33694</c:v>
                </c:pt>
                <c:pt idx="5086">
                  <c:v>33695</c:v>
                </c:pt>
                <c:pt idx="5087">
                  <c:v>33696</c:v>
                </c:pt>
                <c:pt idx="5088">
                  <c:v>33697</c:v>
                </c:pt>
                <c:pt idx="5089">
                  <c:v>33698</c:v>
                </c:pt>
                <c:pt idx="5090">
                  <c:v>33699</c:v>
                </c:pt>
                <c:pt idx="5091">
                  <c:v>33700</c:v>
                </c:pt>
                <c:pt idx="5092">
                  <c:v>33701</c:v>
                </c:pt>
                <c:pt idx="5093">
                  <c:v>33702</c:v>
                </c:pt>
                <c:pt idx="5094">
                  <c:v>33703</c:v>
                </c:pt>
                <c:pt idx="5095">
                  <c:v>33704</c:v>
                </c:pt>
                <c:pt idx="5096">
                  <c:v>33705</c:v>
                </c:pt>
                <c:pt idx="5097">
                  <c:v>33706</c:v>
                </c:pt>
                <c:pt idx="5098">
                  <c:v>33707</c:v>
                </c:pt>
                <c:pt idx="5099">
                  <c:v>33708</c:v>
                </c:pt>
                <c:pt idx="5100">
                  <c:v>33709</c:v>
                </c:pt>
                <c:pt idx="5101">
                  <c:v>33710</c:v>
                </c:pt>
                <c:pt idx="5102">
                  <c:v>33711</c:v>
                </c:pt>
                <c:pt idx="5103">
                  <c:v>33712</c:v>
                </c:pt>
                <c:pt idx="5104">
                  <c:v>33713</c:v>
                </c:pt>
                <c:pt idx="5105">
                  <c:v>33714</c:v>
                </c:pt>
                <c:pt idx="5106">
                  <c:v>33715</c:v>
                </c:pt>
                <c:pt idx="5107">
                  <c:v>33716</c:v>
                </c:pt>
                <c:pt idx="5108">
                  <c:v>33717</c:v>
                </c:pt>
                <c:pt idx="5109">
                  <c:v>33718</c:v>
                </c:pt>
                <c:pt idx="5110">
                  <c:v>33719</c:v>
                </c:pt>
                <c:pt idx="5111">
                  <c:v>33720</c:v>
                </c:pt>
                <c:pt idx="5112">
                  <c:v>33721</c:v>
                </c:pt>
                <c:pt idx="5113">
                  <c:v>33722</c:v>
                </c:pt>
                <c:pt idx="5114">
                  <c:v>33723</c:v>
                </c:pt>
                <c:pt idx="5115">
                  <c:v>33724</c:v>
                </c:pt>
                <c:pt idx="5116">
                  <c:v>33725</c:v>
                </c:pt>
                <c:pt idx="5117">
                  <c:v>33726</c:v>
                </c:pt>
                <c:pt idx="5118">
                  <c:v>33727</c:v>
                </c:pt>
                <c:pt idx="5119">
                  <c:v>33728</c:v>
                </c:pt>
                <c:pt idx="5120">
                  <c:v>33729</c:v>
                </c:pt>
                <c:pt idx="5121">
                  <c:v>33730</c:v>
                </c:pt>
                <c:pt idx="5122">
                  <c:v>33731</c:v>
                </c:pt>
                <c:pt idx="5123">
                  <c:v>33732</c:v>
                </c:pt>
                <c:pt idx="5124">
                  <c:v>33733</c:v>
                </c:pt>
                <c:pt idx="5125">
                  <c:v>33734</c:v>
                </c:pt>
                <c:pt idx="5126">
                  <c:v>33735</c:v>
                </c:pt>
                <c:pt idx="5127">
                  <c:v>33736</c:v>
                </c:pt>
                <c:pt idx="5128">
                  <c:v>33737</c:v>
                </c:pt>
                <c:pt idx="5129">
                  <c:v>33738</c:v>
                </c:pt>
                <c:pt idx="5130">
                  <c:v>33739</c:v>
                </c:pt>
                <c:pt idx="5131">
                  <c:v>33740</c:v>
                </c:pt>
                <c:pt idx="5132">
                  <c:v>33741</c:v>
                </c:pt>
                <c:pt idx="5133">
                  <c:v>33742</c:v>
                </c:pt>
                <c:pt idx="5134">
                  <c:v>33743</c:v>
                </c:pt>
                <c:pt idx="5135">
                  <c:v>33744</c:v>
                </c:pt>
                <c:pt idx="5136">
                  <c:v>33745</c:v>
                </c:pt>
                <c:pt idx="5137">
                  <c:v>33746</c:v>
                </c:pt>
                <c:pt idx="5138">
                  <c:v>33747</c:v>
                </c:pt>
                <c:pt idx="5139">
                  <c:v>33748</c:v>
                </c:pt>
                <c:pt idx="5140">
                  <c:v>33749</c:v>
                </c:pt>
                <c:pt idx="5141">
                  <c:v>33750</c:v>
                </c:pt>
                <c:pt idx="5142">
                  <c:v>33751</c:v>
                </c:pt>
                <c:pt idx="5143">
                  <c:v>33752</c:v>
                </c:pt>
                <c:pt idx="5144">
                  <c:v>33753</c:v>
                </c:pt>
                <c:pt idx="5145">
                  <c:v>33754</c:v>
                </c:pt>
                <c:pt idx="5146">
                  <c:v>33755</c:v>
                </c:pt>
                <c:pt idx="5147">
                  <c:v>33756</c:v>
                </c:pt>
                <c:pt idx="5148">
                  <c:v>33757</c:v>
                </c:pt>
                <c:pt idx="5149">
                  <c:v>33758</c:v>
                </c:pt>
                <c:pt idx="5150">
                  <c:v>33759</c:v>
                </c:pt>
                <c:pt idx="5151">
                  <c:v>33760</c:v>
                </c:pt>
                <c:pt idx="5152">
                  <c:v>33761</c:v>
                </c:pt>
                <c:pt idx="5153">
                  <c:v>33762</c:v>
                </c:pt>
                <c:pt idx="5154">
                  <c:v>33763</c:v>
                </c:pt>
                <c:pt idx="5155">
                  <c:v>33764</c:v>
                </c:pt>
                <c:pt idx="5156">
                  <c:v>33765</c:v>
                </c:pt>
                <c:pt idx="5157">
                  <c:v>33766</c:v>
                </c:pt>
                <c:pt idx="5158">
                  <c:v>33767</c:v>
                </c:pt>
                <c:pt idx="5159">
                  <c:v>33768</c:v>
                </c:pt>
                <c:pt idx="5160">
                  <c:v>33769</c:v>
                </c:pt>
                <c:pt idx="5161">
                  <c:v>33770</c:v>
                </c:pt>
                <c:pt idx="5162">
                  <c:v>33771</c:v>
                </c:pt>
                <c:pt idx="5163">
                  <c:v>33772</c:v>
                </c:pt>
                <c:pt idx="5164">
                  <c:v>33773</c:v>
                </c:pt>
                <c:pt idx="5165">
                  <c:v>33774</c:v>
                </c:pt>
                <c:pt idx="5166">
                  <c:v>33775</c:v>
                </c:pt>
                <c:pt idx="5167">
                  <c:v>33776</c:v>
                </c:pt>
                <c:pt idx="5168">
                  <c:v>33777</c:v>
                </c:pt>
                <c:pt idx="5169">
                  <c:v>33778</c:v>
                </c:pt>
                <c:pt idx="5170">
                  <c:v>33779</c:v>
                </c:pt>
                <c:pt idx="5171">
                  <c:v>33780</c:v>
                </c:pt>
                <c:pt idx="5172">
                  <c:v>33781</c:v>
                </c:pt>
                <c:pt idx="5173">
                  <c:v>33782</c:v>
                </c:pt>
                <c:pt idx="5174">
                  <c:v>33783</c:v>
                </c:pt>
                <c:pt idx="5175">
                  <c:v>33784</c:v>
                </c:pt>
                <c:pt idx="5176">
                  <c:v>33785</c:v>
                </c:pt>
                <c:pt idx="5177">
                  <c:v>33786</c:v>
                </c:pt>
                <c:pt idx="5178">
                  <c:v>33787</c:v>
                </c:pt>
                <c:pt idx="5179">
                  <c:v>33788</c:v>
                </c:pt>
                <c:pt idx="5180">
                  <c:v>33789</c:v>
                </c:pt>
                <c:pt idx="5181">
                  <c:v>33790</c:v>
                </c:pt>
                <c:pt idx="5182">
                  <c:v>33791</c:v>
                </c:pt>
                <c:pt idx="5183">
                  <c:v>33792</c:v>
                </c:pt>
                <c:pt idx="5184">
                  <c:v>33793</c:v>
                </c:pt>
                <c:pt idx="5185">
                  <c:v>33794</c:v>
                </c:pt>
                <c:pt idx="5186">
                  <c:v>33795</c:v>
                </c:pt>
                <c:pt idx="5187">
                  <c:v>33796</c:v>
                </c:pt>
                <c:pt idx="5188">
                  <c:v>33797</c:v>
                </c:pt>
                <c:pt idx="5189">
                  <c:v>33798</c:v>
                </c:pt>
                <c:pt idx="5190">
                  <c:v>33799</c:v>
                </c:pt>
                <c:pt idx="5191">
                  <c:v>33800</c:v>
                </c:pt>
                <c:pt idx="5192">
                  <c:v>33801</c:v>
                </c:pt>
                <c:pt idx="5193">
                  <c:v>33802</c:v>
                </c:pt>
                <c:pt idx="5194">
                  <c:v>33803</c:v>
                </c:pt>
                <c:pt idx="5195">
                  <c:v>33804</c:v>
                </c:pt>
                <c:pt idx="5196">
                  <c:v>33805</c:v>
                </c:pt>
                <c:pt idx="5197">
                  <c:v>33806</c:v>
                </c:pt>
                <c:pt idx="5198">
                  <c:v>33807</c:v>
                </c:pt>
                <c:pt idx="5199">
                  <c:v>33808</c:v>
                </c:pt>
                <c:pt idx="5200">
                  <c:v>33809</c:v>
                </c:pt>
                <c:pt idx="5201">
                  <c:v>33810</c:v>
                </c:pt>
                <c:pt idx="5202">
                  <c:v>33811</c:v>
                </c:pt>
                <c:pt idx="5203">
                  <c:v>33812</c:v>
                </c:pt>
                <c:pt idx="5204">
                  <c:v>33813</c:v>
                </c:pt>
                <c:pt idx="5205">
                  <c:v>33814</c:v>
                </c:pt>
                <c:pt idx="5206">
                  <c:v>33815</c:v>
                </c:pt>
                <c:pt idx="5207">
                  <c:v>33816</c:v>
                </c:pt>
                <c:pt idx="5208">
                  <c:v>33817</c:v>
                </c:pt>
                <c:pt idx="5209">
                  <c:v>33818</c:v>
                </c:pt>
                <c:pt idx="5210">
                  <c:v>33819</c:v>
                </c:pt>
                <c:pt idx="5211">
                  <c:v>33820</c:v>
                </c:pt>
                <c:pt idx="5212">
                  <c:v>33821</c:v>
                </c:pt>
                <c:pt idx="5213">
                  <c:v>33822</c:v>
                </c:pt>
                <c:pt idx="5214">
                  <c:v>33823</c:v>
                </c:pt>
                <c:pt idx="5215">
                  <c:v>33824</c:v>
                </c:pt>
                <c:pt idx="5216">
                  <c:v>33825</c:v>
                </c:pt>
                <c:pt idx="5217">
                  <c:v>33826</c:v>
                </c:pt>
                <c:pt idx="5218">
                  <c:v>33827</c:v>
                </c:pt>
                <c:pt idx="5219">
                  <c:v>33828</c:v>
                </c:pt>
                <c:pt idx="5220">
                  <c:v>33829</c:v>
                </c:pt>
                <c:pt idx="5221">
                  <c:v>33830</c:v>
                </c:pt>
                <c:pt idx="5222">
                  <c:v>33831</c:v>
                </c:pt>
                <c:pt idx="5223">
                  <c:v>33832</c:v>
                </c:pt>
                <c:pt idx="5224">
                  <c:v>33833</c:v>
                </c:pt>
                <c:pt idx="5225">
                  <c:v>33834</c:v>
                </c:pt>
                <c:pt idx="5226">
                  <c:v>33835</c:v>
                </c:pt>
                <c:pt idx="5227">
                  <c:v>33836</c:v>
                </c:pt>
                <c:pt idx="5228">
                  <c:v>33837</c:v>
                </c:pt>
                <c:pt idx="5229">
                  <c:v>33838</c:v>
                </c:pt>
                <c:pt idx="5230">
                  <c:v>33839</c:v>
                </c:pt>
                <c:pt idx="5231">
                  <c:v>33840</c:v>
                </c:pt>
                <c:pt idx="5232">
                  <c:v>33841</c:v>
                </c:pt>
                <c:pt idx="5233">
                  <c:v>33842</c:v>
                </c:pt>
                <c:pt idx="5234">
                  <c:v>33843</c:v>
                </c:pt>
                <c:pt idx="5235">
                  <c:v>33844</c:v>
                </c:pt>
                <c:pt idx="5236">
                  <c:v>33845</c:v>
                </c:pt>
                <c:pt idx="5237">
                  <c:v>33846</c:v>
                </c:pt>
                <c:pt idx="5238">
                  <c:v>33847</c:v>
                </c:pt>
                <c:pt idx="5239">
                  <c:v>33848</c:v>
                </c:pt>
                <c:pt idx="5240">
                  <c:v>33849</c:v>
                </c:pt>
                <c:pt idx="5241">
                  <c:v>33850</c:v>
                </c:pt>
                <c:pt idx="5242">
                  <c:v>33851</c:v>
                </c:pt>
                <c:pt idx="5243">
                  <c:v>33852</c:v>
                </c:pt>
                <c:pt idx="5244">
                  <c:v>33853</c:v>
                </c:pt>
                <c:pt idx="5245">
                  <c:v>33854</c:v>
                </c:pt>
                <c:pt idx="5246">
                  <c:v>33855</c:v>
                </c:pt>
                <c:pt idx="5247">
                  <c:v>33856</c:v>
                </c:pt>
                <c:pt idx="5248">
                  <c:v>33857</c:v>
                </c:pt>
                <c:pt idx="5249">
                  <c:v>33858</c:v>
                </c:pt>
                <c:pt idx="5250">
                  <c:v>33859</c:v>
                </c:pt>
                <c:pt idx="5251">
                  <c:v>33860</c:v>
                </c:pt>
                <c:pt idx="5252">
                  <c:v>33861</c:v>
                </c:pt>
                <c:pt idx="5253">
                  <c:v>33862</c:v>
                </c:pt>
                <c:pt idx="5254">
                  <c:v>33863</c:v>
                </c:pt>
                <c:pt idx="5255">
                  <c:v>33864</c:v>
                </c:pt>
                <c:pt idx="5256">
                  <c:v>33865</c:v>
                </c:pt>
                <c:pt idx="5257">
                  <c:v>33866</c:v>
                </c:pt>
                <c:pt idx="5258">
                  <c:v>33867</c:v>
                </c:pt>
                <c:pt idx="5259">
                  <c:v>33868</c:v>
                </c:pt>
                <c:pt idx="5260">
                  <c:v>33869</c:v>
                </c:pt>
                <c:pt idx="5261">
                  <c:v>33870</c:v>
                </c:pt>
                <c:pt idx="5262">
                  <c:v>33871</c:v>
                </c:pt>
                <c:pt idx="5263">
                  <c:v>33872</c:v>
                </c:pt>
                <c:pt idx="5264">
                  <c:v>33873</c:v>
                </c:pt>
                <c:pt idx="5265">
                  <c:v>33874</c:v>
                </c:pt>
                <c:pt idx="5266">
                  <c:v>33875</c:v>
                </c:pt>
                <c:pt idx="5267">
                  <c:v>33876</c:v>
                </c:pt>
                <c:pt idx="5268">
                  <c:v>33877</c:v>
                </c:pt>
                <c:pt idx="5269">
                  <c:v>33878</c:v>
                </c:pt>
                <c:pt idx="5270">
                  <c:v>33879</c:v>
                </c:pt>
                <c:pt idx="5271">
                  <c:v>33880</c:v>
                </c:pt>
                <c:pt idx="5272">
                  <c:v>33881</c:v>
                </c:pt>
                <c:pt idx="5273">
                  <c:v>33882</c:v>
                </c:pt>
                <c:pt idx="5274">
                  <c:v>33883</c:v>
                </c:pt>
                <c:pt idx="5275">
                  <c:v>33884</c:v>
                </c:pt>
                <c:pt idx="5276">
                  <c:v>33885</c:v>
                </c:pt>
                <c:pt idx="5277">
                  <c:v>33886</c:v>
                </c:pt>
                <c:pt idx="5278">
                  <c:v>33887</c:v>
                </c:pt>
                <c:pt idx="5279">
                  <c:v>33888</c:v>
                </c:pt>
                <c:pt idx="5280">
                  <c:v>33889</c:v>
                </c:pt>
                <c:pt idx="5281">
                  <c:v>33890</c:v>
                </c:pt>
                <c:pt idx="5282">
                  <c:v>33891</c:v>
                </c:pt>
                <c:pt idx="5283">
                  <c:v>33892</c:v>
                </c:pt>
                <c:pt idx="5284">
                  <c:v>33893</c:v>
                </c:pt>
                <c:pt idx="5285">
                  <c:v>33894</c:v>
                </c:pt>
                <c:pt idx="5286">
                  <c:v>33895</c:v>
                </c:pt>
                <c:pt idx="5287">
                  <c:v>33896</c:v>
                </c:pt>
                <c:pt idx="5288">
                  <c:v>33897</c:v>
                </c:pt>
                <c:pt idx="5289">
                  <c:v>33898</c:v>
                </c:pt>
                <c:pt idx="5290">
                  <c:v>33899</c:v>
                </c:pt>
                <c:pt idx="5291">
                  <c:v>33900</c:v>
                </c:pt>
                <c:pt idx="5292">
                  <c:v>33901</c:v>
                </c:pt>
                <c:pt idx="5293">
                  <c:v>33902</c:v>
                </c:pt>
                <c:pt idx="5294">
                  <c:v>33903</c:v>
                </c:pt>
                <c:pt idx="5295">
                  <c:v>33904</c:v>
                </c:pt>
                <c:pt idx="5296">
                  <c:v>33905</c:v>
                </c:pt>
                <c:pt idx="5297">
                  <c:v>33906</c:v>
                </c:pt>
                <c:pt idx="5298">
                  <c:v>33907</c:v>
                </c:pt>
                <c:pt idx="5299">
                  <c:v>33908</c:v>
                </c:pt>
                <c:pt idx="5300">
                  <c:v>33909</c:v>
                </c:pt>
                <c:pt idx="5301">
                  <c:v>33910</c:v>
                </c:pt>
                <c:pt idx="5302">
                  <c:v>33911</c:v>
                </c:pt>
                <c:pt idx="5303">
                  <c:v>33912</c:v>
                </c:pt>
                <c:pt idx="5304">
                  <c:v>33913</c:v>
                </c:pt>
                <c:pt idx="5305">
                  <c:v>33914</c:v>
                </c:pt>
                <c:pt idx="5306">
                  <c:v>33915</c:v>
                </c:pt>
                <c:pt idx="5307">
                  <c:v>33916</c:v>
                </c:pt>
                <c:pt idx="5308">
                  <c:v>33917</c:v>
                </c:pt>
                <c:pt idx="5309">
                  <c:v>33918</c:v>
                </c:pt>
                <c:pt idx="5310">
                  <c:v>33919</c:v>
                </c:pt>
                <c:pt idx="5311">
                  <c:v>33920</c:v>
                </c:pt>
                <c:pt idx="5312">
                  <c:v>33921</c:v>
                </c:pt>
                <c:pt idx="5313">
                  <c:v>33922</c:v>
                </c:pt>
                <c:pt idx="5314">
                  <c:v>33923</c:v>
                </c:pt>
                <c:pt idx="5315">
                  <c:v>33924</c:v>
                </c:pt>
                <c:pt idx="5316">
                  <c:v>33925</c:v>
                </c:pt>
                <c:pt idx="5317">
                  <c:v>33926</c:v>
                </c:pt>
                <c:pt idx="5318">
                  <c:v>33927</c:v>
                </c:pt>
                <c:pt idx="5319">
                  <c:v>33928</c:v>
                </c:pt>
                <c:pt idx="5320">
                  <c:v>33929</c:v>
                </c:pt>
                <c:pt idx="5321">
                  <c:v>33930</c:v>
                </c:pt>
                <c:pt idx="5322">
                  <c:v>33931</c:v>
                </c:pt>
                <c:pt idx="5323">
                  <c:v>33932</c:v>
                </c:pt>
                <c:pt idx="5324">
                  <c:v>33933</c:v>
                </c:pt>
                <c:pt idx="5325">
                  <c:v>33934</c:v>
                </c:pt>
                <c:pt idx="5326">
                  <c:v>33935</c:v>
                </c:pt>
                <c:pt idx="5327">
                  <c:v>33936</c:v>
                </c:pt>
                <c:pt idx="5328">
                  <c:v>33937</c:v>
                </c:pt>
                <c:pt idx="5329">
                  <c:v>33938</c:v>
                </c:pt>
                <c:pt idx="5330">
                  <c:v>33939</c:v>
                </c:pt>
                <c:pt idx="5331">
                  <c:v>33940</c:v>
                </c:pt>
                <c:pt idx="5332">
                  <c:v>33941</c:v>
                </c:pt>
                <c:pt idx="5333">
                  <c:v>33942</c:v>
                </c:pt>
                <c:pt idx="5334">
                  <c:v>33943</c:v>
                </c:pt>
                <c:pt idx="5335">
                  <c:v>33944</c:v>
                </c:pt>
                <c:pt idx="5336">
                  <c:v>33945</c:v>
                </c:pt>
                <c:pt idx="5337">
                  <c:v>33946</c:v>
                </c:pt>
                <c:pt idx="5338">
                  <c:v>33947</c:v>
                </c:pt>
                <c:pt idx="5339">
                  <c:v>33948</c:v>
                </c:pt>
                <c:pt idx="5340">
                  <c:v>33949</c:v>
                </c:pt>
                <c:pt idx="5341">
                  <c:v>33950</c:v>
                </c:pt>
                <c:pt idx="5342">
                  <c:v>33951</c:v>
                </c:pt>
                <c:pt idx="5343">
                  <c:v>33952</c:v>
                </c:pt>
                <c:pt idx="5344">
                  <c:v>33953</c:v>
                </c:pt>
                <c:pt idx="5345">
                  <c:v>33954</c:v>
                </c:pt>
                <c:pt idx="5346">
                  <c:v>33956</c:v>
                </c:pt>
                <c:pt idx="5347">
                  <c:v>33957</c:v>
                </c:pt>
                <c:pt idx="5348">
                  <c:v>33958</c:v>
                </c:pt>
                <c:pt idx="5349">
                  <c:v>33959</c:v>
                </c:pt>
                <c:pt idx="5350">
                  <c:v>33960</c:v>
                </c:pt>
                <c:pt idx="5351">
                  <c:v>33961</c:v>
                </c:pt>
                <c:pt idx="5352">
                  <c:v>33962</c:v>
                </c:pt>
                <c:pt idx="5353">
                  <c:v>33963</c:v>
                </c:pt>
                <c:pt idx="5354">
                  <c:v>33964</c:v>
                </c:pt>
                <c:pt idx="5355">
                  <c:v>33965</c:v>
                </c:pt>
                <c:pt idx="5356">
                  <c:v>33966</c:v>
                </c:pt>
                <c:pt idx="5357">
                  <c:v>33967</c:v>
                </c:pt>
                <c:pt idx="5358">
                  <c:v>33968</c:v>
                </c:pt>
                <c:pt idx="5359">
                  <c:v>33969</c:v>
                </c:pt>
                <c:pt idx="5360">
                  <c:v>33970</c:v>
                </c:pt>
                <c:pt idx="5361">
                  <c:v>33972</c:v>
                </c:pt>
                <c:pt idx="5362">
                  <c:v>33973</c:v>
                </c:pt>
                <c:pt idx="5363">
                  <c:v>33974</c:v>
                </c:pt>
                <c:pt idx="5364">
                  <c:v>33975</c:v>
                </c:pt>
                <c:pt idx="5365">
                  <c:v>33976</c:v>
                </c:pt>
                <c:pt idx="5366">
                  <c:v>33977</c:v>
                </c:pt>
                <c:pt idx="5367">
                  <c:v>33978</c:v>
                </c:pt>
                <c:pt idx="5368">
                  <c:v>33979</c:v>
                </c:pt>
                <c:pt idx="5369">
                  <c:v>33980</c:v>
                </c:pt>
                <c:pt idx="5370">
                  <c:v>33981</c:v>
                </c:pt>
                <c:pt idx="5371">
                  <c:v>33982</c:v>
                </c:pt>
                <c:pt idx="5372">
                  <c:v>33983</c:v>
                </c:pt>
                <c:pt idx="5373">
                  <c:v>33984</c:v>
                </c:pt>
                <c:pt idx="5374">
                  <c:v>33985</c:v>
                </c:pt>
                <c:pt idx="5375">
                  <c:v>33986</c:v>
                </c:pt>
                <c:pt idx="5376">
                  <c:v>33987</c:v>
                </c:pt>
                <c:pt idx="5377">
                  <c:v>33988</c:v>
                </c:pt>
                <c:pt idx="5378">
                  <c:v>33989</c:v>
                </c:pt>
                <c:pt idx="5379">
                  <c:v>33990</c:v>
                </c:pt>
                <c:pt idx="5380">
                  <c:v>33991</c:v>
                </c:pt>
                <c:pt idx="5381">
                  <c:v>33992</c:v>
                </c:pt>
                <c:pt idx="5382">
                  <c:v>33993</c:v>
                </c:pt>
                <c:pt idx="5383">
                  <c:v>33994</c:v>
                </c:pt>
                <c:pt idx="5384">
                  <c:v>33995</c:v>
                </c:pt>
                <c:pt idx="5385">
                  <c:v>33996</c:v>
                </c:pt>
                <c:pt idx="5386">
                  <c:v>33997</c:v>
                </c:pt>
                <c:pt idx="5387">
                  <c:v>33998</c:v>
                </c:pt>
                <c:pt idx="5388">
                  <c:v>33999</c:v>
                </c:pt>
                <c:pt idx="5389">
                  <c:v>34000</c:v>
                </c:pt>
                <c:pt idx="5390">
                  <c:v>34001</c:v>
                </c:pt>
                <c:pt idx="5391">
                  <c:v>34002</c:v>
                </c:pt>
                <c:pt idx="5392">
                  <c:v>34003</c:v>
                </c:pt>
                <c:pt idx="5393">
                  <c:v>34004</c:v>
                </c:pt>
                <c:pt idx="5394">
                  <c:v>34005</c:v>
                </c:pt>
                <c:pt idx="5395">
                  <c:v>34006</c:v>
                </c:pt>
                <c:pt idx="5396">
                  <c:v>34007</c:v>
                </c:pt>
                <c:pt idx="5397">
                  <c:v>34008</c:v>
                </c:pt>
                <c:pt idx="5398">
                  <c:v>34009</c:v>
                </c:pt>
                <c:pt idx="5399">
                  <c:v>34010</c:v>
                </c:pt>
                <c:pt idx="5400">
                  <c:v>34011</c:v>
                </c:pt>
                <c:pt idx="5401">
                  <c:v>34012</c:v>
                </c:pt>
                <c:pt idx="5402">
                  <c:v>34013</c:v>
                </c:pt>
                <c:pt idx="5403">
                  <c:v>34014</c:v>
                </c:pt>
                <c:pt idx="5404">
                  <c:v>34015</c:v>
                </c:pt>
                <c:pt idx="5405">
                  <c:v>34016</c:v>
                </c:pt>
                <c:pt idx="5406">
                  <c:v>34017</c:v>
                </c:pt>
                <c:pt idx="5407">
                  <c:v>34018</c:v>
                </c:pt>
                <c:pt idx="5408">
                  <c:v>34019</c:v>
                </c:pt>
                <c:pt idx="5409">
                  <c:v>34020</c:v>
                </c:pt>
                <c:pt idx="5410">
                  <c:v>34021</c:v>
                </c:pt>
                <c:pt idx="5411">
                  <c:v>34022</c:v>
                </c:pt>
                <c:pt idx="5412">
                  <c:v>34023</c:v>
                </c:pt>
                <c:pt idx="5413">
                  <c:v>34024</c:v>
                </c:pt>
                <c:pt idx="5414">
                  <c:v>34025</c:v>
                </c:pt>
                <c:pt idx="5415">
                  <c:v>34026</c:v>
                </c:pt>
                <c:pt idx="5416">
                  <c:v>34027</c:v>
                </c:pt>
                <c:pt idx="5417">
                  <c:v>34028</c:v>
                </c:pt>
                <c:pt idx="5418">
                  <c:v>34029</c:v>
                </c:pt>
                <c:pt idx="5419">
                  <c:v>34030</c:v>
                </c:pt>
                <c:pt idx="5420">
                  <c:v>34031</c:v>
                </c:pt>
                <c:pt idx="5421">
                  <c:v>34032</c:v>
                </c:pt>
                <c:pt idx="5422">
                  <c:v>34033</c:v>
                </c:pt>
                <c:pt idx="5423">
                  <c:v>34034</c:v>
                </c:pt>
                <c:pt idx="5424">
                  <c:v>34035</c:v>
                </c:pt>
                <c:pt idx="5425">
                  <c:v>34036</c:v>
                </c:pt>
                <c:pt idx="5426">
                  <c:v>34037</c:v>
                </c:pt>
                <c:pt idx="5427">
                  <c:v>34038</c:v>
                </c:pt>
                <c:pt idx="5428">
                  <c:v>34039</c:v>
                </c:pt>
                <c:pt idx="5429">
                  <c:v>34040</c:v>
                </c:pt>
                <c:pt idx="5430">
                  <c:v>34041</c:v>
                </c:pt>
                <c:pt idx="5431">
                  <c:v>34042</c:v>
                </c:pt>
                <c:pt idx="5432">
                  <c:v>34043</c:v>
                </c:pt>
                <c:pt idx="5433">
                  <c:v>34044</c:v>
                </c:pt>
                <c:pt idx="5434">
                  <c:v>34045</c:v>
                </c:pt>
                <c:pt idx="5435">
                  <c:v>34046</c:v>
                </c:pt>
                <c:pt idx="5436">
                  <c:v>34047</c:v>
                </c:pt>
                <c:pt idx="5437">
                  <c:v>34048</c:v>
                </c:pt>
                <c:pt idx="5438">
                  <c:v>34049</c:v>
                </c:pt>
                <c:pt idx="5439">
                  <c:v>34050</c:v>
                </c:pt>
                <c:pt idx="5440">
                  <c:v>34051</c:v>
                </c:pt>
                <c:pt idx="5441">
                  <c:v>34052</c:v>
                </c:pt>
                <c:pt idx="5442">
                  <c:v>34053</c:v>
                </c:pt>
                <c:pt idx="5443">
                  <c:v>34054</c:v>
                </c:pt>
                <c:pt idx="5444">
                  <c:v>34055</c:v>
                </c:pt>
                <c:pt idx="5445">
                  <c:v>34056</c:v>
                </c:pt>
                <c:pt idx="5446">
                  <c:v>34057</c:v>
                </c:pt>
                <c:pt idx="5447">
                  <c:v>34058</c:v>
                </c:pt>
                <c:pt idx="5448">
                  <c:v>34059</c:v>
                </c:pt>
                <c:pt idx="5449">
                  <c:v>34060</c:v>
                </c:pt>
                <c:pt idx="5450">
                  <c:v>34061</c:v>
                </c:pt>
                <c:pt idx="5451">
                  <c:v>34062</c:v>
                </c:pt>
                <c:pt idx="5452">
                  <c:v>34063</c:v>
                </c:pt>
                <c:pt idx="5453">
                  <c:v>34064</c:v>
                </c:pt>
                <c:pt idx="5454">
                  <c:v>34065</c:v>
                </c:pt>
                <c:pt idx="5455">
                  <c:v>34066</c:v>
                </c:pt>
                <c:pt idx="5456">
                  <c:v>34067</c:v>
                </c:pt>
                <c:pt idx="5457">
                  <c:v>34068</c:v>
                </c:pt>
                <c:pt idx="5458">
                  <c:v>34069</c:v>
                </c:pt>
                <c:pt idx="5459">
                  <c:v>34070</c:v>
                </c:pt>
                <c:pt idx="5460">
                  <c:v>34071</c:v>
                </c:pt>
                <c:pt idx="5461">
                  <c:v>34072</c:v>
                </c:pt>
                <c:pt idx="5462">
                  <c:v>34073</c:v>
                </c:pt>
                <c:pt idx="5463">
                  <c:v>34074</c:v>
                </c:pt>
                <c:pt idx="5464">
                  <c:v>34075</c:v>
                </c:pt>
                <c:pt idx="5465">
                  <c:v>34076</c:v>
                </c:pt>
                <c:pt idx="5466">
                  <c:v>34077</c:v>
                </c:pt>
                <c:pt idx="5467">
                  <c:v>34078</c:v>
                </c:pt>
                <c:pt idx="5468">
                  <c:v>34079</c:v>
                </c:pt>
                <c:pt idx="5469">
                  <c:v>34080</c:v>
                </c:pt>
                <c:pt idx="5470">
                  <c:v>34081</c:v>
                </c:pt>
                <c:pt idx="5471">
                  <c:v>34082</c:v>
                </c:pt>
                <c:pt idx="5472">
                  <c:v>34083</c:v>
                </c:pt>
                <c:pt idx="5473">
                  <c:v>34084</c:v>
                </c:pt>
                <c:pt idx="5474">
                  <c:v>34085</c:v>
                </c:pt>
                <c:pt idx="5475">
                  <c:v>34086</c:v>
                </c:pt>
                <c:pt idx="5476">
                  <c:v>34087</c:v>
                </c:pt>
                <c:pt idx="5477">
                  <c:v>34088</c:v>
                </c:pt>
                <c:pt idx="5478">
                  <c:v>34089</c:v>
                </c:pt>
                <c:pt idx="5479">
                  <c:v>34090</c:v>
                </c:pt>
                <c:pt idx="5480">
                  <c:v>34091</c:v>
                </c:pt>
                <c:pt idx="5481">
                  <c:v>34092</c:v>
                </c:pt>
                <c:pt idx="5482">
                  <c:v>34093</c:v>
                </c:pt>
                <c:pt idx="5483">
                  <c:v>34094</c:v>
                </c:pt>
                <c:pt idx="5484">
                  <c:v>34095</c:v>
                </c:pt>
                <c:pt idx="5485">
                  <c:v>34096</c:v>
                </c:pt>
                <c:pt idx="5486">
                  <c:v>34097</c:v>
                </c:pt>
                <c:pt idx="5487">
                  <c:v>34098</c:v>
                </c:pt>
                <c:pt idx="5488">
                  <c:v>34099</c:v>
                </c:pt>
                <c:pt idx="5489">
                  <c:v>34100</c:v>
                </c:pt>
                <c:pt idx="5490">
                  <c:v>34101</c:v>
                </c:pt>
                <c:pt idx="5491">
                  <c:v>34102</c:v>
                </c:pt>
                <c:pt idx="5492">
                  <c:v>34103</c:v>
                </c:pt>
                <c:pt idx="5493">
                  <c:v>34104</c:v>
                </c:pt>
                <c:pt idx="5494">
                  <c:v>34105</c:v>
                </c:pt>
                <c:pt idx="5495">
                  <c:v>34106</c:v>
                </c:pt>
                <c:pt idx="5496">
                  <c:v>34107</c:v>
                </c:pt>
                <c:pt idx="5497">
                  <c:v>34108</c:v>
                </c:pt>
                <c:pt idx="5498">
                  <c:v>34109</c:v>
                </c:pt>
                <c:pt idx="5499">
                  <c:v>34110</c:v>
                </c:pt>
                <c:pt idx="5500">
                  <c:v>34111</c:v>
                </c:pt>
                <c:pt idx="5501">
                  <c:v>34112</c:v>
                </c:pt>
                <c:pt idx="5502">
                  <c:v>34113</c:v>
                </c:pt>
                <c:pt idx="5503">
                  <c:v>34114</c:v>
                </c:pt>
                <c:pt idx="5504">
                  <c:v>34115</c:v>
                </c:pt>
                <c:pt idx="5505">
                  <c:v>34116</c:v>
                </c:pt>
                <c:pt idx="5506">
                  <c:v>34117</c:v>
                </c:pt>
                <c:pt idx="5507">
                  <c:v>34118</c:v>
                </c:pt>
                <c:pt idx="5508">
                  <c:v>34119</c:v>
                </c:pt>
                <c:pt idx="5509">
                  <c:v>34120</c:v>
                </c:pt>
                <c:pt idx="5510">
                  <c:v>34121</c:v>
                </c:pt>
                <c:pt idx="5511">
                  <c:v>34122</c:v>
                </c:pt>
                <c:pt idx="5512">
                  <c:v>34123</c:v>
                </c:pt>
                <c:pt idx="5513">
                  <c:v>34124</c:v>
                </c:pt>
                <c:pt idx="5514">
                  <c:v>34125</c:v>
                </c:pt>
                <c:pt idx="5515">
                  <c:v>34126</c:v>
                </c:pt>
                <c:pt idx="5516">
                  <c:v>34127</c:v>
                </c:pt>
                <c:pt idx="5517">
                  <c:v>34128</c:v>
                </c:pt>
                <c:pt idx="5518">
                  <c:v>34129</c:v>
                </c:pt>
                <c:pt idx="5519">
                  <c:v>34130</c:v>
                </c:pt>
                <c:pt idx="5520">
                  <c:v>34131</c:v>
                </c:pt>
                <c:pt idx="5521">
                  <c:v>34132</c:v>
                </c:pt>
                <c:pt idx="5522">
                  <c:v>34133</c:v>
                </c:pt>
                <c:pt idx="5523">
                  <c:v>34134</c:v>
                </c:pt>
                <c:pt idx="5524">
                  <c:v>34135</c:v>
                </c:pt>
                <c:pt idx="5525">
                  <c:v>34136</c:v>
                </c:pt>
                <c:pt idx="5526">
                  <c:v>34137</c:v>
                </c:pt>
                <c:pt idx="5527">
                  <c:v>34138</c:v>
                </c:pt>
                <c:pt idx="5528">
                  <c:v>34139</c:v>
                </c:pt>
                <c:pt idx="5529">
                  <c:v>34140</c:v>
                </c:pt>
                <c:pt idx="5530">
                  <c:v>34141</c:v>
                </c:pt>
                <c:pt idx="5531">
                  <c:v>34142</c:v>
                </c:pt>
                <c:pt idx="5532">
                  <c:v>34143</c:v>
                </c:pt>
                <c:pt idx="5533">
                  <c:v>34144</c:v>
                </c:pt>
                <c:pt idx="5534">
                  <c:v>34145</c:v>
                </c:pt>
                <c:pt idx="5535">
                  <c:v>34146</c:v>
                </c:pt>
                <c:pt idx="5536">
                  <c:v>34147</c:v>
                </c:pt>
                <c:pt idx="5537">
                  <c:v>34148</c:v>
                </c:pt>
                <c:pt idx="5538">
                  <c:v>34149</c:v>
                </c:pt>
                <c:pt idx="5539">
                  <c:v>34150</c:v>
                </c:pt>
                <c:pt idx="5540">
                  <c:v>34151</c:v>
                </c:pt>
                <c:pt idx="5541">
                  <c:v>34152</c:v>
                </c:pt>
                <c:pt idx="5542">
                  <c:v>34153</c:v>
                </c:pt>
                <c:pt idx="5543">
                  <c:v>34154</c:v>
                </c:pt>
                <c:pt idx="5544">
                  <c:v>34155</c:v>
                </c:pt>
                <c:pt idx="5545">
                  <c:v>34156</c:v>
                </c:pt>
                <c:pt idx="5546">
                  <c:v>34157</c:v>
                </c:pt>
                <c:pt idx="5547">
                  <c:v>34158</c:v>
                </c:pt>
                <c:pt idx="5548">
                  <c:v>34159</c:v>
                </c:pt>
                <c:pt idx="5549">
                  <c:v>34160</c:v>
                </c:pt>
                <c:pt idx="5550">
                  <c:v>34161</c:v>
                </c:pt>
                <c:pt idx="5551">
                  <c:v>34162</c:v>
                </c:pt>
                <c:pt idx="5552">
                  <c:v>34163</c:v>
                </c:pt>
                <c:pt idx="5553">
                  <c:v>34164</c:v>
                </c:pt>
                <c:pt idx="5554">
                  <c:v>34165</c:v>
                </c:pt>
                <c:pt idx="5555">
                  <c:v>34166</c:v>
                </c:pt>
                <c:pt idx="5556">
                  <c:v>34167</c:v>
                </c:pt>
                <c:pt idx="5557">
                  <c:v>34168</c:v>
                </c:pt>
                <c:pt idx="5558">
                  <c:v>34169</c:v>
                </c:pt>
                <c:pt idx="5559">
                  <c:v>34170</c:v>
                </c:pt>
                <c:pt idx="5560">
                  <c:v>34171</c:v>
                </c:pt>
                <c:pt idx="5561">
                  <c:v>34172</c:v>
                </c:pt>
                <c:pt idx="5562">
                  <c:v>34173</c:v>
                </c:pt>
                <c:pt idx="5563">
                  <c:v>34174</c:v>
                </c:pt>
                <c:pt idx="5564">
                  <c:v>34175</c:v>
                </c:pt>
                <c:pt idx="5565">
                  <c:v>34176</c:v>
                </c:pt>
                <c:pt idx="5566">
                  <c:v>34177</c:v>
                </c:pt>
                <c:pt idx="5567">
                  <c:v>34178</c:v>
                </c:pt>
                <c:pt idx="5568">
                  <c:v>34179</c:v>
                </c:pt>
                <c:pt idx="5569">
                  <c:v>34180</c:v>
                </c:pt>
                <c:pt idx="5570">
                  <c:v>34181</c:v>
                </c:pt>
                <c:pt idx="5571">
                  <c:v>34182</c:v>
                </c:pt>
                <c:pt idx="5572">
                  <c:v>34183</c:v>
                </c:pt>
                <c:pt idx="5573">
                  <c:v>34184</c:v>
                </c:pt>
                <c:pt idx="5574">
                  <c:v>34185</c:v>
                </c:pt>
                <c:pt idx="5575">
                  <c:v>34186</c:v>
                </c:pt>
                <c:pt idx="5576">
                  <c:v>34187</c:v>
                </c:pt>
                <c:pt idx="5577">
                  <c:v>34188</c:v>
                </c:pt>
                <c:pt idx="5578">
                  <c:v>34189</c:v>
                </c:pt>
                <c:pt idx="5579">
                  <c:v>34190</c:v>
                </c:pt>
                <c:pt idx="5580">
                  <c:v>34191</c:v>
                </c:pt>
                <c:pt idx="5581">
                  <c:v>34192</c:v>
                </c:pt>
                <c:pt idx="5582">
                  <c:v>34193</c:v>
                </c:pt>
                <c:pt idx="5583">
                  <c:v>34194</c:v>
                </c:pt>
                <c:pt idx="5584">
                  <c:v>34195</c:v>
                </c:pt>
                <c:pt idx="5585">
                  <c:v>34196</c:v>
                </c:pt>
                <c:pt idx="5586">
                  <c:v>34197</c:v>
                </c:pt>
                <c:pt idx="5587">
                  <c:v>34198</c:v>
                </c:pt>
                <c:pt idx="5588">
                  <c:v>34199</c:v>
                </c:pt>
                <c:pt idx="5589">
                  <c:v>34200</c:v>
                </c:pt>
                <c:pt idx="5590">
                  <c:v>34201</c:v>
                </c:pt>
                <c:pt idx="5591">
                  <c:v>34202</c:v>
                </c:pt>
                <c:pt idx="5592">
                  <c:v>34203</c:v>
                </c:pt>
                <c:pt idx="5593">
                  <c:v>34204</c:v>
                </c:pt>
                <c:pt idx="5594">
                  <c:v>34205</c:v>
                </c:pt>
                <c:pt idx="5595">
                  <c:v>34206</c:v>
                </c:pt>
                <c:pt idx="5596">
                  <c:v>34207</c:v>
                </c:pt>
                <c:pt idx="5597">
                  <c:v>34208</c:v>
                </c:pt>
                <c:pt idx="5598">
                  <c:v>34209</c:v>
                </c:pt>
                <c:pt idx="5599">
                  <c:v>34210</c:v>
                </c:pt>
                <c:pt idx="5600">
                  <c:v>34211</c:v>
                </c:pt>
                <c:pt idx="5601">
                  <c:v>34212</c:v>
                </c:pt>
                <c:pt idx="5602">
                  <c:v>34213</c:v>
                </c:pt>
                <c:pt idx="5603">
                  <c:v>34214</c:v>
                </c:pt>
                <c:pt idx="5604">
                  <c:v>34215</c:v>
                </c:pt>
                <c:pt idx="5605">
                  <c:v>34216</c:v>
                </c:pt>
                <c:pt idx="5606">
                  <c:v>34217</c:v>
                </c:pt>
                <c:pt idx="5607">
                  <c:v>34218</c:v>
                </c:pt>
                <c:pt idx="5608">
                  <c:v>34219</c:v>
                </c:pt>
                <c:pt idx="5609">
                  <c:v>34220</c:v>
                </c:pt>
                <c:pt idx="5610">
                  <c:v>34221</c:v>
                </c:pt>
                <c:pt idx="5611">
                  <c:v>34222</c:v>
                </c:pt>
                <c:pt idx="5612">
                  <c:v>34223</c:v>
                </c:pt>
                <c:pt idx="5613">
                  <c:v>34224</c:v>
                </c:pt>
                <c:pt idx="5614">
                  <c:v>34225</c:v>
                </c:pt>
                <c:pt idx="5615">
                  <c:v>34226</c:v>
                </c:pt>
                <c:pt idx="5616">
                  <c:v>34227</c:v>
                </c:pt>
                <c:pt idx="5617">
                  <c:v>34228</c:v>
                </c:pt>
                <c:pt idx="5618">
                  <c:v>34229</c:v>
                </c:pt>
                <c:pt idx="5619">
                  <c:v>34230</c:v>
                </c:pt>
                <c:pt idx="5620">
                  <c:v>34231</c:v>
                </c:pt>
                <c:pt idx="5621">
                  <c:v>34232</c:v>
                </c:pt>
                <c:pt idx="5622">
                  <c:v>34233</c:v>
                </c:pt>
                <c:pt idx="5623">
                  <c:v>34234</c:v>
                </c:pt>
                <c:pt idx="5624">
                  <c:v>34235</c:v>
                </c:pt>
                <c:pt idx="5625">
                  <c:v>34236</c:v>
                </c:pt>
                <c:pt idx="5626">
                  <c:v>34237</c:v>
                </c:pt>
                <c:pt idx="5627">
                  <c:v>34238</c:v>
                </c:pt>
                <c:pt idx="5628">
                  <c:v>34239</c:v>
                </c:pt>
                <c:pt idx="5629">
                  <c:v>34240</c:v>
                </c:pt>
                <c:pt idx="5630">
                  <c:v>34241</c:v>
                </c:pt>
                <c:pt idx="5631">
                  <c:v>34242</c:v>
                </c:pt>
                <c:pt idx="5632">
                  <c:v>34243</c:v>
                </c:pt>
                <c:pt idx="5633">
                  <c:v>34244</c:v>
                </c:pt>
                <c:pt idx="5634">
                  <c:v>34245</c:v>
                </c:pt>
                <c:pt idx="5635">
                  <c:v>34246</c:v>
                </c:pt>
                <c:pt idx="5636">
                  <c:v>34247</c:v>
                </c:pt>
                <c:pt idx="5637">
                  <c:v>34248</c:v>
                </c:pt>
                <c:pt idx="5638">
                  <c:v>34249</c:v>
                </c:pt>
                <c:pt idx="5639">
                  <c:v>34250</c:v>
                </c:pt>
                <c:pt idx="5640">
                  <c:v>34251</c:v>
                </c:pt>
                <c:pt idx="5641">
                  <c:v>34252</c:v>
                </c:pt>
                <c:pt idx="5642">
                  <c:v>34253</c:v>
                </c:pt>
                <c:pt idx="5643">
                  <c:v>34254</c:v>
                </c:pt>
                <c:pt idx="5644">
                  <c:v>34255</c:v>
                </c:pt>
                <c:pt idx="5645">
                  <c:v>34256</c:v>
                </c:pt>
                <c:pt idx="5646">
                  <c:v>34257</c:v>
                </c:pt>
                <c:pt idx="5647">
                  <c:v>34258</c:v>
                </c:pt>
                <c:pt idx="5648">
                  <c:v>34259</c:v>
                </c:pt>
                <c:pt idx="5649">
                  <c:v>34260</c:v>
                </c:pt>
                <c:pt idx="5650">
                  <c:v>34261</c:v>
                </c:pt>
                <c:pt idx="5651">
                  <c:v>34262</c:v>
                </c:pt>
                <c:pt idx="5652">
                  <c:v>34263</c:v>
                </c:pt>
                <c:pt idx="5653">
                  <c:v>34264</c:v>
                </c:pt>
                <c:pt idx="5654">
                  <c:v>34265</c:v>
                </c:pt>
                <c:pt idx="5655">
                  <c:v>34266</c:v>
                </c:pt>
                <c:pt idx="5656">
                  <c:v>34267</c:v>
                </c:pt>
                <c:pt idx="5657">
                  <c:v>34268</c:v>
                </c:pt>
                <c:pt idx="5658">
                  <c:v>34269</c:v>
                </c:pt>
                <c:pt idx="5659">
                  <c:v>34270</c:v>
                </c:pt>
                <c:pt idx="5660">
                  <c:v>34271</c:v>
                </c:pt>
                <c:pt idx="5661">
                  <c:v>34272</c:v>
                </c:pt>
                <c:pt idx="5662">
                  <c:v>34273</c:v>
                </c:pt>
                <c:pt idx="5663">
                  <c:v>34274</c:v>
                </c:pt>
                <c:pt idx="5664">
                  <c:v>34275</c:v>
                </c:pt>
                <c:pt idx="5665">
                  <c:v>34276</c:v>
                </c:pt>
                <c:pt idx="5666">
                  <c:v>34277</c:v>
                </c:pt>
                <c:pt idx="5667">
                  <c:v>34278</c:v>
                </c:pt>
                <c:pt idx="5668">
                  <c:v>34279</c:v>
                </c:pt>
                <c:pt idx="5669">
                  <c:v>34280</c:v>
                </c:pt>
                <c:pt idx="5670">
                  <c:v>34281</c:v>
                </c:pt>
                <c:pt idx="5671">
                  <c:v>34282</c:v>
                </c:pt>
                <c:pt idx="5672">
                  <c:v>34283</c:v>
                </c:pt>
                <c:pt idx="5673">
                  <c:v>34284</c:v>
                </c:pt>
                <c:pt idx="5674">
                  <c:v>34285</c:v>
                </c:pt>
                <c:pt idx="5675">
                  <c:v>34286</c:v>
                </c:pt>
                <c:pt idx="5676">
                  <c:v>34287</c:v>
                </c:pt>
                <c:pt idx="5677">
                  <c:v>34288</c:v>
                </c:pt>
                <c:pt idx="5678">
                  <c:v>34289</c:v>
                </c:pt>
                <c:pt idx="5679">
                  <c:v>34290</c:v>
                </c:pt>
                <c:pt idx="5680">
                  <c:v>34291</c:v>
                </c:pt>
                <c:pt idx="5681">
                  <c:v>34292</c:v>
                </c:pt>
                <c:pt idx="5682">
                  <c:v>34293</c:v>
                </c:pt>
                <c:pt idx="5683">
                  <c:v>34294</c:v>
                </c:pt>
                <c:pt idx="5684">
                  <c:v>34295</c:v>
                </c:pt>
                <c:pt idx="5685">
                  <c:v>34296</c:v>
                </c:pt>
                <c:pt idx="5686">
                  <c:v>34297</c:v>
                </c:pt>
                <c:pt idx="5687">
                  <c:v>34298</c:v>
                </c:pt>
                <c:pt idx="5688">
                  <c:v>34299</c:v>
                </c:pt>
                <c:pt idx="5689">
                  <c:v>34300</c:v>
                </c:pt>
                <c:pt idx="5690">
                  <c:v>34301</c:v>
                </c:pt>
                <c:pt idx="5691">
                  <c:v>34302</c:v>
                </c:pt>
                <c:pt idx="5692">
                  <c:v>34303</c:v>
                </c:pt>
                <c:pt idx="5693">
                  <c:v>34304</c:v>
                </c:pt>
                <c:pt idx="5694">
                  <c:v>34305</c:v>
                </c:pt>
                <c:pt idx="5695">
                  <c:v>34306</c:v>
                </c:pt>
                <c:pt idx="5696">
                  <c:v>34307</c:v>
                </c:pt>
                <c:pt idx="5697">
                  <c:v>34308</c:v>
                </c:pt>
                <c:pt idx="5698">
                  <c:v>34309</c:v>
                </c:pt>
                <c:pt idx="5699">
                  <c:v>34310</c:v>
                </c:pt>
                <c:pt idx="5700">
                  <c:v>34311</c:v>
                </c:pt>
                <c:pt idx="5701">
                  <c:v>34312</c:v>
                </c:pt>
                <c:pt idx="5702">
                  <c:v>34313</c:v>
                </c:pt>
                <c:pt idx="5703">
                  <c:v>34314</c:v>
                </c:pt>
                <c:pt idx="5704">
                  <c:v>34315</c:v>
                </c:pt>
                <c:pt idx="5705">
                  <c:v>34316</c:v>
                </c:pt>
                <c:pt idx="5706">
                  <c:v>34317</c:v>
                </c:pt>
                <c:pt idx="5707">
                  <c:v>34318</c:v>
                </c:pt>
                <c:pt idx="5708">
                  <c:v>34319</c:v>
                </c:pt>
                <c:pt idx="5709">
                  <c:v>34320</c:v>
                </c:pt>
                <c:pt idx="5710">
                  <c:v>34321</c:v>
                </c:pt>
                <c:pt idx="5711">
                  <c:v>34322</c:v>
                </c:pt>
                <c:pt idx="5712">
                  <c:v>34323</c:v>
                </c:pt>
                <c:pt idx="5713">
                  <c:v>34324</c:v>
                </c:pt>
                <c:pt idx="5714">
                  <c:v>34325</c:v>
                </c:pt>
                <c:pt idx="5715">
                  <c:v>34326</c:v>
                </c:pt>
                <c:pt idx="5716">
                  <c:v>34327</c:v>
                </c:pt>
                <c:pt idx="5717">
                  <c:v>34328</c:v>
                </c:pt>
                <c:pt idx="5718">
                  <c:v>34329</c:v>
                </c:pt>
                <c:pt idx="5719">
                  <c:v>34330</c:v>
                </c:pt>
                <c:pt idx="5720">
                  <c:v>34331</c:v>
                </c:pt>
                <c:pt idx="5721">
                  <c:v>34332</c:v>
                </c:pt>
                <c:pt idx="5722">
                  <c:v>34333</c:v>
                </c:pt>
                <c:pt idx="5723">
                  <c:v>34334</c:v>
                </c:pt>
                <c:pt idx="5724">
                  <c:v>34335</c:v>
                </c:pt>
                <c:pt idx="5725">
                  <c:v>34336</c:v>
                </c:pt>
                <c:pt idx="5726">
                  <c:v>34337</c:v>
                </c:pt>
                <c:pt idx="5727">
                  <c:v>34338</c:v>
                </c:pt>
                <c:pt idx="5728">
                  <c:v>34339</c:v>
                </c:pt>
                <c:pt idx="5729">
                  <c:v>34340</c:v>
                </c:pt>
                <c:pt idx="5730">
                  <c:v>34341</c:v>
                </c:pt>
                <c:pt idx="5731">
                  <c:v>34342</c:v>
                </c:pt>
                <c:pt idx="5732">
                  <c:v>34343</c:v>
                </c:pt>
                <c:pt idx="5733">
                  <c:v>34344</c:v>
                </c:pt>
                <c:pt idx="5734">
                  <c:v>34345</c:v>
                </c:pt>
                <c:pt idx="5735">
                  <c:v>34346</c:v>
                </c:pt>
                <c:pt idx="5736">
                  <c:v>34347</c:v>
                </c:pt>
                <c:pt idx="5737">
                  <c:v>34348</c:v>
                </c:pt>
                <c:pt idx="5738">
                  <c:v>34349</c:v>
                </c:pt>
                <c:pt idx="5739">
                  <c:v>34350</c:v>
                </c:pt>
                <c:pt idx="5740">
                  <c:v>34351</c:v>
                </c:pt>
                <c:pt idx="5741">
                  <c:v>34352</c:v>
                </c:pt>
                <c:pt idx="5742">
                  <c:v>34353</c:v>
                </c:pt>
                <c:pt idx="5743">
                  <c:v>34354</c:v>
                </c:pt>
                <c:pt idx="5744">
                  <c:v>34355</c:v>
                </c:pt>
                <c:pt idx="5745">
                  <c:v>34356</c:v>
                </c:pt>
                <c:pt idx="5746">
                  <c:v>34357</c:v>
                </c:pt>
                <c:pt idx="5747">
                  <c:v>34358</c:v>
                </c:pt>
                <c:pt idx="5748">
                  <c:v>34359</c:v>
                </c:pt>
                <c:pt idx="5749">
                  <c:v>34360</c:v>
                </c:pt>
                <c:pt idx="5750">
                  <c:v>34361</c:v>
                </c:pt>
                <c:pt idx="5751">
                  <c:v>34362</c:v>
                </c:pt>
                <c:pt idx="5752">
                  <c:v>34363</c:v>
                </c:pt>
                <c:pt idx="5753">
                  <c:v>34364</c:v>
                </c:pt>
                <c:pt idx="5754">
                  <c:v>34365</c:v>
                </c:pt>
                <c:pt idx="5755">
                  <c:v>34366</c:v>
                </c:pt>
                <c:pt idx="5756">
                  <c:v>34367</c:v>
                </c:pt>
                <c:pt idx="5757">
                  <c:v>34368</c:v>
                </c:pt>
                <c:pt idx="5758">
                  <c:v>34369</c:v>
                </c:pt>
                <c:pt idx="5759">
                  <c:v>34370</c:v>
                </c:pt>
                <c:pt idx="5760">
                  <c:v>34371</c:v>
                </c:pt>
                <c:pt idx="5761">
                  <c:v>34372</c:v>
                </c:pt>
                <c:pt idx="5762">
                  <c:v>34373</c:v>
                </c:pt>
                <c:pt idx="5763">
                  <c:v>34374</c:v>
                </c:pt>
                <c:pt idx="5764">
                  <c:v>34375</c:v>
                </c:pt>
                <c:pt idx="5765">
                  <c:v>34376</c:v>
                </c:pt>
                <c:pt idx="5766">
                  <c:v>34377</c:v>
                </c:pt>
                <c:pt idx="5767">
                  <c:v>34378</c:v>
                </c:pt>
                <c:pt idx="5768">
                  <c:v>34379</c:v>
                </c:pt>
                <c:pt idx="5769">
                  <c:v>34380</c:v>
                </c:pt>
                <c:pt idx="5770">
                  <c:v>34381</c:v>
                </c:pt>
                <c:pt idx="5771">
                  <c:v>34382</c:v>
                </c:pt>
                <c:pt idx="5772">
                  <c:v>34383</c:v>
                </c:pt>
                <c:pt idx="5773">
                  <c:v>34384</c:v>
                </c:pt>
                <c:pt idx="5774">
                  <c:v>34385</c:v>
                </c:pt>
                <c:pt idx="5775">
                  <c:v>34386</c:v>
                </c:pt>
                <c:pt idx="5776">
                  <c:v>34387</c:v>
                </c:pt>
                <c:pt idx="5777">
                  <c:v>34388</c:v>
                </c:pt>
                <c:pt idx="5778">
                  <c:v>34389</c:v>
                </c:pt>
                <c:pt idx="5779">
                  <c:v>34390</c:v>
                </c:pt>
                <c:pt idx="5780">
                  <c:v>34391</c:v>
                </c:pt>
                <c:pt idx="5781">
                  <c:v>34392</c:v>
                </c:pt>
                <c:pt idx="5782">
                  <c:v>34393</c:v>
                </c:pt>
                <c:pt idx="5783">
                  <c:v>34394</c:v>
                </c:pt>
                <c:pt idx="5784">
                  <c:v>34395</c:v>
                </c:pt>
                <c:pt idx="5785">
                  <c:v>34396</c:v>
                </c:pt>
                <c:pt idx="5786">
                  <c:v>34397</c:v>
                </c:pt>
                <c:pt idx="5787">
                  <c:v>34398</c:v>
                </c:pt>
                <c:pt idx="5788">
                  <c:v>34399</c:v>
                </c:pt>
                <c:pt idx="5789">
                  <c:v>34400</c:v>
                </c:pt>
                <c:pt idx="5790">
                  <c:v>34401</c:v>
                </c:pt>
                <c:pt idx="5791">
                  <c:v>34402</c:v>
                </c:pt>
                <c:pt idx="5792">
                  <c:v>34403</c:v>
                </c:pt>
                <c:pt idx="5793">
                  <c:v>34404</c:v>
                </c:pt>
                <c:pt idx="5794">
                  <c:v>34405</c:v>
                </c:pt>
                <c:pt idx="5795">
                  <c:v>34406</c:v>
                </c:pt>
                <c:pt idx="5796">
                  <c:v>34407</c:v>
                </c:pt>
                <c:pt idx="5797">
                  <c:v>34408</c:v>
                </c:pt>
                <c:pt idx="5798">
                  <c:v>34409</c:v>
                </c:pt>
                <c:pt idx="5799">
                  <c:v>34410</c:v>
                </c:pt>
                <c:pt idx="5800">
                  <c:v>34411</c:v>
                </c:pt>
                <c:pt idx="5801">
                  <c:v>34412</c:v>
                </c:pt>
                <c:pt idx="5802">
                  <c:v>34413</c:v>
                </c:pt>
                <c:pt idx="5803">
                  <c:v>34414</c:v>
                </c:pt>
                <c:pt idx="5804">
                  <c:v>34415</c:v>
                </c:pt>
                <c:pt idx="5805">
                  <c:v>34416</c:v>
                </c:pt>
                <c:pt idx="5806">
                  <c:v>34417</c:v>
                </c:pt>
                <c:pt idx="5807">
                  <c:v>34418</c:v>
                </c:pt>
                <c:pt idx="5808">
                  <c:v>34419</c:v>
                </c:pt>
                <c:pt idx="5809">
                  <c:v>34420</c:v>
                </c:pt>
                <c:pt idx="5810">
                  <c:v>34421</c:v>
                </c:pt>
                <c:pt idx="5811">
                  <c:v>34422</c:v>
                </c:pt>
                <c:pt idx="5812">
                  <c:v>34423</c:v>
                </c:pt>
                <c:pt idx="5813">
                  <c:v>34424</c:v>
                </c:pt>
                <c:pt idx="5814">
                  <c:v>34425</c:v>
                </c:pt>
                <c:pt idx="5815">
                  <c:v>34426</c:v>
                </c:pt>
                <c:pt idx="5816">
                  <c:v>34427</c:v>
                </c:pt>
                <c:pt idx="5817">
                  <c:v>34428</c:v>
                </c:pt>
                <c:pt idx="5818">
                  <c:v>34429</c:v>
                </c:pt>
                <c:pt idx="5819">
                  <c:v>34430</c:v>
                </c:pt>
                <c:pt idx="5820">
                  <c:v>34431</c:v>
                </c:pt>
                <c:pt idx="5821">
                  <c:v>34432</c:v>
                </c:pt>
                <c:pt idx="5822">
                  <c:v>34433</c:v>
                </c:pt>
                <c:pt idx="5823">
                  <c:v>34434</c:v>
                </c:pt>
                <c:pt idx="5824">
                  <c:v>34435</c:v>
                </c:pt>
                <c:pt idx="5825">
                  <c:v>34436</c:v>
                </c:pt>
                <c:pt idx="5826">
                  <c:v>34437</c:v>
                </c:pt>
                <c:pt idx="5827">
                  <c:v>34438</c:v>
                </c:pt>
                <c:pt idx="5828">
                  <c:v>34439</c:v>
                </c:pt>
                <c:pt idx="5829">
                  <c:v>34440</c:v>
                </c:pt>
                <c:pt idx="5830">
                  <c:v>34441</c:v>
                </c:pt>
                <c:pt idx="5831">
                  <c:v>34442</c:v>
                </c:pt>
                <c:pt idx="5832">
                  <c:v>34443</c:v>
                </c:pt>
                <c:pt idx="5833">
                  <c:v>34444</c:v>
                </c:pt>
                <c:pt idx="5834">
                  <c:v>34445</c:v>
                </c:pt>
                <c:pt idx="5835">
                  <c:v>34446</c:v>
                </c:pt>
                <c:pt idx="5836">
                  <c:v>34447</c:v>
                </c:pt>
                <c:pt idx="5837">
                  <c:v>34448</c:v>
                </c:pt>
                <c:pt idx="5838">
                  <c:v>34449</c:v>
                </c:pt>
                <c:pt idx="5839">
                  <c:v>34450</c:v>
                </c:pt>
                <c:pt idx="5840">
                  <c:v>34451</c:v>
                </c:pt>
                <c:pt idx="5841">
                  <c:v>34452</c:v>
                </c:pt>
                <c:pt idx="5842">
                  <c:v>34453</c:v>
                </c:pt>
                <c:pt idx="5843">
                  <c:v>34454</c:v>
                </c:pt>
                <c:pt idx="5844">
                  <c:v>34455</c:v>
                </c:pt>
                <c:pt idx="5845">
                  <c:v>34456</c:v>
                </c:pt>
                <c:pt idx="5846">
                  <c:v>34457</c:v>
                </c:pt>
                <c:pt idx="5847">
                  <c:v>34458</c:v>
                </c:pt>
                <c:pt idx="5848">
                  <c:v>34459</c:v>
                </c:pt>
                <c:pt idx="5849">
                  <c:v>34460</c:v>
                </c:pt>
                <c:pt idx="5850">
                  <c:v>34461</c:v>
                </c:pt>
                <c:pt idx="5851">
                  <c:v>34462</c:v>
                </c:pt>
                <c:pt idx="5852">
                  <c:v>34463</c:v>
                </c:pt>
                <c:pt idx="5853">
                  <c:v>34464</c:v>
                </c:pt>
                <c:pt idx="5854">
                  <c:v>34465</c:v>
                </c:pt>
                <c:pt idx="5855">
                  <c:v>34466</c:v>
                </c:pt>
                <c:pt idx="5856">
                  <c:v>34467</c:v>
                </c:pt>
                <c:pt idx="5857">
                  <c:v>34468</c:v>
                </c:pt>
                <c:pt idx="5858">
                  <c:v>34469</c:v>
                </c:pt>
                <c:pt idx="5859">
                  <c:v>34470</c:v>
                </c:pt>
                <c:pt idx="5860">
                  <c:v>34471</c:v>
                </c:pt>
                <c:pt idx="5861">
                  <c:v>34472</c:v>
                </c:pt>
                <c:pt idx="5862">
                  <c:v>34473</c:v>
                </c:pt>
                <c:pt idx="5863">
                  <c:v>34474</c:v>
                </c:pt>
                <c:pt idx="5864">
                  <c:v>34475</c:v>
                </c:pt>
                <c:pt idx="5865">
                  <c:v>34476</c:v>
                </c:pt>
                <c:pt idx="5866">
                  <c:v>34477</c:v>
                </c:pt>
                <c:pt idx="5867">
                  <c:v>34478</c:v>
                </c:pt>
                <c:pt idx="5868">
                  <c:v>34479</c:v>
                </c:pt>
                <c:pt idx="5869">
                  <c:v>34480</c:v>
                </c:pt>
                <c:pt idx="5870">
                  <c:v>34481</c:v>
                </c:pt>
                <c:pt idx="5871">
                  <c:v>34482</c:v>
                </c:pt>
                <c:pt idx="5872">
                  <c:v>34483</c:v>
                </c:pt>
                <c:pt idx="5873">
                  <c:v>34484</c:v>
                </c:pt>
                <c:pt idx="5874">
                  <c:v>34485</c:v>
                </c:pt>
                <c:pt idx="5875">
                  <c:v>34486</c:v>
                </c:pt>
                <c:pt idx="5876">
                  <c:v>34487</c:v>
                </c:pt>
                <c:pt idx="5877">
                  <c:v>34488</c:v>
                </c:pt>
                <c:pt idx="5878">
                  <c:v>34489</c:v>
                </c:pt>
                <c:pt idx="5879">
                  <c:v>34490</c:v>
                </c:pt>
                <c:pt idx="5880">
                  <c:v>34491</c:v>
                </c:pt>
                <c:pt idx="5881">
                  <c:v>34492</c:v>
                </c:pt>
                <c:pt idx="5882">
                  <c:v>34493</c:v>
                </c:pt>
                <c:pt idx="5883">
                  <c:v>34494</c:v>
                </c:pt>
                <c:pt idx="5884">
                  <c:v>34495</c:v>
                </c:pt>
                <c:pt idx="5885">
                  <c:v>34496</c:v>
                </c:pt>
                <c:pt idx="5886">
                  <c:v>34497</c:v>
                </c:pt>
                <c:pt idx="5887">
                  <c:v>34498</c:v>
                </c:pt>
                <c:pt idx="5888">
                  <c:v>34499</c:v>
                </c:pt>
                <c:pt idx="5889">
                  <c:v>34500</c:v>
                </c:pt>
                <c:pt idx="5890">
                  <c:v>34501</c:v>
                </c:pt>
                <c:pt idx="5891">
                  <c:v>34502</c:v>
                </c:pt>
                <c:pt idx="5892">
                  <c:v>34503</c:v>
                </c:pt>
                <c:pt idx="5893">
                  <c:v>34504</c:v>
                </c:pt>
                <c:pt idx="5894">
                  <c:v>34505</c:v>
                </c:pt>
                <c:pt idx="5895">
                  <c:v>34506</c:v>
                </c:pt>
                <c:pt idx="5896">
                  <c:v>34507</c:v>
                </c:pt>
                <c:pt idx="5897">
                  <c:v>34508</c:v>
                </c:pt>
                <c:pt idx="5898">
                  <c:v>34509</c:v>
                </c:pt>
                <c:pt idx="5899">
                  <c:v>34510</c:v>
                </c:pt>
                <c:pt idx="5900">
                  <c:v>34511</c:v>
                </c:pt>
                <c:pt idx="5901">
                  <c:v>34512</c:v>
                </c:pt>
                <c:pt idx="5902">
                  <c:v>34513</c:v>
                </c:pt>
                <c:pt idx="5903">
                  <c:v>34514</c:v>
                </c:pt>
                <c:pt idx="5904">
                  <c:v>34515</c:v>
                </c:pt>
                <c:pt idx="5905">
                  <c:v>34518</c:v>
                </c:pt>
                <c:pt idx="5906">
                  <c:v>34519</c:v>
                </c:pt>
                <c:pt idx="5907">
                  <c:v>34520</c:v>
                </c:pt>
                <c:pt idx="5908">
                  <c:v>34521</c:v>
                </c:pt>
                <c:pt idx="5909">
                  <c:v>34522</c:v>
                </c:pt>
                <c:pt idx="5910">
                  <c:v>34523</c:v>
                </c:pt>
                <c:pt idx="5911">
                  <c:v>34524</c:v>
                </c:pt>
                <c:pt idx="5912">
                  <c:v>34525</c:v>
                </c:pt>
                <c:pt idx="5913">
                  <c:v>34526</c:v>
                </c:pt>
                <c:pt idx="5914">
                  <c:v>34527</c:v>
                </c:pt>
                <c:pt idx="5915">
                  <c:v>34528</c:v>
                </c:pt>
                <c:pt idx="5916">
                  <c:v>34529</c:v>
                </c:pt>
                <c:pt idx="5917">
                  <c:v>34530</c:v>
                </c:pt>
                <c:pt idx="5918">
                  <c:v>34531</c:v>
                </c:pt>
                <c:pt idx="5919">
                  <c:v>34532</c:v>
                </c:pt>
                <c:pt idx="5920">
                  <c:v>34533</c:v>
                </c:pt>
                <c:pt idx="5921">
                  <c:v>34534</c:v>
                </c:pt>
                <c:pt idx="5922">
                  <c:v>34535</c:v>
                </c:pt>
                <c:pt idx="5923">
                  <c:v>34536</c:v>
                </c:pt>
                <c:pt idx="5924">
                  <c:v>34537</c:v>
                </c:pt>
                <c:pt idx="5925">
                  <c:v>34538</c:v>
                </c:pt>
                <c:pt idx="5926">
                  <c:v>34539</c:v>
                </c:pt>
                <c:pt idx="5927">
                  <c:v>34540</c:v>
                </c:pt>
                <c:pt idx="5928">
                  <c:v>34541</c:v>
                </c:pt>
                <c:pt idx="5929">
                  <c:v>34542</c:v>
                </c:pt>
                <c:pt idx="5930">
                  <c:v>34543</c:v>
                </c:pt>
                <c:pt idx="5931">
                  <c:v>34544</c:v>
                </c:pt>
                <c:pt idx="5932">
                  <c:v>34545</c:v>
                </c:pt>
                <c:pt idx="5933">
                  <c:v>34546</c:v>
                </c:pt>
                <c:pt idx="5934">
                  <c:v>34547</c:v>
                </c:pt>
                <c:pt idx="5935">
                  <c:v>34548</c:v>
                </c:pt>
                <c:pt idx="5936">
                  <c:v>34549</c:v>
                </c:pt>
                <c:pt idx="5937">
                  <c:v>34550</c:v>
                </c:pt>
                <c:pt idx="5938">
                  <c:v>34551</c:v>
                </c:pt>
                <c:pt idx="5939">
                  <c:v>34552</c:v>
                </c:pt>
                <c:pt idx="5940">
                  <c:v>34553</c:v>
                </c:pt>
                <c:pt idx="5941">
                  <c:v>34554</c:v>
                </c:pt>
                <c:pt idx="5942">
                  <c:v>34555</c:v>
                </c:pt>
                <c:pt idx="5943">
                  <c:v>34556</c:v>
                </c:pt>
                <c:pt idx="5944">
                  <c:v>34557</c:v>
                </c:pt>
                <c:pt idx="5945">
                  <c:v>34558</c:v>
                </c:pt>
                <c:pt idx="5946">
                  <c:v>34559</c:v>
                </c:pt>
                <c:pt idx="5947">
                  <c:v>34560</c:v>
                </c:pt>
                <c:pt idx="5948">
                  <c:v>34561</c:v>
                </c:pt>
                <c:pt idx="5949">
                  <c:v>34562</c:v>
                </c:pt>
                <c:pt idx="5950">
                  <c:v>34563</c:v>
                </c:pt>
                <c:pt idx="5951">
                  <c:v>34564</c:v>
                </c:pt>
                <c:pt idx="5952">
                  <c:v>34565</c:v>
                </c:pt>
                <c:pt idx="5953">
                  <c:v>34566</c:v>
                </c:pt>
                <c:pt idx="5954">
                  <c:v>34567</c:v>
                </c:pt>
                <c:pt idx="5955">
                  <c:v>34568</c:v>
                </c:pt>
                <c:pt idx="5956">
                  <c:v>34569</c:v>
                </c:pt>
                <c:pt idx="5957">
                  <c:v>34570</c:v>
                </c:pt>
                <c:pt idx="5958">
                  <c:v>34571</c:v>
                </c:pt>
                <c:pt idx="5959">
                  <c:v>34572</c:v>
                </c:pt>
                <c:pt idx="5960">
                  <c:v>34573</c:v>
                </c:pt>
                <c:pt idx="5961">
                  <c:v>34574</c:v>
                </c:pt>
                <c:pt idx="5962">
                  <c:v>34575</c:v>
                </c:pt>
                <c:pt idx="5963">
                  <c:v>34576</c:v>
                </c:pt>
                <c:pt idx="5964">
                  <c:v>34577</c:v>
                </c:pt>
                <c:pt idx="5965">
                  <c:v>34578</c:v>
                </c:pt>
                <c:pt idx="5966">
                  <c:v>34579</c:v>
                </c:pt>
                <c:pt idx="5967">
                  <c:v>34580</c:v>
                </c:pt>
                <c:pt idx="5968">
                  <c:v>34581</c:v>
                </c:pt>
                <c:pt idx="5969">
                  <c:v>34582</c:v>
                </c:pt>
                <c:pt idx="5970">
                  <c:v>34583</c:v>
                </c:pt>
                <c:pt idx="5971">
                  <c:v>34584</c:v>
                </c:pt>
                <c:pt idx="5972">
                  <c:v>34585</c:v>
                </c:pt>
                <c:pt idx="5973">
                  <c:v>34586</c:v>
                </c:pt>
                <c:pt idx="5974">
                  <c:v>34587</c:v>
                </c:pt>
                <c:pt idx="5975">
                  <c:v>34588</c:v>
                </c:pt>
                <c:pt idx="5976">
                  <c:v>34589</c:v>
                </c:pt>
                <c:pt idx="5977">
                  <c:v>34590</c:v>
                </c:pt>
                <c:pt idx="5978">
                  <c:v>34591</c:v>
                </c:pt>
                <c:pt idx="5979">
                  <c:v>34592</c:v>
                </c:pt>
                <c:pt idx="5980">
                  <c:v>34593</c:v>
                </c:pt>
                <c:pt idx="5981">
                  <c:v>34594</c:v>
                </c:pt>
                <c:pt idx="5982">
                  <c:v>34595</c:v>
                </c:pt>
                <c:pt idx="5983">
                  <c:v>34596</c:v>
                </c:pt>
                <c:pt idx="5984">
                  <c:v>34597</c:v>
                </c:pt>
                <c:pt idx="5985">
                  <c:v>34598</c:v>
                </c:pt>
                <c:pt idx="5986">
                  <c:v>34599</c:v>
                </c:pt>
                <c:pt idx="5987">
                  <c:v>34600</c:v>
                </c:pt>
                <c:pt idx="5988">
                  <c:v>34601</c:v>
                </c:pt>
                <c:pt idx="5989">
                  <c:v>34602</c:v>
                </c:pt>
                <c:pt idx="5990">
                  <c:v>34603</c:v>
                </c:pt>
                <c:pt idx="5991">
                  <c:v>34604</c:v>
                </c:pt>
                <c:pt idx="5992">
                  <c:v>34605</c:v>
                </c:pt>
                <c:pt idx="5993">
                  <c:v>34606</c:v>
                </c:pt>
                <c:pt idx="5994">
                  <c:v>34607</c:v>
                </c:pt>
                <c:pt idx="5995">
                  <c:v>34608</c:v>
                </c:pt>
                <c:pt idx="5996">
                  <c:v>34609</c:v>
                </c:pt>
                <c:pt idx="5997">
                  <c:v>34610</c:v>
                </c:pt>
                <c:pt idx="5998">
                  <c:v>34611</c:v>
                </c:pt>
                <c:pt idx="5999">
                  <c:v>34612</c:v>
                </c:pt>
                <c:pt idx="6000">
                  <c:v>34613</c:v>
                </c:pt>
                <c:pt idx="6001">
                  <c:v>34614</c:v>
                </c:pt>
                <c:pt idx="6002">
                  <c:v>34615</c:v>
                </c:pt>
                <c:pt idx="6003">
                  <c:v>34616</c:v>
                </c:pt>
                <c:pt idx="6004">
                  <c:v>34617</c:v>
                </c:pt>
                <c:pt idx="6005">
                  <c:v>34618</c:v>
                </c:pt>
                <c:pt idx="6006">
                  <c:v>34619</c:v>
                </c:pt>
                <c:pt idx="6007">
                  <c:v>34620</c:v>
                </c:pt>
                <c:pt idx="6008">
                  <c:v>34621</c:v>
                </c:pt>
                <c:pt idx="6009">
                  <c:v>34622</c:v>
                </c:pt>
                <c:pt idx="6010">
                  <c:v>34623</c:v>
                </c:pt>
                <c:pt idx="6011">
                  <c:v>34624</c:v>
                </c:pt>
                <c:pt idx="6012">
                  <c:v>34625</c:v>
                </c:pt>
                <c:pt idx="6013">
                  <c:v>34626</c:v>
                </c:pt>
                <c:pt idx="6014">
                  <c:v>34627</c:v>
                </c:pt>
                <c:pt idx="6015">
                  <c:v>34628</c:v>
                </c:pt>
                <c:pt idx="6016">
                  <c:v>34629</c:v>
                </c:pt>
                <c:pt idx="6017">
                  <c:v>34630</c:v>
                </c:pt>
                <c:pt idx="6018">
                  <c:v>34631</c:v>
                </c:pt>
                <c:pt idx="6019">
                  <c:v>34632</c:v>
                </c:pt>
                <c:pt idx="6020">
                  <c:v>34633</c:v>
                </c:pt>
                <c:pt idx="6021">
                  <c:v>34634</c:v>
                </c:pt>
                <c:pt idx="6022">
                  <c:v>34635</c:v>
                </c:pt>
                <c:pt idx="6023">
                  <c:v>34636</c:v>
                </c:pt>
                <c:pt idx="6024">
                  <c:v>34637</c:v>
                </c:pt>
                <c:pt idx="6025">
                  <c:v>34638</c:v>
                </c:pt>
                <c:pt idx="6026">
                  <c:v>34639</c:v>
                </c:pt>
                <c:pt idx="6027">
                  <c:v>34640</c:v>
                </c:pt>
                <c:pt idx="6028">
                  <c:v>34641</c:v>
                </c:pt>
                <c:pt idx="6029">
                  <c:v>34642</c:v>
                </c:pt>
                <c:pt idx="6030">
                  <c:v>34643</c:v>
                </c:pt>
                <c:pt idx="6031">
                  <c:v>34644</c:v>
                </c:pt>
                <c:pt idx="6032">
                  <c:v>34645</c:v>
                </c:pt>
                <c:pt idx="6033">
                  <c:v>34646</c:v>
                </c:pt>
                <c:pt idx="6034">
                  <c:v>34647</c:v>
                </c:pt>
                <c:pt idx="6035">
                  <c:v>34648</c:v>
                </c:pt>
                <c:pt idx="6036">
                  <c:v>34649</c:v>
                </c:pt>
                <c:pt idx="6037">
                  <c:v>34650</c:v>
                </c:pt>
                <c:pt idx="6038">
                  <c:v>34652</c:v>
                </c:pt>
                <c:pt idx="6039">
                  <c:v>34653</c:v>
                </c:pt>
                <c:pt idx="6040">
                  <c:v>34654</c:v>
                </c:pt>
                <c:pt idx="6041">
                  <c:v>34655</c:v>
                </c:pt>
                <c:pt idx="6042">
                  <c:v>34656</c:v>
                </c:pt>
                <c:pt idx="6043">
                  <c:v>34657</c:v>
                </c:pt>
                <c:pt idx="6044">
                  <c:v>34658</c:v>
                </c:pt>
                <c:pt idx="6045">
                  <c:v>34659</c:v>
                </c:pt>
                <c:pt idx="6046">
                  <c:v>34660</c:v>
                </c:pt>
                <c:pt idx="6047">
                  <c:v>34661</c:v>
                </c:pt>
                <c:pt idx="6048">
                  <c:v>34662</c:v>
                </c:pt>
                <c:pt idx="6049">
                  <c:v>34663</c:v>
                </c:pt>
                <c:pt idx="6050">
                  <c:v>34664</c:v>
                </c:pt>
                <c:pt idx="6051">
                  <c:v>34665</c:v>
                </c:pt>
                <c:pt idx="6052">
                  <c:v>34666</c:v>
                </c:pt>
                <c:pt idx="6053">
                  <c:v>34667</c:v>
                </c:pt>
                <c:pt idx="6054">
                  <c:v>34668</c:v>
                </c:pt>
                <c:pt idx="6055">
                  <c:v>34669</c:v>
                </c:pt>
                <c:pt idx="6056">
                  <c:v>34670</c:v>
                </c:pt>
                <c:pt idx="6057">
                  <c:v>34671</c:v>
                </c:pt>
                <c:pt idx="6058">
                  <c:v>34672</c:v>
                </c:pt>
                <c:pt idx="6059">
                  <c:v>34673</c:v>
                </c:pt>
                <c:pt idx="6060">
                  <c:v>34674</c:v>
                </c:pt>
                <c:pt idx="6061">
                  <c:v>34675</c:v>
                </c:pt>
                <c:pt idx="6062">
                  <c:v>34676</c:v>
                </c:pt>
                <c:pt idx="6063">
                  <c:v>34677</c:v>
                </c:pt>
                <c:pt idx="6064">
                  <c:v>34678</c:v>
                </c:pt>
                <c:pt idx="6065">
                  <c:v>34679</c:v>
                </c:pt>
                <c:pt idx="6066">
                  <c:v>34680</c:v>
                </c:pt>
                <c:pt idx="6067">
                  <c:v>34681</c:v>
                </c:pt>
                <c:pt idx="6068">
                  <c:v>34682</c:v>
                </c:pt>
                <c:pt idx="6069">
                  <c:v>34683</c:v>
                </c:pt>
                <c:pt idx="6070">
                  <c:v>34684</c:v>
                </c:pt>
                <c:pt idx="6071">
                  <c:v>34685</c:v>
                </c:pt>
                <c:pt idx="6072">
                  <c:v>34686</c:v>
                </c:pt>
                <c:pt idx="6073">
                  <c:v>34687</c:v>
                </c:pt>
                <c:pt idx="6074">
                  <c:v>34688</c:v>
                </c:pt>
                <c:pt idx="6075">
                  <c:v>34689</c:v>
                </c:pt>
                <c:pt idx="6076">
                  <c:v>34690</c:v>
                </c:pt>
                <c:pt idx="6077">
                  <c:v>34691</c:v>
                </c:pt>
                <c:pt idx="6078">
                  <c:v>34692</c:v>
                </c:pt>
                <c:pt idx="6079">
                  <c:v>34693</c:v>
                </c:pt>
                <c:pt idx="6080">
                  <c:v>34694</c:v>
                </c:pt>
                <c:pt idx="6081">
                  <c:v>34695</c:v>
                </c:pt>
                <c:pt idx="6082">
                  <c:v>34696</c:v>
                </c:pt>
                <c:pt idx="6083">
                  <c:v>34697</c:v>
                </c:pt>
                <c:pt idx="6084">
                  <c:v>34698</c:v>
                </c:pt>
                <c:pt idx="6085">
                  <c:v>34699</c:v>
                </c:pt>
                <c:pt idx="6086">
                  <c:v>34700</c:v>
                </c:pt>
                <c:pt idx="6087">
                  <c:v>34701</c:v>
                </c:pt>
                <c:pt idx="6088">
                  <c:v>34702</c:v>
                </c:pt>
                <c:pt idx="6089">
                  <c:v>34703</c:v>
                </c:pt>
                <c:pt idx="6090">
                  <c:v>34704</c:v>
                </c:pt>
                <c:pt idx="6091">
                  <c:v>34705</c:v>
                </c:pt>
                <c:pt idx="6092">
                  <c:v>34706</c:v>
                </c:pt>
                <c:pt idx="6093">
                  <c:v>34707</c:v>
                </c:pt>
                <c:pt idx="6094">
                  <c:v>34708</c:v>
                </c:pt>
                <c:pt idx="6095">
                  <c:v>34709</c:v>
                </c:pt>
                <c:pt idx="6096">
                  <c:v>34710</c:v>
                </c:pt>
                <c:pt idx="6097">
                  <c:v>34711</c:v>
                </c:pt>
                <c:pt idx="6098">
                  <c:v>34712</c:v>
                </c:pt>
                <c:pt idx="6099">
                  <c:v>34713</c:v>
                </c:pt>
                <c:pt idx="6100">
                  <c:v>34714</c:v>
                </c:pt>
                <c:pt idx="6101">
                  <c:v>34715</c:v>
                </c:pt>
                <c:pt idx="6102">
                  <c:v>34716</c:v>
                </c:pt>
                <c:pt idx="6103">
                  <c:v>34717</c:v>
                </c:pt>
                <c:pt idx="6104">
                  <c:v>34718</c:v>
                </c:pt>
                <c:pt idx="6105">
                  <c:v>34719</c:v>
                </c:pt>
                <c:pt idx="6106">
                  <c:v>34720</c:v>
                </c:pt>
                <c:pt idx="6107">
                  <c:v>34721</c:v>
                </c:pt>
                <c:pt idx="6108">
                  <c:v>34722</c:v>
                </c:pt>
                <c:pt idx="6109">
                  <c:v>34723</c:v>
                </c:pt>
                <c:pt idx="6110">
                  <c:v>34724</c:v>
                </c:pt>
                <c:pt idx="6111">
                  <c:v>34725</c:v>
                </c:pt>
                <c:pt idx="6112">
                  <c:v>34726</c:v>
                </c:pt>
                <c:pt idx="6113">
                  <c:v>34727</c:v>
                </c:pt>
                <c:pt idx="6114">
                  <c:v>34728</c:v>
                </c:pt>
                <c:pt idx="6115">
                  <c:v>34729</c:v>
                </c:pt>
                <c:pt idx="6116">
                  <c:v>34730</c:v>
                </c:pt>
                <c:pt idx="6117">
                  <c:v>34731</c:v>
                </c:pt>
                <c:pt idx="6118">
                  <c:v>34732</c:v>
                </c:pt>
                <c:pt idx="6119">
                  <c:v>34733</c:v>
                </c:pt>
                <c:pt idx="6120">
                  <c:v>34734</c:v>
                </c:pt>
                <c:pt idx="6121">
                  <c:v>34735</c:v>
                </c:pt>
                <c:pt idx="6122">
                  <c:v>34736</c:v>
                </c:pt>
                <c:pt idx="6123">
                  <c:v>34737</c:v>
                </c:pt>
                <c:pt idx="6124">
                  <c:v>34738</c:v>
                </c:pt>
                <c:pt idx="6125">
                  <c:v>34739</c:v>
                </c:pt>
                <c:pt idx="6126">
                  <c:v>34740</c:v>
                </c:pt>
                <c:pt idx="6127">
                  <c:v>34741</c:v>
                </c:pt>
                <c:pt idx="6128">
                  <c:v>34742</c:v>
                </c:pt>
                <c:pt idx="6129">
                  <c:v>34743</c:v>
                </c:pt>
                <c:pt idx="6130">
                  <c:v>34744</c:v>
                </c:pt>
                <c:pt idx="6131">
                  <c:v>34745</c:v>
                </c:pt>
                <c:pt idx="6132">
                  <c:v>34746</c:v>
                </c:pt>
                <c:pt idx="6133">
                  <c:v>34747</c:v>
                </c:pt>
                <c:pt idx="6134">
                  <c:v>34748</c:v>
                </c:pt>
                <c:pt idx="6135">
                  <c:v>34749</c:v>
                </c:pt>
                <c:pt idx="6136">
                  <c:v>34750</c:v>
                </c:pt>
                <c:pt idx="6137">
                  <c:v>34751</c:v>
                </c:pt>
                <c:pt idx="6138">
                  <c:v>34752</c:v>
                </c:pt>
                <c:pt idx="6139">
                  <c:v>34753</c:v>
                </c:pt>
                <c:pt idx="6140">
                  <c:v>34754</c:v>
                </c:pt>
                <c:pt idx="6141">
                  <c:v>34755</c:v>
                </c:pt>
                <c:pt idx="6142">
                  <c:v>34756</c:v>
                </c:pt>
                <c:pt idx="6143">
                  <c:v>34757</c:v>
                </c:pt>
                <c:pt idx="6144">
                  <c:v>34758</c:v>
                </c:pt>
                <c:pt idx="6145">
                  <c:v>34759</c:v>
                </c:pt>
                <c:pt idx="6146">
                  <c:v>34760</c:v>
                </c:pt>
                <c:pt idx="6147">
                  <c:v>34761</c:v>
                </c:pt>
                <c:pt idx="6148">
                  <c:v>34762</c:v>
                </c:pt>
                <c:pt idx="6149">
                  <c:v>34763</c:v>
                </c:pt>
                <c:pt idx="6150">
                  <c:v>34764</c:v>
                </c:pt>
                <c:pt idx="6151">
                  <c:v>34765</c:v>
                </c:pt>
                <c:pt idx="6152">
                  <c:v>34766</c:v>
                </c:pt>
                <c:pt idx="6153">
                  <c:v>34767</c:v>
                </c:pt>
                <c:pt idx="6154">
                  <c:v>34770</c:v>
                </c:pt>
                <c:pt idx="6155">
                  <c:v>34771</c:v>
                </c:pt>
                <c:pt idx="6156">
                  <c:v>34772</c:v>
                </c:pt>
                <c:pt idx="6157">
                  <c:v>34773</c:v>
                </c:pt>
                <c:pt idx="6158">
                  <c:v>34774</c:v>
                </c:pt>
                <c:pt idx="6159">
                  <c:v>34775</c:v>
                </c:pt>
                <c:pt idx="6160">
                  <c:v>34776</c:v>
                </c:pt>
                <c:pt idx="6161">
                  <c:v>34777</c:v>
                </c:pt>
                <c:pt idx="6162">
                  <c:v>34778</c:v>
                </c:pt>
                <c:pt idx="6163">
                  <c:v>34779</c:v>
                </c:pt>
                <c:pt idx="6164">
                  <c:v>34780</c:v>
                </c:pt>
                <c:pt idx="6165">
                  <c:v>34781</c:v>
                </c:pt>
                <c:pt idx="6166">
                  <c:v>34782</c:v>
                </c:pt>
                <c:pt idx="6167">
                  <c:v>34783</c:v>
                </c:pt>
                <c:pt idx="6168">
                  <c:v>34784</c:v>
                </c:pt>
                <c:pt idx="6169">
                  <c:v>34785</c:v>
                </c:pt>
                <c:pt idx="6170">
                  <c:v>34786</c:v>
                </c:pt>
                <c:pt idx="6171">
                  <c:v>34787</c:v>
                </c:pt>
                <c:pt idx="6172">
                  <c:v>34788</c:v>
                </c:pt>
                <c:pt idx="6173">
                  <c:v>34789</c:v>
                </c:pt>
                <c:pt idx="6174">
                  <c:v>34790</c:v>
                </c:pt>
                <c:pt idx="6175">
                  <c:v>34791</c:v>
                </c:pt>
                <c:pt idx="6176">
                  <c:v>34792</c:v>
                </c:pt>
                <c:pt idx="6177">
                  <c:v>34793</c:v>
                </c:pt>
                <c:pt idx="6178">
                  <c:v>34794</c:v>
                </c:pt>
                <c:pt idx="6179">
                  <c:v>34795</c:v>
                </c:pt>
                <c:pt idx="6180">
                  <c:v>34796</c:v>
                </c:pt>
                <c:pt idx="6181">
                  <c:v>34797</c:v>
                </c:pt>
                <c:pt idx="6182">
                  <c:v>34798</c:v>
                </c:pt>
                <c:pt idx="6183">
                  <c:v>34799</c:v>
                </c:pt>
                <c:pt idx="6184">
                  <c:v>34800</c:v>
                </c:pt>
                <c:pt idx="6185">
                  <c:v>34801</c:v>
                </c:pt>
                <c:pt idx="6186">
                  <c:v>34802</c:v>
                </c:pt>
                <c:pt idx="6187">
                  <c:v>34803</c:v>
                </c:pt>
                <c:pt idx="6188">
                  <c:v>34804</c:v>
                </c:pt>
                <c:pt idx="6189">
                  <c:v>34805</c:v>
                </c:pt>
                <c:pt idx="6190">
                  <c:v>34806</c:v>
                </c:pt>
                <c:pt idx="6191">
                  <c:v>34807</c:v>
                </c:pt>
                <c:pt idx="6192">
                  <c:v>34808</c:v>
                </c:pt>
                <c:pt idx="6193">
                  <c:v>34809</c:v>
                </c:pt>
                <c:pt idx="6194">
                  <c:v>34810</c:v>
                </c:pt>
                <c:pt idx="6195">
                  <c:v>34811</c:v>
                </c:pt>
                <c:pt idx="6196">
                  <c:v>34812</c:v>
                </c:pt>
                <c:pt idx="6197">
                  <c:v>34813</c:v>
                </c:pt>
                <c:pt idx="6198">
                  <c:v>34814</c:v>
                </c:pt>
                <c:pt idx="6199">
                  <c:v>34815</c:v>
                </c:pt>
                <c:pt idx="6200">
                  <c:v>34816</c:v>
                </c:pt>
                <c:pt idx="6201">
                  <c:v>34817</c:v>
                </c:pt>
                <c:pt idx="6202">
                  <c:v>34818</c:v>
                </c:pt>
                <c:pt idx="6203">
                  <c:v>34819</c:v>
                </c:pt>
                <c:pt idx="6204">
                  <c:v>34820</c:v>
                </c:pt>
                <c:pt idx="6205">
                  <c:v>34821</c:v>
                </c:pt>
                <c:pt idx="6206">
                  <c:v>34822</c:v>
                </c:pt>
                <c:pt idx="6207">
                  <c:v>34823</c:v>
                </c:pt>
                <c:pt idx="6208">
                  <c:v>34824</c:v>
                </c:pt>
                <c:pt idx="6209">
                  <c:v>34825</c:v>
                </c:pt>
                <c:pt idx="6210">
                  <c:v>34826</c:v>
                </c:pt>
                <c:pt idx="6211">
                  <c:v>34827</c:v>
                </c:pt>
                <c:pt idx="6212">
                  <c:v>34828</c:v>
                </c:pt>
                <c:pt idx="6213">
                  <c:v>34829</c:v>
                </c:pt>
                <c:pt idx="6214">
                  <c:v>34830</c:v>
                </c:pt>
                <c:pt idx="6215">
                  <c:v>34831</c:v>
                </c:pt>
                <c:pt idx="6216">
                  <c:v>34832</c:v>
                </c:pt>
                <c:pt idx="6217">
                  <c:v>34834</c:v>
                </c:pt>
                <c:pt idx="6218">
                  <c:v>34835</c:v>
                </c:pt>
                <c:pt idx="6219">
                  <c:v>34836</c:v>
                </c:pt>
                <c:pt idx="6220">
                  <c:v>34837</c:v>
                </c:pt>
                <c:pt idx="6221">
                  <c:v>34838</c:v>
                </c:pt>
                <c:pt idx="6222">
                  <c:v>34839</c:v>
                </c:pt>
                <c:pt idx="6223">
                  <c:v>34840</c:v>
                </c:pt>
                <c:pt idx="6224">
                  <c:v>34841</c:v>
                </c:pt>
                <c:pt idx="6225">
                  <c:v>34842</c:v>
                </c:pt>
                <c:pt idx="6226">
                  <c:v>34843</c:v>
                </c:pt>
                <c:pt idx="6227">
                  <c:v>34844</c:v>
                </c:pt>
                <c:pt idx="6228">
                  <c:v>34845</c:v>
                </c:pt>
                <c:pt idx="6229">
                  <c:v>34846</c:v>
                </c:pt>
                <c:pt idx="6230">
                  <c:v>34847</c:v>
                </c:pt>
                <c:pt idx="6231">
                  <c:v>34848</c:v>
                </c:pt>
                <c:pt idx="6232">
                  <c:v>34849</c:v>
                </c:pt>
                <c:pt idx="6233">
                  <c:v>34850</c:v>
                </c:pt>
                <c:pt idx="6234">
                  <c:v>34851</c:v>
                </c:pt>
                <c:pt idx="6235">
                  <c:v>34852</c:v>
                </c:pt>
                <c:pt idx="6236">
                  <c:v>34853</c:v>
                </c:pt>
                <c:pt idx="6237">
                  <c:v>34854</c:v>
                </c:pt>
                <c:pt idx="6238">
                  <c:v>34855</c:v>
                </c:pt>
                <c:pt idx="6239">
                  <c:v>34856</c:v>
                </c:pt>
                <c:pt idx="6240">
                  <c:v>34857</c:v>
                </c:pt>
                <c:pt idx="6241">
                  <c:v>34858</c:v>
                </c:pt>
                <c:pt idx="6242">
                  <c:v>34859</c:v>
                </c:pt>
                <c:pt idx="6243">
                  <c:v>34860</c:v>
                </c:pt>
                <c:pt idx="6244">
                  <c:v>34861</c:v>
                </c:pt>
                <c:pt idx="6245">
                  <c:v>34862</c:v>
                </c:pt>
                <c:pt idx="6246">
                  <c:v>34863</c:v>
                </c:pt>
                <c:pt idx="6247">
                  <c:v>34864</c:v>
                </c:pt>
                <c:pt idx="6248">
                  <c:v>34865</c:v>
                </c:pt>
                <c:pt idx="6249">
                  <c:v>34866</c:v>
                </c:pt>
                <c:pt idx="6250">
                  <c:v>34867</c:v>
                </c:pt>
                <c:pt idx="6251">
                  <c:v>34868</c:v>
                </c:pt>
                <c:pt idx="6252">
                  <c:v>34869</c:v>
                </c:pt>
                <c:pt idx="6253">
                  <c:v>34870</c:v>
                </c:pt>
                <c:pt idx="6254">
                  <c:v>34871</c:v>
                </c:pt>
                <c:pt idx="6255">
                  <c:v>34872</c:v>
                </c:pt>
                <c:pt idx="6256">
                  <c:v>34873</c:v>
                </c:pt>
                <c:pt idx="6257">
                  <c:v>34874</c:v>
                </c:pt>
                <c:pt idx="6258">
                  <c:v>34875</c:v>
                </c:pt>
                <c:pt idx="6259">
                  <c:v>34876</c:v>
                </c:pt>
                <c:pt idx="6260">
                  <c:v>34877</c:v>
                </c:pt>
                <c:pt idx="6261">
                  <c:v>34878</c:v>
                </c:pt>
                <c:pt idx="6262">
                  <c:v>34879</c:v>
                </c:pt>
                <c:pt idx="6263">
                  <c:v>34880</c:v>
                </c:pt>
                <c:pt idx="6264">
                  <c:v>34881</c:v>
                </c:pt>
                <c:pt idx="6265">
                  <c:v>34882</c:v>
                </c:pt>
                <c:pt idx="6266">
                  <c:v>34883</c:v>
                </c:pt>
                <c:pt idx="6267">
                  <c:v>34884</c:v>
                </c:pt>
                <c:pt idx="6268">
                  <c:v>34885</c:v>
                </c:pt>
                <c:pt idx="6269">
                  <c:v>34886</c:v>
                </c:pt>
                <c:pt idx="6270">
                  <c:v>34887</c:v>
                </c:pt>
                <c:pt idx="6271">
                  <c:v>34888</c:v>
                </c:pt>
                <c:pt idx="6272">
                  <c:v>34889</c:v>
                </c:pt>
                <c:pt idx="6273">
                  <c:v>34890</c:v>
                </c:pt>
                <c:pt idx="6274">
                  <c:v>34891</c:v>
                </c:pt>
                <c:pt idx="6275">
                  <c:v>34892</c:v>
                </c:pt>
                <c:pt idx="6276">
                  <c:v>34893</c:v>
                </c:pt>
                <c:pt idx="6277">
                  <c:v>34894</c:v>
                </c:pt>
                <c:pt idx="6278">
                  <c:v>34895</c:v>
                </c:pt>
                <c:pt idx="6279">
                  <c:v>34896</c:v>
                </c:pt>
                <c:pt idx="6280">
                  <c:v>34897</c:v>
                </c:pt>
                <c:pt idx="6281">
                  <c:v>34898</c:v>
                </c:pt>
                <c:pt idx="6282">
                  <c:v>34899</c:v>
                </c:pt>
                <c:pt idx="6283">
                  <c:v>34900</c:v>
                </c:pt>
                <c:pt idx="6284">
                  <c:v>34901</c:v>
                </c:pt>
                <c:pt idx="6285">
                  <c:v>34902</c:v>
                </c:pt>
                <c:pt idx="6286">
                  <c:v>34903</c:v>
                </c:pt>
                <c:pt idx="6287">
                  <c:v>34904</c:v>
                </c:pt>
                <c:pt idx="6288">
                  <c:v>34905</c:v>
                </c:pt>
                <c:pt idx="6289">
                  <c:v>34906</c:v>
                </c:pt>
                <c:pt idx="6290">
                  <c:v>34907</c:v>
                </c:pt>
                <c:pt idx="6291">
                  <c:v>34908</c:v>
                </c:pt>
                <c:pt idx="6292">
                  <c:v>34909</c:v>
                </c:pt>
                <c:pt idx="6293">
                  <c:v>34910</c:v>
                </c:pt>
                <c:pt idx="6294">
                  <c:v>34911</c:v>
                </c:pt>
                <c:pt idx="6295">
                  <c:v>34912</c:v>
                </c:pt>
                <c:pt idx="6296">
                  <c:v>34913</c:v>
                </c:pt>
                <c:pt idx="6297">
                  <c:v>34914</c:v>
                </c:pt>
                <c:pt idx="6298">
                  <c:v>34915</c:v>
                </c:pt>
                <c:pt idx="6299">
                  <c:v>34916</c:v>
                </c:pt>
                <c:pt idx="6300">
                  <c:v>34917</c:v>
                </c:pt>
                <c:pt idx="6301">
                  <c:v>34918</c:v>
                </c:pt>
                <c:pt idx="6302">
                  <c:v>34919</c:v>
                </c:pt>
                <c:pt idx="6303">
                  <c:v>34920</c:v>
                </c:pt>
                <c:pt idx="6304">
                  <c:v>34921</c:v>
                </c:pt>
                <c:pt idx="6305">
                  <c:v>34922</c:v>
                </c:pt>
                <c:pt idx="6306">
                  <c:v>34923</c:v>
                </c:pt>
                <c:pt idx="6307">
                  <c:v>34924</c:v>
                </c:pt>
                <c:pt idx="6308">
                  <c:v>34925</c:v>
                </c:pt>
                <c:pt idx="6309">
                  <c:v>34926</c:v>
                </c:pt>
                <c:pt idx="6310">
                  <c:v>34927</c:v>
                </c:pt>
                <c:pt idx="6311">
                  <c:v>34928</c:v>
                </c:pt>
                <c:pt idx="6312">
                  <c:v>34929</c:v>
                </c:pt>
                <c:pt idx="6313">
                  <c:v>34930</c:v>
                </c:pt>
                <c:pt idx="6314">
                  <c:v>34931</c:v>
                </c:pt>
                <c:pt idx="6315">
                  <c:v>34932</c:v>
                </c:pt>
                <c:pt idx="6316">
                  <c:v>34933</c:v>
                </c:pt>
                <c:pt idx="6317">
                  <c:v>34934</c:v>
                </c:pt>
                <c:pt idx="6318">
                  <c:v>34935</c:v>
                </c:pt>
                <c:pt idx="6319">
                  <c:v>34936</c:v>
                </c:pt>
                <c:pt idx="6320">
                  <c:v>34937</c:v>
                </c:pt>
                <c:pt idx="6321">
                  <c:v>34938</c:v>
                </c:pt>
                <c:pt idx="6322">
                  <c:v>34939</c:v>
                </c:pt>
                <c:pt idx="6323">
                  <c:v>34940</c:v>
                </c:pt>
                <c:pt idx="6324">
                  <c:v>34941</c:v>
                </c:pt>
                <c:pt idx="6325">
                  <c:v>34942</c:v>
                </c:pt>
                <c:pt idx="6326">
                  <c:v>34943</c:v>
                </c:pt>
                <c:pt idx="6327">
                  <c:v>34944</c:v>
                </c:pt>
                <c:pt idx="6328">
                  <c:v>34945</c:v>
                </c:pt>
                <c:pt idx="6329">
                  <c:v>34946</c:v>
                </c:pt>
                <c:pt idx="6330">
                  <c:v>34947</c:v>
                </c:pt>
                <c:pt idx="6331">
                  <c:v>34948</c:v>
                </c:pt>
                <c:pt idx="6332">
                  <c:v>34949</c:v>
                </c:pt>
                <c:pt idx="6333">
                  <c:v>34950</c:v>
                </c:pt>
                <c:pt idx="6334">
                  <c:v>34951</c:v>
                </c:pt>
                <c:pt idx="6335">
                  <c:v>34952</c:v>
                </c:pt>
                <c:pt idx="6336">
                  <c:v>34953</c:v>
                </c:pt>
                <c:pt idx="6337">
                  <c:v>34954</c:v>
                </c:pt>
                <c:pt idx="6338">
                  <c:v>34955</c:v>
                </c:pt>
                <c:pt idx="6339">
                  <c:v>34956</c:v>
                </c:pt>
                <c:pt idx="6340">
                  <c:v>34957</c:v>
                </c:pt>
                <c:pt idx="6341">
                  <c:v>34958</c:v>
                </c:pt>
                <c:pt idx="6342">
                  <c:v>34959</c:v>
                </c:pt>
                <c:pt idx="6343">
                  <c:v>34960</c:v>
                </c:pt>
                <c:pt idx="6344">
                  <c:v>34961</c:v>
                </c:pt>
                <c:pt idx="6345">
                  <c:v>34962</c:v>
                </c:pt>
                <c:pt idx="6346">
                  <c:v>34963</c:v>
                </c:pt>
                <c:pt idx="6347">
                  <c:v>34964</c:v>
                </c:pt>
                <c:pt idx="6348">
                  <c:v>34965</c:v>
                </c:pt>
                <c:pt idx="6349">
                  <c:v>34966</c:v>
                </c:pt>
                <c:pt idx="6350">
                  <c:v>34967</c:v>
                </c:pt>
                <c:pt idx="6351">
                  <c:v>34968</c:v>
                </c:pt>
                <c:pt idx="6352">
                  <c:v>34969</c:v>
                </c:pt>
                <c:pt idx="6353">
                  <c:v>34970</c:v>
                </c:pt>
                <c:pt idx="6354">
                  <c:v>34971</c:v>
                </c:pt>
                <c:pt idx="6355">
                  <c:v>34972</c:v>
                </c:pt>
                <c:pt idx="6356">
                  <c:v>34973</c:v>
                </c:pt>
                <c:pt idx="6357">
                  <c:v>34974</c:v>
                </c:pt>
                <c:pt idx="6358">
                  <c:v>34975</c:v>
                </c:pt>
                <c:pt idx="6359">
                  <c:v>34976</c:v>
                </c:pt>
                <c:pt idx="6360">
                  <c:v>34977</c:v>
                </c:pt>
                <c:pt idx="6361">
                  <c:v>34978</c:v>
                </c:pt>
                <c:pt idx="6362">
                  <c:v>34979</c:v>
                </c:pt>
                <c:pt idx="6363">
                  <c:v>34980</c:v>
                </c:pt>
                <c:pt idx="6364">
                  <c:v>34981</c:v>
                </c:pt>
                <c:pt idx="6365">
                  <c:v>34982</c:v>
                </c:pt>
                <c:pt idx="6366">
                  <c:v>34983</c:v>
                </c:pt>
                <c:pt idx="6367">
                  <c:v>34984</c:v>
                </c:pt>
                <c:pt idx="6368">
                  <c:v>34985</c:v>
                </c:pt>
                <c:pt idx="6369">
                  <c:v>34986</c:v>
                </c:pt>
                <c:pt idx="6370">
                  <c:v>34987</c:v>
                </c:pt>
                <c:pt idx="6371">
                  <c:v>34988</c:v>
                </c:pt>
                <c:pt idx="6372">
                  <c:v>34989</c:v>
                </c:pt>
                <c:pt idx="6373">
                  <c:v>34990</c:v>
                </c:pt>
                <c:pt idx="6374">
                  <c:v>34991</c:v>
                </c:pt>
                <c:pt idx="6375">
                  <c:v>34992</c:v>
                </c:pt>
                <c:pt idx="6376">
                  <c:v>34993</c:v>
                </c:pt>
                <c:pt idx="6377">
                  <c:v>34994</c:v>
                </c:pt>
                <c:pt idx="6378">
                  <c:v>34995</c:v>
                </c:pt>
                <c:pt idx="6379">
                  <c:v>34996</c:v>
                </c:pt>
                <c:pt idx="6380">
                  <c:v>34997</c:v>
                </c:pt>
                <c:pt idx="6381">
                  <c:v>34998</c:v>
                </c:pt>
                <c:pt idx="6382">
                  <c:v>34999</c:v>
                </c:pt>
                <c:pt idx="6383">
                  <c:v>35000</c:v>
                </c:pt>
                <c:pt idx="6384">
                  <c:v>35001</c:v>
                </c:pt>
                <c:pt idx="6385">
                  <c:v>35002</c:v>
                </c:pt>
                <c:pt idx="6386">
                  <c:v>35003</c:v>
                </c:pt>
                <c:pt idx="6387">
                  <c:v>35004</c:v>
                </c:pt>
                <c:pt idx="6388">
                  <c:v>35005</c:v>
                </c:pt>
                <c:pt idx="6389">
                  <c:v>35006</c:v>
                </c:pt>
                <c:pt idx="6390">
                  <c:v>35007</c:v>
                </c:pt>
                <c:pt idx="6391">
                  <c:v>35008</c:v>
                </c:pt>
                <c:pt idx="6392">
                  <c:v>35009</c:v>
                </c:pt>
                <c:pt idx="6393">
                  <c:v>35010</c:v>
                </c:pt>
                <c:pt idx="6394">
                  <c:v>35011</c:v>
                </c:pt>
                <c:pt idx="6395">
                  <c:v>35012</c:v>
                </c:pt>
                <c:pt idx="6396">
                  <c:v>35013</c:v>
                </c:pt>
                <c:pt idx="6397">
                  <c:v>35014</c:v>
                </c:pt>
                <c:pt idx="6398">
                  <c:v>35015</c:v>
                </c:pt>
                <c:pt idx="6399">
                  <c:v>35016</c:v>
                </c:pt>
                <c:pt idx="6400">
                  <c:v>35017</c:v>
                </c:pt>
                <c:pt idx="6401">
                  <c:v>35018</c:v>
                </c:pt>
                <c:pt idx="6402">
                  <c:v>35019</c:v>
                </c:pt>
                <c:pt idx="6403">
                  <c:v>35020</c:v>
                </c:pt>
                <c:pt idx="6404">
                  <c:v>35021</c:v>
                </c:pt>
                <c:pt idx="6405">
                  <c:v>35022</c:v>
                </c:pt>
                <c:pt idx="6406">
                  <c:v>35023</c:v>
                </c:pt>
                <c:pt idx="6407">
                  <c:v>35024</c:v>
                </c:pt>
                <c:pt idx="6408">
                  <c:v>35025</c:v>
                </c:pt>
                <c:pt idx="6409">
                  <c:v>35026</c:v>
                </c:pt>
                <c:pt idx="6410">
                  <c:v>35027</c:v>
                </c:pt>
                <c:pt idx="6411">
                  <c:v>35028</c:v>
                </c:pt>
                <c:pt idx="6412">
                  <c:v>35029</c:v>
                </c:pt>
                <c:pt idx="6413">
                  <c:v>35030</c:v>
                </c:pt>
                <c:pt idx="6414">
                  <c:v>35031</c:v>
                </c:pt>
                <c:pt idx="6415">
                  <c:v>35032</c:v>
                </c:pt>
                <c:pt idx="6416">
                  <c:v>35033</c:v>
                </c:pt>
                <c:pt idx="6417">
                  <c:v>35034</c:v>
                </c:pt>
                <c:pt idx="6418">
                  <c:v>35035</c:v>
                </c:pt>
                <c:pt idx="6419">
                  <c:v>35036</c:v>
                </c:pt>
                <c:pt idx="6420">
                  <c:v>35037</c:v>
                </c:pt>
                <c:pt idx="6421">
                  <c:v>35038</c:v>
                </c:pt>
                <c:pt idx="6422">
                  <c:v>35039</c:v>
                </c:pt>
                <c:pt idx="6423">
                  <c:v>35040</c:v>
                </c:pt>
                <c:pt idx="6424">
                  <c:v>35041</c:v>
                </c:pt>
                <c:pt idx="6425">
                  <c:v>35042</c:v>
                </c:pt>
                <c:pt idx="6426">
                  <c:v>35043</c:v>
                </c:pt>
                <c:pt idx="6427">
                  <c:v>35044</c:v>
                </c:pt>
                <c:pt idx="6428">
                  <c:v>35045</c:v>
                </c:pt>
                <c:pt idx="6429">
                  <c:v>35046</c:v>
                </c:pt>
                <c:pt idx="6430">
                  <c:v>35047</c:v>
                </c:pt>
                <c:pt idx="6431">
                  <c:v>35048</c:v>
                </c:pt>
                <c:pt idx="6432">
                  <c:v>35049</c:v>
                </c:pt>
                <c:pt idx="6433">
                  <c:v>35050</c:v>
                </c:pt>
                <c:pt idx="6434">
                  <c:v>35051</c:v>
                </c:pt>
                <c:pt idx="6435">
                  <c:v>35052</c:v>
                </c:pt>
                <c:pt idx="6436">
                  <c:v>35053</c:v>
                </c:pt>
                <c:pt idx="6437">
                  <c:v>35054</c:v>
                </c:pt>
                <c:pt idx="6438">
                  <c:v>35055</c:v>
                </c:pt>
                <c:pt idx="6439">
                  <c:v>35056</c:v>
                </c:pt>
                <c:pt idx="6440">
                  <c:v>35057</c:v>
                </c:pt>
                <c:pt idx="6441">
                  <c:v>35058</c:v>
                </c:pt>
                <c:pt idx="6442">
                  <c:v>35059</c:v>
                </c:pt>
                <c:pt idx="6443">
                  <c:v>35060</c:v>
                </c:pt>
                <c:pt idx="6444">
                  <c:v>35061</c:v>
                </c:pt>
                <c:pt idx="6445">
                  <c:v>35062</c:v>
                </c:pt>
                <c:pt idx="6446">
                  <c:v>35063</c:v>
                </c:pt>
                <c:pt idx="6447">
                  <c:v>35064</c:v>
                </c:pt>
                <c:pt idx="6448">
                  <c:v>35065</c:v>
                </c:pt>
                <c:pt idx="6449">
                  <c:v>35066</c:v>
                </c:pt>
                <c:pt idx="6450">
                  <c:v>35067</c:v>
                </c:pt>
                <c:pt idx="6451">
                  <c:v>35068</c:v>
                </c:pt>
                <c:pt idx="6452">
                  <c:v>35069</c:v>
                </c:pt>
                <c:pt idx="6453">
                  <c:v>35070</c:v>
                </c:pt>
                <c:pt idx="6454">
                  <c:v>35071</c:v>
                </c:pt>
                <c:pt idx="6455">
                  <c:v>35072</c:v>
                </c:pt>
                <c:pt idx="6456">
                  <c:v>35074</c:v>
                </c:pt>
                <c:pt idx="6457">
                  <c:v>35075</c:v>
                </c:pt>
                <c:pt idx="6458">
                  <c:v>35076</c:v>
                </c:pt>
                <c:pt idx="6459">
                  <c:v>35077</c:v>
                </c:pt>
                <c:pt idx="6460">
                  <c:v>35078</c:v>
                </c:pt>
                <c:pt idx="6461">
                  <c:v>35079</c:v>
                </c:pt>
                <c:pt idx="6462">
                  <c:v>35080</c:v>
                </c:pt>
                <c:pt idx="6463">
                  <c:v>35081</c:v>
                </c:pt>
                <c:pt idx="6464">
                  <c:v>35082</c:v>
                </c:pt>
                <c:pt idx="6465">
                  <c:v>35083</c:v>
                </c:pt>
                <c:pt idx="6466">
                  <c:v>35084</c:v>
                </c:pt>
                <c:pt idx="6467">
                  <c:v>35085</c:v>
                </c:pt>
                <c:pt idx="6468">
                  <c:v>35086</c:v>
                </c:pt>
                <c:pt idx="6469">
                  <c:v>35087</c:v>
                </c:pt>
                <c:pt idx="6470">
                  <c:v>35088</c:v>
                </c:pt>
                <c:pt idx="6471">
                  <c:v>35089</c:v>
                </c:pt>
                <c:pt idx="6472">
                  <c:v>35090</c:v>
                </c:pt>
                <c:pt idx="6473">
                  <c:v>35091</c:v>
                </c:pt>
                <c:pt idx="6474">
                  <c:v>35092</c:v>
                </c:pt>
                <c:pt idx="6475">
                  <c:v>35093</c:v>
                </c:pt>
                <c:pt idx="6476">
                  <c:v>35094</c:v>
                </c:pt>
                <c:pt idx="6477">
                  <c:v>35095</c:v>
                </c:pt>
                <c:pt idx="6478">
                  <c:v>35096</c:v>
                </c:pt>
                <c:pt idx="6479">
                  <c:v>35097</c:v>
                </c:pt>
                <c:pt idx="6480">
                  <c:v>35098</c:v>
                </c:pt>
                <c:pt idx="6481">
                  <c:v>35099</c:v>
                </c:pt>
                <c:pt idx="6482">
                  <c:v>35100</c:v>
                </c:pt>
                <c:pt idx="6483">
                  <c:v>35101</c:v>
                </c:pt>
                <c:pt idx="6484">
                  <c:v>35102</c:v>
                </c:pt>
                <c:pt idx="6485">
                  <c:v>35103</c:v>
                </c:pt>
                <c:pt idx="6486">
                  <c:v>35104</c:v>
                </c:pt>
                <c:pt idx="6487">
                  <c:v>35105</c:v>
                </c:pt>
                <c:pt idx="6488">
                  <c:v>35106</c:v>
                </c:pt>
                <c:pt idx="6489">
                  <c:v>35107</c:v>
                </c:pt>
                <c:pt idx="6490">
                  <c:v>35108</c:v>
                </c:pt>
                <c:pt idx="6491">
                  <c:v>35109</c:v>
                </c:pt>
                <c:pt idx="6492">
                  <c:v>35110</c:v>
                </c:pt>
                <c:pt idx="6493">
                  <c:v>35111</c:v>
                </c:pt>
                <c:pt idx="6494">
                  <c:v>35112</c:v>
                </c:pt>
                <c:pt idx="6495">
                  <c:v>35113</c:v>
                </c:pt>
                <c:pt idx="6496">
                  <c:v>35114</c:v>
                </c:pt>
                <c:pt idx="6497">
                  <c:v>35115</c:v>
                </c:pt>
                <c:pt idx="6498">
                  <c:v>35116</c:v>
                </c:pt>
                <c:pt idx="6499">
                  <c:v>35117</c:v>
                </c:pt>
                <c:pt idx="6500">
                  <c:v>35118</c:v>
                </c:pt>
                <c:pt idx="6501">
                  <c:v>35119</c:v>
                </c:pt>
                <c:pt idx="6502">
                  <c:v>35120</c:v>
                </c:pt>
                <c:pt idx="6503">
                  <c:v>35121</c:v>
                </c:pt>
                <c:pt idx="6504">
                  <c:v>35122</c:v>
                </c:pt>
                <c:pt idx="6505">
                  <c:v>35123</c:v>
                </c:pt>
                <c:pt idx="6506">
                  <c:v>35124</c:v>
                </c:pt>
                <c:pt idx="6507">
                  <c:v>35125</c:v>
                </c:pt>
                <c:pt idx="6508">
                  <c:v>35126</c:v>
                </c:pt>
                <c:pt idx="6509">
                  <c:v>35127</c:v>
                </c:pt>
                <c:pt idx="6510">
                  <c:v>35128</c:v>
                </c:pt>
                <c:pt idx="6511">
                  <c:v>35129</c:v>
                </c:pt>
                <c:pt idx="6512">
                  <c:v>35130</c:v>
                </c:pt>
                <c:pt idx="6513">
                  <c:v>35131</c:v>
                </c:pt>
                <c:pt idx="6514">
                  <c:v>35132</c:v>
                </c:pt>
                <c:pt idx="6515">
                  <c:v>35133</c:v>
                </c:pt>
                <c:pt idx="6516">
                  <c:v>35134</c:v>
                </c:pt>
                <c:pt idx="6517">
                  <c:v>35135</c:v>
                </c:pt>
                <c:pt idx="6518">
                  <c:v>35136</c:v>
                </c:pt>
                <c:pt idx="6519">
                  <c:v>35137</c:v>
                </c:pt>
                <c:pt idx="6520">
                  <c:v>35138</c:v>
                </c:pt>
                <c:pt idx="6521">
                  <c:v>35139</c:v>
                </c:pt>
                <c:pt idx="6522">
                  <c:v>35140</c:v>
                </c:pt>
                <c:pt idx="6523">
                  <c:v>35141</c:v>
                </c:pt>
                <c:pt idx="6524">
                  <c:v>35142</c:v>
                </c:pt>
                <c:pt idx="6525">
                  <c:v>35143</c:v>
                </c:pt>
                <c:pt idx="6526">
                  <c:v>35144</c:v>
                </c:pt>
                <c:pt idx="6527">
                  <c:v>35145</c:v>
                </c:pt>
                <c:pt idx="6528">
                  <c:v>35146</c:v>
                </c:pt>
                <c:pt idx="6529">
                  <c:v>35147</c:v>
                </c:pt>
                <c:pt idx="6530">
                  <c:v>35148</c:v>
                </c:pt>
                <c:pt idx="6531">
                  <c:v>35149</c:v>
                </c:pt>
                <c:pt idx="6532">
                  <c:v>35150</c:v>
                </c:pt>
                <c:pt idx="6533">
                  <c:v>35151</c:v>
                </c:pt>
                <c:pt idx="6534">
                  <c:v>35152</c:v>
                </c:pt>
                <c:pt idx="6535">
                  <c:v>35153</c:v>
                </c:pt>
                <c:pt idx="6536">
                  <c:v>35154</c:v>
                </c:pt>
                <c:pt idx="6537">
                  <c:v>35155</c:v>
                </c:pt>
                <c:pt idx="6538">
                  <c:v>35156</c:v>
                </c:pt>
                <c:pt idx="6539">
                  <c:v>35157</c:v>
                </c:pt>
                <c:pt idx="6540">
                  <c:v>35158</c:v>
                </c:pt>
                <c:pt idx="6541">
                  <c:v>35159</c:v>
                </c:pt>
                <c:pt idx="6542">
                  <c:v>35160</c:v>
                </c:pt>
                <c:pt idx="6543">
                  <c:v>35161</c:v>
                </c:pt>
                <c:pt idx="6544">
                  <c:v>35162</c:v>
                </c:pt>
                <c:pt idx="6545">
                  <c:v>35163</c:v>
                </c:pt>
                <c:pt idx="6546">
                  <c:v>35164</c:v>
                </c:pt>
                <c:pt idx="6547">
                  <c:v>35165</c:v>
                </c:pt>
                <c:pt idx="6548">
                  <c:v>35166</c:v>
                </c:pt>
                <c:pt idx="6549">
                  <c:v>35167</c:v>
                </c:pt>
                <c:pt idx="6550">
                  <c:v>35168</c:v>
                </c:pt>
                <c:pt idx="6551">
                  <c:v>35169</c:v>
                </c:pt>
                <c:pt idx="6552">
                  <c:v>35170</c:v>
                </c:pt>
                <c:pt idx="6553">
                  <c:v>35171</c:v>
                </c:pt>
                <c:pt idx="6554">
                  <c:v>35172</c:v>
                </c:pt>
                <c:pt idx="6555">
                  <c:v>35173</c:v>
                </c:pt>
                <c:pt idx="6556">
                  <c:v>35174</c:v>
                </c:pt>
                <c:pt idx="6557">
                  <c:v>35175</c:v>
                </c:pt>
                <c:pt idx="6558">
                  <c:v>35176</c:v>
                </c:pt>
                <c:pt idx="6559">
                  <c:v>35177</c:v>
                </c:pt>
                <c:pt idx="6560">
                  <c:v>35178</c:v>
                </c:pt>
                <c:pt idx="6561">
                  <c:v>35179</c:v>
                </c:pt>
                <c:pt idx="6562">
                  <c:v>35180</c:v>
                </c:pt>
                <c:pt idx="6563">
                  <c:v>35181</c:v>
                </c:pt>
                <c:pt idx="6564">
                  <c:v>35182</c:v>
                </c:pt>
                <c:pt idx="6565">
                  <c:v>35183</c:v>
                </c:pt>
                <c:pt idx="6566">
                  <c:v>35184</c:v>
                </c:pt>
                <c:pt idx="6567">
                  <c:v>35185</c:v>
                </c:pt>
                <c:pt idx="6568">
                  <c:v>35186</c:v>
                </c:pt>
                <c:pt idx="6569">
                  <c:v>35187</c:v>
                </c:pt>
                <c:pt idx="6570">
                  <c:v>35188</c:v>
                </c:pt>
                <c:pt idx="6571">
                  <c:v>35189</c:v>
                </c:pt>
                <c:pt idx="6572">
                  <c:v>35190</c:v>
                </c:pt>
                <c:pt idx="6573">
                  <c:v>35191</c:v>
                </c:pt>
                <c:pt idx="6574">
                  <c:v>35192</c:v>
                </c:pt>
                <c:pt idx="6575">
                  <c:v>35193</c:v>
                </c:pt>
                <c:pt idx="6576">
                  <c:v>35194</c:v>
                </c:pt>
                <c:pt idx="6577">
                  <c:v>35195</c:v>
                </c:pt>
                <c:pt idx="6578">
                  <c:v>35196</c:v>
                </c:pt>
                <c:pt idx="6579">
                  <c:v>35197</c:v>
                </c:pt>
                <c:pt idx="6580">
                  <c:v>35198</c:v>
                </c:pt>
                <c:pt idx="6581">
                  <c:v>35199</c:v>
                </c:pt>
                <c:pt idx="6582">
                  <c:v>35200</c:v>
                </c:pt>
                <c:pt idx="6583">
                  <c:v>35201</c:v>
                </c:pt>
                <c:pt idx="6584">
                  <c:v>35202</c:v>
                </c:pt>
                <c:pt idx="6585">
                  <c:v>35203</c:v>
                </c:pt>
                <c:pt idx="6586">
                  <c:v>35204</c:v>
                </c:pt>
                <c:pt idx="6587">
                  <c:v>35205</c:v>
                </c:pt>
                <c:pt idx="6588">
                  <c:v>35206</c:v>
                </c:pt>
                <c:pt idx="6589">
                  <c:v>35207</c:v>
                </c:pt>
                <c:pt idx="6590">
                  <c:v>35208</c:v>
                </c:pt>
                <c:pt idx="6591">
                  <c:v>35209</c:v>
                </c:pt>
                <c:pt idx="6592">
                  <c:v>35210</c:v>
                </c:pt>
                <c:pt idx="6593">
                  <c:v>35211</c:v>
                </c:pt>
                <c:pt idx="6594">
                  <c:v>35212</c:v>
                </c:pt>
                <c:pt idx="6595">
                  <c:v>35213</c:v>
                </c:pt>
                <c:pt idx="6596">
                  <c:v>35214</c:v>
                </c:pt>
                <c:pt idx="6597">
                  <c:v>35215</c:v>
                </c:pt>
                <c:pt idx="6598">
                  <c:v>35216</c:v>
                </c:pt>
                <c:pt idx="6599">
                  <c:v>35217</c:v>
                </c:pt>
                <c:pt idx="6600">
                  <c:v>35218</c:v>
                </c:pt>
                <c:pt idx="6601">
                  <c:v>35219</c:v>
                </c:pt>
                <c:pt idx="6602">
                  <c:v>35220</c:v>
                </c:pt>
                <c:pt idx="6603">
                  <c:v>35221</c:v>
                </c:pt>
                <c:pt idx="6604">
                  <c:v>35222</c:v>
                </c:pt>
                <c:pt idx="6605">
                  <c:v>35223</c:v>
                </c:pt>
                <c:pt idx="6606">
                  <c:v>35224</c:v>
                </c:pt>
                <c:pt idx="6607">
                  <c:v>35225</c:v>
                </c:pt>
                <c:pt idx="6608">
                  <c:v>35226</c:v>
                </c:pt>
                <c:pt idx="6609">
                  <c:v>35227</c:v>
                </c:pt>
                <c:pt idx="6610">
                  <c:v>35228</c:v>
                </c:pt>
                <c:pt idx="6611">
                  <c:v>35229</c:v>
                </c:pt>
                <c:pt idx="6612">
                  <c:v>35230</c:v>
                </c:pt>
                <c:pt idx="6613">
                  <c:v>35231</c:v>
                </c:pt>
                <c:pt idx="6614">
                  <c:v>35232</c:v>
                </c:pt>
                <c:pt idx="6615">
                  <c:v>35233</c:v>
                </c:pt>
                <c:pt idx="6616">
                  <c:v>35234</c:v>
                </c:pt>
                <c:pt idx="6617">
                  <c:v>35235</c:v>
                </c:pt>
                <c:pt idx="6618">
                  <c:v>35236</c:v>
                </c:pt>
                <c:pt idx="6619">
                  <c:v>35237</c:v>
                </c:pt>
                <c:pt idx="6620">
                  <c:v>35238</c:v>
                </c:pt>
                <c:pt idx="6621">
                  <c:v>35239</c:v>
                </c:pt>
                <c:pt idx="6622">
                  <c:v>35240</c:v>
                </c:pt>
                <c:pt idx="6623">
                  <c:v>35241</c:v>
                </c:pt>
                <c:pt idx="6624">
                  <c:v>35242</c:v>
                </c:pt>
                <c:pt idx="6625">
                  <c:v>35243</c:v>
                </c:pt>
                <c:pt idx="6626">
                  <c:v>35244</c:v>
                </c:pt>
                <c:pt idx="6627">
                  <c:v>35245</c:v>
                </c:pt>
                <c:pt idx="6628">
                  <c:v>35246</c:v>
                </c:pt>
                <c:pt idx="6629">
                  <c:v>35247</c:v>
                </c:pt>
                <c:pt idx="6630">
                  <c:v>35248</c:v>
                </c:pt>
                <c:pt idx="6631">
                  <c:v>35249</c:v>
                </c:pt>
                <c:pt idx="6632">
                  <c:v>35250</c:v>
                </c:pt>
                <c:pt idx="6633">
                  <c:v>35251</c:v>
                </c:pt>
                <c:pt idx="6634">
                  <c:v>35252</c:v>
                </c:pt>
                <c:pt idx="6635">
                  <c:v>35253</c:v>
                </c:pt>
                <c:pt idx="6636">
                  <c:v>35254</c:v>
                </c:pt>
                <c:pt idx="6637">
                  <c:v>35255</c:v>
                </c:pt>
                <c:pt idx="6638">
                  <c:v>35256</c:v>
                </c:pt>
                <c:pt idx="6639">
                  <c:v>35257</c:v>
                </c:pt>
                <c:pt idx="6640">
                  <c:v>35258</c:v>
                </c:pt>
                <c:pt idx="6641">
                  <c:v>35259</c:v>
                </c:pt>
                <c:pt idx="6642">
                  <c:v>35260</c:v>
                </c:pt>
                <c:pt idx="6643">
                  <c:v>35261</c:v>
                </c:pt>
                <c:pt idx="6644">
                  <c:v>35262</c:v>
                </c:pt>
                <c:pt idx="6645">
                  <c:v>35263</c:v>
                </c:pt>
                <c:pt idx="6646">
                  <c:v>35264</c:v>
                </c:pt>
                <c:pt idx="6647">
                  <c:v>35265</c:v>
                </c:pt>
                <c:pt idx="6648">
                  <c:v>35266</c:v>
                </c:pt>
                <c:pt idx="6649">
                  <c:v>35267</c:v>
                </c:pt>
                <c:pt idx="6650">
                  <c:v>35268</c:v>
                </c:pt>
                <c:pt idx="6651">
                  <c:v>35269</c:v>
                </c:pt>
                <c:pt idx="6652">
                  <c:v>35270</c:v>
                </c:pt>
                <c:pt idx="6653">
                  <c:v>35271</c:v>
                </c:pt>
                <c:pt idx="6654">
                  <c:v>35272</c:v>
                </c:pt>
                <c:pt idx="6655">
                  <c:v>35273</c:v>
                </c:pt>
                <c:pt idx="6656">
                  <c:v>35274</c:v>
                </c:pt>
                <c:pt idx="6657">
                  <c:v>35275</c:v>
                </c:pt>
                <c:pt idx="6658">
                  <c:v>35276</c:v>
                </c:pt>
                <c:pt idx="6659">
                  <c:v>35277</c:v>
                </c:pt>
                <c:pt idx="6660">
                  <c:v>35278</c:v>
                </c:pt>
                <c:pt idx="6661">
                  <c:v>35279</c:v>
                </c:pt>
                <c:pt idx="6662">
                  <c:v>35280</c:v>
                </c:pt>
                <c:pt idx="6663">
                  <c:v>35281</c:v>
                </c:pt>
                <c:pt idx="6664">
                  <c:v>35282</c:v>
                </c:pt>
                <c:pt idx="6665">
                  <c:v>35283</c:v>
                </c:pt>
                <c:pt idx="6666">
                  <c:v>35284</c:v>
                </c:pt>
                <c:pt idx="6667">
                  <c:v>35285</c:v>
                </c:pt>
                <c:pt idx="6668">
                  <c:v>35286</c:v>
                </c:pt>
                <c:pt idx="6669">
                  <c:v>35287</c:v>
                </c:pt>
                <c:pt idx="6670">
                  <c:v>35288</c:v>
                </c:pt>
                <c:pt idx="6671">
                  <c:v>35289</c:v>
                </c:pt>
                <c:pt idx="6672">
                  <c:v>35290</c:v>
                </c:pt>
                <c:pt idx="6673">
                  <c:v>35291</c:v>
                </c:pt>
                <c:pt idx="6674">
                  <c:v>35292</c:v>
                </c:pt>
                <c:pt idx="6675">
                  <c:v>35293</c:v>
                </c:pt>
                <c:pt idx="6676">
                  <c:v>35294</c:v>
                </c:pt>
                <c:pt idx="6677">
                  <c:v>35295</c:v>
                </c:pt>
                <c:pt idx="6678">
                  <c:v>35296</c:v>
                </c:pt>
                <c:pt idx="6679">
                  <c:v>35297</c:v>
                </c:pt>
                <c:pt idx="6680">
                  <c:v>35298</c:v>
                </c:pt>
                <c:pt idx="6681">
                  <c:v>35299</c:v>
                </c:pt>
                <c:pt idx="6682">
                  <c:v>35300</c:v>
                </c:pt>
                <c:pt idx="6683">
                  <c:v>35301</c:v>
                </c:pt>
                <c:pt idx="6684">
                  <c:v>35302</c:v>
                </c:pt>
                <c:pt idx="6685">
                  <c:v>35303</c:v>
                </c:pt>
                <c:pt idx="6686">
                  <c:v>35304</c:v>
                </c:pt>
                <c:pt idx="6687">
                  <c:v>35305</c:v>
                </c:pt>
                <c:pt idx="6688">
                  <c:v>35306</c:v>
                </c:pt>
                <c:pt idx="6689">
                  <c:v>35307</c:v>
                </c:pt>
                <c:pt idx="6690">
                  <c:v>35308</c:v>
                </c:pt>
                <c:pt idx="6691">
                  <c:v>35309</c:v>
                </c:pt>
                <c:pt idx="6692">
                  <c:v>35310</c:v>
                </c:pt>
                <c:pt idx="6693">
                  <c:v>35311</c:v>
                </c:pt>
                <c:pt idx="6694">
                  <c:v>35312</c:v>
                </c:pt>
                <c:pt idx="6695">
                  <c:v>35313</c:v>
                </c:pt>
                <c:pt idx="6696">
                  <c:v>35314</c:v>
                </c:pt>
                <c:pt idx="6697">
                  <c:v>35315</c:v>
                </c:pt>
                <c:pt idx="6698">
                  <c:v>35316</c:v>
                </c:pt>
                <c:pt idx="6699">
                  <c:v>35317</c:v>
                </c:pt>
                <c:pt idx="6700">
                  <c:v>35318</c:v>
                </c:pt>
                <c:pt idx="6701">
                  <c:v>35319</c:v>
                </c:pt>
                <c:pt idx="6702">
                  <c:v>35320</c:v>
                </c:pt>
                <c:pt idx="6703">
                  <c:v>35321</c:v>
                </c:pt>
                <c:pt idx="6704">
                  <c:v>35322</c:v>
                </c:pt>
                <c:pt idx="6705">
                  <c:v>35323</c:v>
                </c:pt>
                <c:pt idx="6706">
                  <c:v>35324</c:v>
                </c:pt>
                <c:pt idx="6707">
                  <c:v>35325</c:v>
                </c:pt>
                <c:pt idx="6708">
                  <c:v>35326</c:v>
                </c:pt>
                <c:pt idx="6709">
                  <c:v>35327</c:v>
                </c:pt>
                <c:pt idx="6710">
                  <c:v>35328</c:v>
                </c:pt>
                <c:pt idx="6711">
                  <c:v>35329</c:v>
                </c:pt>
                <c:pt idx="6712">
                  <c:v>35330</c:v>
                </c:pt>
                <c:pt idx="6713">
                  <c:v>35331</c:v>
                </c:pt>
                <c:pt idx="6714">
                  <c:v>35332</c:v>
                </c:pt>
                <c:pt idx="6715">
                  <c:v>35333</c:v>
                </c:pt>
                <c:pt idx="6716">
                  <c:v>35334</c:v>
                </c:pt>
                <c:pt idx="6717">
                  <c:v>35335</c:v>
                </c:pt>
                <c:pt idx="6718">
                  <c:v>35336</c:v>
                </c:pt>
                <c:pt idx="6719">
                  <c:v>35337</c:v>
                </c:pt>
                <c:pt idx="6720">
                  <c:v>35338</c:v>
                </c:pt>
                <c:pt idx="6721">
                  <c:v>35339</c:v>
                </c:pt>
                <c:pt idx="6722">
                  <c:v>35340</c:v>
                </c:pt>
                <c:pt idx="6723">
                  <c:v>35341</c:v>
                </c:pt>
                <c:pt idx="6724">
                  <c:v>35342</c:v>
                </c:pt>
                <c:pt idx="6725">
                  <c:v>35343</c:v>
                </c:pt>
                <c:pt idx="6726">
                  <c:v>35344</c:v>
                </c:pt>
                <c:pt idx="6727">
                  <c:v>35345</c:v>
                </c:pt>
                <c:pt idx="6728">
                  <c:v>35346</c:v>
                </c:pt>
                <c:pt idx="6729">
                  <c:v>35347</c:v>
                </c:pt>
                <c:pt idx="6730">
                  <c:v>35348</c:v>
                </c:pt>
                <c:pt idx="6731">
                  <c:v>35349</c:v>
                </c:pt>
                <c:pt idx="6732">
                  <c:v>35350</c:v>
                </c:pt>
                <c:pt idx="6733">
                  <c:v>35351</c:v>
                </c:pt>
                <c:pt idx="6734">
                  <c:v>35352</c:v>
                </c:pt>
                <c:pt idx="6735">
                  <c:v>35353</c:v>
                </c:pt>
                <c:pt idx="6736">
                  <c:v>35354</c:v>
                </c:pt>
                <c:pt idx="6737">
                  <c:v>35355</c:v>
                </c:pt>
                <c:pt idx="6738">
                  <c:v>35356</c:v>
                </c:pt>
                <c:pt idx="6739">
                  <c:v>35357</c:v>
                </c:pt>
                <c:pt idx="6740">
                  <c:v>35358</c:v>
                </c:pt>
                <c:pt idx="6741">
                  <c:v>35359</c:v>
                </c:pt>
                <c:pt idx="6742">
                  <c:v>35360</c:v>
                </c:pt>
                <c:pt idx="6743">
                  <c:v>35361</c:v>
                </c:pt>
                <c:pt idx="6744">
                  <c:v>35362</c:v>
                </c:pt>
                <c:pt idx="6745">
                  <c:v>35363</c:v>
                </c:pt>
                <c:pt idx="6746">
                  <c:v>35364</c:v>
                </c:pt>
                <c:pt idx="6747">
                  <c:v>35365</c:v>
                </c:pt>
                <c:pt idx="6748">
                  <c:v>35366</c:v>
                </c:pt>
                <c:pt idx="6749">
                  <c:v>35367</c:v>
                </c:pt>
                <c:pt idx="6750">
                  <c:v>35368</c:v>
                </c:pt>
                <c:pt idx="6751">
                  <c:v>35369</c:v>
                </c:pt>
                <c:pt idx="6752">
                  <c:v>35370</c:v>
                </c:pt>
                <c:pt idx="6753">
                  <c:v>35371</c:v>
                </c:pt>
                <c:pt idx="6754">
                  <c:v>35372</c:v>
                </c:pt>
                <c:pt idx="6755">
                  <c:v>35373</c:v>
                </c:pt>
                <c:pt idx="6756">
                  <c:v>35374</c:v>
                </c:pt>
                <c:pt idx="6757">
                  <c:v>35375</c:v>
                </c:pt>
                <c:pt idx="6758">
                  <c:v>35376</c:v>
                </c:pt>
                <c:pt idx="6759">
                  <c:v>35377</c:v>
                </c:pt>
                <c:pt idx="6760">
                  <c:v>35378</c:v>
                </c:pt>
                <c:pt idx="6761">
                  <c:v>35379</c:v>
                </c:pt>
                <c:pt idx="6762">
                  <c:v>35380</c:v>
                </c:pt>
                <c:pt idx="6763">
                  <c:v>35381</c:v>
                </c:pt>
                <c:pt idx="6764">
                  <c:v>35382</c:v>
                </c:pt>
                <c:pt idx="6765">
                  <c:v>35383</c:v>
                </c:pt>
                <c:pt idx="6766">
                  <c:v>35384</c:v>
                </c:pt>
                <c:pt idx="6767">
                  <c:v>35385</c:v>
                </c:pt>
                <c:pt idx="6768">
                  <c:v>35386</c:v>
                </c:pt>
                <c:pt idx="6769">
                  <c:v>35387</c:v>
                </c:pt>
                <c:pt idx="6770">
                  <c:v>35388</c:v>
                </c:pt>
                <c:pt idx="6771">
                  <c:v>35389</c:v>
                </c:pt>
                <c:pt idx="6772">
                  <c:v>35390</c:v>
                </c:pt>
                <c:pt idx="6773">
                  <c:v>35391</c:v>
                </c:pt>
                <c:pt idx="6774">
                  <c:v>35392</c:v>
                </c:pt>
                <c:pt idx="6775">
                  <c:v>35393</c:v>
                </c:pt>
                <c:pt idx="6776">
                  <c:v>35394</c:v>
                </c:pt>
                <c:pt idx="6777">
                  <c:v>35395</c:v>
                </c:pt>
                <c:pt idx="6778">
                  <c:v>35396</c:v>
                </c:pt>
                <c:pt idx="6779">
                  <c:v>35397</c:v>
                </c:pt>
                <c:pt idx="6780">
                  <c:v>35398</c:v>
                </c:pt>
                <c:pt idx="6781">
                  <c:v>35399</c:v>
                </c:pt>
                <c:pt idx="6782">
                  <c:v>35400</c:v>
                </c:pt>
                <c:pt idx="6783">
                  <c:v>35401</c:v>
                </c:pt>
                <c:pt idx="6784">
                  <c:v>35402</c:v>
                </c:pt>
                <c:pt idx="6785">
                  <c:v>35403</c:v>
                </c:pt>
                <c:pt idx="6786">
                  <c:v>35404</c:v>
                </c:pt>
                <c:pt idx="6787">
                  <c:v>35405</c:v>
                </c:pt>
                <c:pt idx="6788">
                  <c:v>35406</c:v>
                </c:pt>
                <c:pt idx="6789">
                  <c:v>35407</c:v>
                </c:pt>
                <c:pt idx="6790">
                  <c:v>35408</c:v>
                </c:pt>
                <c:pt idx="6791">
                  <c:v>35409</c:v>
                </c:pt>
                <c:pt idx="6792">
                  <c:v>35410</c:v>
                </c:pt>
                <c:pt idx="6793">
                  <c:v>35411</c:v>
                </c:pt>
                <c:pt idx="6794">
                  <c:v>35412</c:v>
                </c:pt>
                <c:pt idx="6795">
                  <c:v>35413</c:v>
                </c:pt>
                <c:pt idx="6796">
                  <c:v>35414</c:v>
                </c:pt>
                <c:pt idx="6797">
                  <c:v>35415</c:v>
                </c:pt>
                <c:pt idx="6798">
                  <c:v>35416</c:v>
                </c:pt>
                <c:pt idx="6799">
                  <c:v>35417</c:v>
                </c:pt>
                <c:pt idx="6800">
                  <c:v>35418</c:v>
                </c:pt>
                <c:pt idx="6801">
                  <c:v>35419</c:v>
                </c:pt>
                <c:pt idx="6802">
                  <c:v>35420</c:v>
                </c:pt>
                <c:pt idx="6803">
                  <c:v>35421</c:v>
                </c:pt>
                <c:pt idx="6804">
                  <c:v>35422</c:v>
                </c:pt>
                <c:pt idx="6805">
                  <c:v>35423</c:v>
                </c:pt>
                <c:pt idx="6806">
                  <c:v>35424</c:v>
                </c:pt>
                <c:pt idx="6807">
                  <c:v>35425</c:v>
                </c:pt>
                <c:pt idx="6808">
                  <c:v>35426</c:v>
                </c:pt>
                <c:pt idx="6809">
                  <c:v>35427</c:v>
                </c:pt>
                <c:pt idx="6810">
                  <c:v>35428</c:v>
                </c:pt>
                <c:pt idx="6811">
                  <c:v>35429</c:v>
                </c:pt>
                <c:pt idx="6812">
                  <c:v>35430</c:v>
                </c:pt>
                <c:pt idx="6813">
                  <c:v>35431</c:v>
                </c:pt>
                <c:pt idx="6814">
                  <c:v>35432</c:v>
                </c:pt>
                <c:pt idx="6815">
                  <c:v>35433</c:v>
                </c:pt>
                <c:pt idx="6816">
                  <c:v>35434</c:v>
                </c:pt>
                <c:pt idx="6817">
                  <c:v>35435</c:v>
                </c:pt>
                <c:pt idx="6818">
                  <c:v>35436</c:v>
                </c:pt>
                <c:pt idx="6819">
                  <c:v>35437</c:v>
                </c:pt>
                <c:pt idx="6820">
                  <c:v>35438</c:v>
                </c:pt>
                <c:pt idx="6821">
                  <c:v>35439</c:v>
                </c:pt>
                <c:pt idx="6822">
                  <c:v>35440</c:v>
                </c:pt>
                <c:pt idx="6823">
                  <c:v>35441</c:v>
                </c:pt>
                <c:pt idx="6824">
                  <c:v>35442</c:v>
                </c:pt>
                <c:pt idx="6825">
                  <c:v>35443</c:v>
                </c:pt>
                <c:pt idx="6826">
                  <c:v>35444</c:v>
                </c:pt>
                <c:pt idx="6827">
                  <c:v>35445</c:v>
                </c:pt>
                <c:pt idx="6828">
                  <c:v>35446</c:v>
                </c:pt>
                <c:pt idx="6829">
                  <c:v>35447</c:v>
                </c:pt>
                <c:pt idx="6830">
                  <c:v>35448</c:v>
                </c:pt>
                <c:pt idx="6831">
                  <c:v>35449</c:v>
                </c:pt>
                <c:pt idx="6832">
                  <c:v>35450</c:v>
                </c:pt>
                <c:pt idx="6833">
                  <c:v>35451</c:v>
                </c:pt>
                <c:pt idx="6834">
                  <c:v>35452</c:v>
                </c:pt>
                <c:pt idx="6835">
                  <c:v>35453</c:v>
                </c:pt>
                <c:pt idx="6836">
                  <c:v>35454</c:v>
                </c:pt>
                <c:pt idx="6837">
                  <c:v>35455</c:v>
                </c:pt>
                <c:pt idx="6838">
                  <c:v>35456</c:v>
                </c:pt>
                <c:pt idx="6839">
                  <c:v>35457</c:v>
                </c:pt>
                <c:pt idx="6840">
                  <c:v>35458</c:v>
                </c:pt>
                <c:pt idx="6841">
                  <c:v>35459</c:v>
                </c:pt>
                <c:pt idx="6842">
                  <c:v>35460</c:v>
                </c:pt>
                <c:pt idx="6843">
                  <c:v>35461</c:v>
                </c:pt>
                <c:pt idx="6844">
                  <c:v>35462</c:v>
                </c:pt>
                <c:pt idx="6845">
                  <c:v>35463</c:v>
                </c:pt>
                <c:pt idx="6846">
                  <c:v>35464</c:v>
                </c:pt>
                <c:pt idx="6847">
                  <c:v>35465</c:v>
                </c:pt>
                <c:pt idx="6848">
                  <c:v>35466</c:v>
                </c:pt>
                <c:pt idx="6849">
                  <c:v>35467</c:v>
                </c:pt>
                <c:pt idx="6850">
                  <c:v>35468</c:v>
                </c:pt>
                <c:pt idx="6851">
                  <c:v>35469</c:v>
                </c:pt>
                <c:pt idx="6852">
                  <c:v>35470</c:v>
                </c:pt>
                <c:pt idx="6853">
                  <c:v>35471</c:v>
                </c:pt>
                <c:pt idx="6854">
                  <c:v>35472</c:v>
                </c:pt>
                <c:pt idx="6855">
                  <c:v>35473</c:v>
                </c:pt>
                <c:pt idx="6856">
                  <c:v>35474</c:v>
                </c:pt>
                <c:pt idx="6857">
                  <c:v>35475</c:v>
                </c:pt>
                <c:pt idx="6858">
                  <c:v>35476</c:v>
                </c:pt>
                <c:pt idx="6859">
                  <c:v>35477</c:v>
                </c:pt>
                <c:pt idx="6860">
                  <c:v>35478</c:v>
                </c:pt>
                <c:pt idx="6861">
                  <c:v>35479</c:v>
                </c:pt>
                <c:pt idx="6862">
                  <c:v>35480</c:v>
                </c:pt>
                <c:pt idx="6863">
                  <c:v>35481</c:v>
                </c:pt>
                <c:pt idx="6864">
                  <c:v>35482</c:v>
                </c:pt>
                <c:pt idx="6865">
                  <c:v>35483</c:v>
                </c:pt>
                <c:pt idx="6866">
                  <c:v>35484</c:v>
                </c:pt>
                <c:pt idx="6867">
                  <c:v>35485</c:v>
                </c:pt>
                <c:pt idx="6868">
                  <c:v>35486</c:v>
                </c:pt>
                <c:pt idx="6869">
                  <c:v>35487</c:v>
                </c:pt>
                <c:pt idx="6870">
                  <c:v>35488</c:v>
                </c:pt>
                <c:pt idx="6871">
                  <c:v>35489</c:v>
                </c:pt>
                <c:pt idx="6872">
                  <c:v>35490</c:v>
                </c:pt>
                <c:pt idx="6873">
                  <c:v>35491</c:v>
                </c:pt>
                <c:pt idx="6874">
                  <c:v>35492</c:v>
                </c:pt>
                <c:pt idx="6875">
                  <c:v>35493</c:v>
                </c:pt>
                <c:pt idx="6876">
                  <c:v>35494</c:v>
                </c:pt>
                <c:pt idx="6877">
                  <c:v>35495</c:v>
                </c:pt>
                <c:pt idx="6878">
                  <c:v>35496</c:v>
                </c:pt>
                <c:pt idx="6879">
                  <c:v>35497</c:v>
                </c:pt>
                <c:pt idx="6880">
                  <c:v>35498</c:v>
                </c:pt>
                <c:pt idx="6881">
                  <c:v>35499</c:v>
                </c:pt>
                <c:pt idx="6882">
                  <c:v>35500</c:v>
                </c:pt>
                <c:pt idx="6883">
                  <c:v>35501</c:v>
                </c:pt>
                <c:pt idx="6884">
                  <c:v>35502</c:v>
                </c:pt>
                <c:pt idx="6885">
                  <c:v>35503</c:v>
                </c:pt>
                <c:pt idx="6886">
                  <c:v>35504</c:v>
                </c:pt>
                <c:pt idx="6887">
                  <c:v>35505</c:v>
                </c:pt>
                <c:pt idx="6888">
                  <c:v>35506</c:v>
                </c:pt>
                <c:pt idx="6889">
                  <c:v>35507</c:v>
                </c:pt>
                <c:pt idx="6890">
                  <c:v>35508</c:v>
                </c:pt>
                <c:pt idx="6891">
                  <c:v>35509</c:v>
                </c:pt>
                <c:pt idx="6892">
                  <c:v>35510</c:v>
                </c:pt>
                <c:pt idx="6893">
                  <c:v>35511</c:v>
                </c:pt>
                <c:pt idx="6894">
                  <c:v>35512</c:v>
                </c:pt>
                <c:pt idx="6895">
                  <c:v>35513</c:v>
                </c:pt>
                <c:pt idx="6896">
                  <c:v>35514</c:v>
                </c:pt>
                <c:pt idx="6897">
                  <c:v>35515</c:v>
                </c:pt>
                <c:pt idx="6898">
                  <c:v>35516</c:v>
                </c:pt>
                <c:pt idx="6899">
                  <c:v>35517</c:v>
                </c:pt>
                <c:pt idx="6900">
                  <c:v>35518</c:v>
                </c:pt>
                <c:pt idx="6901">
                  <c:v>35519</c:v>
                </c:pt>
                <c:pt idx="6902">
                  <c:v>35520</c:v>
                </c:pt>
                <c:pt idx="6903">
                  <c:v>35625</c:v>
                </c:pt>
                <c:pt idx="6904">
                  <c:v>35626</c:v>
                </c:pt>
                <c:pt idx="6905">
                  <c:v>35627</c:v>
                </c:pt>
                <c:pt idx="6906">
                  <c:v>35628</c:v>
                </c:pt>
                <c:pt idx="6907">
                  <c:v>35635</c:v>
                </c:pt>
                <c:pt idx="6908">
                  <c:v>35636</c:v>
                </c:pt>
                <c:pt idx="6909">
                  <c:v>35637</c:v>
                </c:pt>
                <c:pt idx="6910">
                  <c:v>35640</c:v>
                </c:pt>
                <c:pt idx="6911">
                  <c:v>35641</c:v>
                </c:pt>
                <c:pt idx="6912">
                  <c:v>35642</c:v>
                </c:pt>
                <c:pt idx="6913">
                  <c:v>35643</c:v>
                </c:pt>
                <c:pt idx="6914">
                  <c:v>35644</c:v>
                </c:pt>
                <c:pt idx="6915">
                  <c:v>35645</c:v>
                </c:pt>
                <c:pt idx="6916">
                  <c:v>35646</c:v>
                </c:pt>
                <c:pt idx="6917">
                  <c:v>35647</c:v>
                </c:pt>
                <c:pt idx="6918">
                  <c:v>35648</c:v>
                </c:pt>
                <c:pt idx="6919">
                  <c:v>35649</c:v>
                </c:pt>
                <c:pt idx="6920">
                  <c:v>35650</c:v>
                </c:pt>
                <c:pt idx="6921">
                  <c:v>35651</c:v>
                </c:pt>
                <c:pt idx="6922">
                  <c:v>35652</c:v>
                </c:pt>
                <c:pt idx="6923">
                  <c:v>35653</c:v>
                </c:pt>
                <c:pt idx="6924">
                  <c:v>35654</c:v>
                </c:pt>
                <c:pt idx="6925">
                  <c:v>35655</c:v>
                </c:pt>
                <c:pt idx="6926">
                  <c:v>35656</c:v>
                </c:pt>
                <c:pt idx="6927">
                  <c:v>35657</c:v>
                </c:pt>
                <c:pt idx="6928">
                  <c:v>35658</c:v>
                </c:pt>
                <c:pt idx="6929">
                  <c:v>35659</c:v>
                </c:pt>
                <c:pt idx="6930">
                  <c:v>35660</c:v>
                </c:pt>
                <c:pt idx="6931">
                  <c:v>35661</c:v>
                </c:pt>
                <c:pt idx="6932">
                  <c:v>35662</c:v>
                </c:pt>
                <c:pt idx="6933">
                  <c:v>35663</c:v>
                </c:pt>
                <c:pt idx="6934">
                  <c:v>35664</c:v>
                </c:pt>
                <c:pt idx="6935">
                  <c:v>35665</c:v>
                </c:pt>
                <c:pt idx="6936">
                  <c:v>35666</c:v>
                </c:pt>
                <c:pt idx="6937">
                  <c:v>35667</c:v>
                </c:pt>
                <c:pt idx="6938">
                  <c:v>35668</c:v>
                </c:pt>
                <c:pt idx="6939">
                  <c:v>35669</c:v>
                </c:pt>
                <c:pt idx="6940">
                  <c:v>35670</c:v>
                </c:pt>
                <c:pt idx="6941">
                  <c:v>35671</c:v>
                </c:pt>
                <c:pt idx="6942">
                  <c:v>35672</c:v>
                </c:pt>
                <c:pt idx="6943">
                  <c:v>35673</c:v>
                </c:pt>
                <c:pt idx="6944">
                  <c:v>35674</c:v>
                </c:pt>
                <c:pt idx="6945">
                  <c:v>35675</c:v>
                </c:pt>
                <c:pt idx="6946">
                  <c:v>35676</c:v>
                </c:pt>
                <c:pt idx="6947">
                  <c:v>35677</c:v>
                </c:pt>
                <c:pt idx="6948">
                  <c:v>35678</c:v>
                </c:pt>
                <c:pt idx="6949">
                  <c:v>35679</c:v>
                </c:pt>
                <c:pt idx="6950">
                  <c:v>35680</c:v>
                </c:pt>
                <c:pt idx="6951">
                  <c:v>35681</c:v>
                </c:pt>
                <c:pt idx="6952">
                  <c:v>35682</c:v>
                </c:pt>
                <c:pt idx="6953">
                  <c:v>35683</c:v>
                </c:pt>
                <c:pt idx="6954">
                  <c:v>35684</c:v>
                </c:pt>
                <c:pt idx="6955">
                  <c:v>35685</c:v>
                </c:pt>
                <c:pt idx="6956">
                  <c:v>35686</c:v>
                </c:pt>
                <c:pt idx="6957">
                  <c:v>35687</c:v>
                </c:pt>
                <c:pt idx="6958">
                  <c:v>35688</c:v>
                </c:pt>
                <c:pt idx="6959">
                  <c:v>35689</c:v>
                </c:pt>
                <c:pt idx="6960">
                  <c:v>35690</c:v>
                </c:pt>
                <c:pt idx="6961">
                  <c:v>35691</c:v>
                </c:pt>
                <c:pt idx="6962">
                  <c:v>35692</c:v>
                </c:pt>
                <c:pt idx="6963">
                  <c:v>35693</c:v>
                </c:pt>
                <c:pt idx="6964">
                  <c:v>35694</c:v>
                </c:pt>
                <c:pt idx="6965">
                  <c:v>35695</c:v>
                </c:pt>
                <c:pt idx="6966">
                  <c:v>35696</c:v>
                </c:pt>
                <c:pt idx="6967">
                  <c:v>35697</c:v>
                </c:pt>
                <c:pt idx="6968">
                  <c:v>35698</c:v>
                </c:pt>
                <c:pt idx="6969">
                  <c:v>35699</c:v>
                </c:pt>
                <c:pt idx="6970">
                  <c:v>35700</c:v>
                </c:pt>
                <c:pt idx="6971">
                  <c:v>35701</c:v>
                </c:pt>
                <c:pt idx="6972">
                  <c:v>35702</c:v>
                </c:pt>
                <c:pt idx="6973">
                  <c:v>35703</c:v>
                </c:pt>
                <c:pt idx="6974">
                  <c:v>35704</c:v>
                </c:pt>
                <c:pt idx="6975">
                  <c:v>35705</c:v>
                </c:pt>
                <c:pt idx="6976">
                  <c:v>35706</c:v>
                </c:pt>
                <c:pt idx="6977">
                  <c:v>35707</c:v>
                </c:pt>
                <c:pt idx="6978">
                  <c:v>35708</c:v>
                </c:pt>
                <c:pt idx="6979">
                  <c:v>35709</c:v>
                </c:pt>
                <c:pt idx="6980">
                  <c:v>35710</c:v>
                </c:pt>
                <c:pt idx="6981">
                  <c:v>35711</c:v>
                </c:pt>
                <c:pt idx="6982">
                  <c:v>35712</c:v>
                </c:pt>
                <c:pt idx="6983">
                  <c:v>35713</c:v>
                </c:pt>
                <c:pt idx="6984">
                  <c:v>35714</c:v>
                </c:pt>
                <c:pt idx="6985">
                  <c:v>35715</c:v>
                </c:pt>
                <c:pt idx="6986">
                  <c:v>35716</c:v>
                </c:pt>
                <c:pt idx="6987">
                  <c:v>35717</c:v>
                </c:pt>
                <c:pt idx="6988">
                  <c:v>35718</c:v>
                </c:pt>
                <c:pt idx="6989">
                  <c:v>35719</c:v>
                </c:pt>
                <c:pt idx="6990">
                  <c:v>35720</c:v>
                </c:pt>
                <c:pt idx="6991">
                  <c:v>35721</c:v>
                </c:pt>
                <c:pt idx="6992">
                  <c:v>35722</c:v>
                </c:pt>
                <c:pt idx="6993">
                  <c:v>35723</c:v>
                </c:pt>
                <c:pt idx="6994">
                  <c:v>35724</c:v>
                </c:pt>
                <c:pt idx="6995">
                  <c:v>35725</c:v>
                </c:pt>
                <c:pt idx="6996">
                  <c:v>35726</c:v>
                </c:pt>
                <c:pt idx="6997">
                  <c:v>35727</c:v>
                </c:pt>
                <c:pt idx="6998">
                  <c:v>35728</c:v>
                </c:pt>
                <c:pt idx="6999">
                  <c:v>35729</c:v>
                </c:pt>
                <c:pt idx="7000">
                  <c:v>35730</c:v>
                </c:pt>
                <c:pt idx="7001">
                  <c:v>35731</c:v>
                </c:pt>
                <c:pt idx="7002">
                  <c:v>35732</c:v>
                </c:pt>
                <c:pt idx="7003">
                  <c:v>35733</c:v>
                </c:pt>
                <c:pt idx="7004">
                  <c:v>35734</c:v>
                </c:pt>
                <c:pt idx="7005">
                  <c:v>35735</c:v>
                </c:pt>
                <c:pt idx="7006">
                  <c:v>35736</c:v>
                </c:pt>
                <c:pt idx="7007">
                  <c:v>35737</c:v>
                </c:pt>
                <c:pt idx="7008">
                  <c:v>35738</c:v>
                </c:pt>
                <c:pt idx="7009">
                  <c:v>35739</c:v>
                </c:pt>
                <c:pt idx="7010">
                  <c:v>35740</c:v>
                </c:pt>
                <c:pt idx="7011">
                  <c:v>35741</c:v>
                </c:pt>
                <c:pt idx="7012">
                  <c:v>35742</c:v>
                </c:pt>
                <c:pt idx="7013">
                  <c:v>35743</c:v>
                </c:pt>
                <c:pt idx="7014">
                  <c:v>35744</c:v>
                </c:pt>
                <c:pt idx="7015">
                  <c:v>35745</c:v>
                </c:pt>
                <c:pt idx="7016">
                  <c:v>35746</c:v>
                </c:pt>
                <c:pt idx="7017">
                  <c:v>35747</c:v>
                </c:pt>
                <c:pt idx="7018">
                  <c:v>35748</c:v>
                </c:pt>
                <c:pt idx="7019">
                  <c:v>35749</c:v>
                </c:pt>
                <c:pt idx="7020">
                  <c:v>35750</c:v>
                </c:pt>
                <c:pt idx="7021">
                  <c:v>35751</c:v>
                </c:pt>
                <c:pt idx="7022">
                  <c:v>35752</c:v>
                </c:pt>
                <c:pt idx="7023">
                  <c:v>35753</c:v>
                </c:pt>
                <c:pt idx="7024">
                  <c:v>35754</c:v>
                </c:pt>
                <c:pt idx="7025">
                  <c:v>35755</c:v>
                </c:pt>
                <c:pt idx="7026">
                  <c:v>35756</c:v>
                </c:pt>
                <c:pt idx="7027">
                  <c:v>35757</c:v>
                </c:pt>
                <c:pt idx="7028">
                  <c:v>35758</c:v>
                </c:pt>
                <c:pt idx="7029">
                  <c:v>35759</c:v>
                </c:pt>
                <c:pt idx="7030">
                  <c:v>35760</c:v>
                </c:pt>
                <c:pt idx="7031">
                  <c:v>35761</c:v>
                </c:pt>
                <c:pt idx="7032">
                  <c:v>35762</c:v>
                </c:pt>
                <c:pt idx="7033">
                  <c:v>35763</c:v>
                </c:pt>
                <c:pt idx="7034">
                  <c:v>35764</c:v>
                </c:pt>
                <c:pt idx="7035">
                  <c:v>35765</c:v>
                </c:pt>
                <c:pt idx="7036">
                  <c:v>35766</c:v>
                </c:pt>
                <c:pt idx="7037">
                  <c:v>35767</c:v>
                </c:pt>
                <c:pt idx="7038">
                  <c:v>35768</c:v>
                </c:pt>
                <c:pt idx="7039">
                  <c:v>35769</c:v>
                </c:pt>
                <c:pt idx="7040">
                  <c:v>35770</c:v>
                </c:pt>
                <c:pt idx="7041">
                  <c:v>35771</c:v>
                </c:pt>
                <c:pt idx="7042">
                  <c:v>35772</c:v>
                </c:pt>
                <c:pt idx="7043">
                  <c:v>35773</c:v>
                </c:pt>
                <c:pt idx="7044">
                  <c:v>35774</c:v>
                </c:pt>
                <c:pt idx="7045">
                  <c:v>35775</c:v>
                </c:pt>
                <c:pt idx="7046">
                  <c:v>35776</c:v>
                </c:pt>
                <c:pt idx="7047">
                  <c:v>35777</c:v>
                </c:pt>
                <c:pt idx="7048">
                  <c:v>35778</c:v>
                </c:pt>
                <c:pt idx="7049">
                  <c:v>35779</c:v>
                </c:pt>
                <c:pt idx="7050">
                  <c:v>35780</c:v>
                </c:pt>
                <c:pt idx="7051">
                  <c:v>35781</c:v>
                </c:pt>
                <c:pt idx="7052">
                  <c:v>35782</c:v>
                </c:pt>
                <c:pt idx="7053">
                  <c:v>35783</c:v>
                </c:pt>
                <c:pt idx="7054">
                  <c:v>35784</c:v>
                </c:pt>
                <c:pt idx="7055">
                  <c:v>35785</c:v>
                </c:pt>
                <c:pt idx="7056">
                  <c:v>35786</c:v>
                </c:pt>
                <c:pt idx="7057">
                  <c:v>35787</c:v>
                </c:pt>
                <c:pt idx="7058">
                  <c:v>35788</c:v>
                </c:pt>
                <c:pt idx="7059">
                  <c:v>35789</c:v>
                </c:pt>
                <c:pt idx="7060">
                  <c:v>35790</c:v>
                </c:pt>
                <c:pt idx="7061">
                  <c:v>35791</c:v>
                </c:pt>
                <c:pt idx="7062">
                  <c:v>35792</c:v>
                </c:pt>
                <c:pt idx="7063">
                  <c:v>35793</c:v>
                </c:pt>
                <c:pt idx="7064">
                  <c:v>35794</c:v>
                </c:pt>
                <c:pt idx="7065">
                  <c:v>35795</c:v>
                </c:pt>
                <c:pt idx="7066">
                  <c:v>35796</c:v>
                </c:pt>
                <c:pt idx="7067">
                  <c:v>35797</c:v>
                </c:pt>
                <c:pt idx="7068">
                  <c:v>35798</c:v>
                </c:pt>
                <c:pt idx="7069">
                  <c:v>35799</c:v>
                </c:pt>
                <c:pt idx="7070">
                  <c:v>35800</c:v>
                </c:pt>
                <c:pt idx="7071">
                  <c:v>35801</c:v>
                </c:pt>
                <c:pt idx="7072">
                  <c:v>35802</c:v>
                </c:pt>
                <c:pt idx="7073">
                  <c:v>35803</c:v>
                </c:pt>
                <c:pt idx="7074">
                  <c:v>35804</c:v>
                </c:pt>
                <c:pt idx="7075">
                  <c:v>35805</c:v>
                </c:pt>
                <c:pt idx="7076">
                  <c:v>35806</c:v>
                </c:pt>
                <c:pt idx="7077">
                  <c:v>35807</c:v>
                </c:pt>
                <c:pt idx="7078">
                  <c:v>35808</c:v>
                </c:pt>
                <c:pt idx="7079">
                  <c:v>35809</c:v>
                </c:pt>
                <c:pt idx="7080">
                  <c:v>35810</c:v>
                </c:pt>
                <c:pt idx="7081">
                  <c:v>35811</c:v>
                </c:pt>
                <c:pt idx="7082">
                  <c:v>35812</c:v>
                </c:pt>
                <c:pt idx="7083">
                  <c:v>35813</c:v>
                </c:pt>
                <c:pt idx="7084">
                  <c:v>35814</c:v>
                </c:pt>
                <c:pt idx="7085">
                  <c:v>35815</c:v>
                </c:pt>
                <c:pt idx="7086">
                  <c:v>35816</c:v>
                </c:pt>
                <c:pt idx="7087">
                  <c:v>35817</c:v>
                </c:pt>
                <c:pt idx="7088">
                  <c:v>35818</c:v>
                </c:pt>
                <c:pt idx="7089">
                  <c:v>35819</c:v>
                </c:pt>
                <c:pt idx="7090">
                  <c:v>35820</c:v>
                </c:pt>
                <c:pt idx="7091">
                  <c:v>35821</c:v>
                </c:pt>
                <c:pt idx="7092">
                  <c:v>35822</c:v>
                </c:pt>
                <c:pt idx="7093">
                  <c:v>35823</c:v>
                </c:pt>
                <c:pt idx="7094">
                  <c:v>35824</c:v>
                </c:pt>
                <c:pt idx="7095">
                  <c:v>35825</c:v>
                </c:pt>
                <c:pt idx="7096">
                  <c:v>35826</c:v>
                </c:pt>
                <c:pt idx="7097">
                  <c:v>35827</c:v>
                </c:pt>
                <c:pt idx="7098">
                  <c:v>35828</c:v>
                </c:pt>
                <c:pt idx="7099">
                  <c:v>35829</c:v>
                </c:pt>
                <c:pt idx="7100">
                  <c:v>35830</c:v>
                </c:pt>
                <c:pt idx="7101">
                  <c:v>35831</c:v>
                </c:pt>
                <c:pt idx="7102">
                  <c:v>35832</c:v>
                </c:pt>
                <c:pt idx="7103">
                  <c:v>35833</c:v>
                </c:pt>
                <c:pt idx="7104">
                  <c:v>35834</c:v>
                </c:pt>
                <c:pt idx="7105">
                  <c:v>35835</c:v>
                </c:pt>
                <c:pt idx="7106">
                  <c:v>35836</c:v>
                </c:pt>
                <c:pt idx="7107">
                  <c:v>35837</c:v>
                </c:pt>
                <c:pt idx="7108">
                  <c:v>35838</c:v>
                </c:pt>
                <c:pt idx="7109">
                  <c:v>35839</c:v>
                </c:pt>
                <c:pt idx="7110">
                  <c:v>35840</c:v>
                </c:pt>
                <c:pt idx="7111">
                  <c:v>35841</c:v>
                </c:pt>
                <c:pt idx="7112">
                  <c:v>35842</c:v>
                </c:pt>
                <c:pt idx="7113">
                  <c:v>35843</c:v>
                </c:pt>
                <c:pt idx="7114">
                  <c:v>35844</c:v>
                </c:pt>
                <c:pt idx="7115">
                  <c:v>35845</c:v>
                </c:pt>
                <c:pt idx="7116">
                  <c:v>35846</c:v>
                </c:pt>
                <c:pt idx="7117">
                  <c:v>35847</c:v>
                </c:pt>
                <c:pt idx="7118">
                  <c:v>35848</c:v>
                </c:pt>
                <c:pt idx="7119">
                  <c:v>35849</c:v>
                </c:pt>
                <c:pt idx="7120">
                  <c:v>35850</c:v>
                </c:pt>
                <c:pt idx="7121">
                  <c:v>35851</c:v>
                </c:pt>
                <c:pt idx="7122">
                  <c:v>35852</c:v>
                </c:pt>
                <c:pt idx="7123">
                  <c:v>35853</c:v>
                </c:pt>
                <c:pt idx="7124">
                  <c:v>35854</c:v>
                </c:pt>
                <c:pt idx="7125">
                  <c:v>35856</c:v>
                </c:pt>
                <c:pt idx="7126">
                  <c:v>35858</c:v>
                </c:pt>
                <c:pt idx="7127">
                  <c:v>35871</c:v>
                </c:pt>
                <c:pt idx="7128">
                  <c:v>35872</c:v>
                </c:pt>
                <c:pt idx="7129">
                  <c:v>35873</c:v>
                </c:pt>
                <c:pt idx="7130">
                  <c:v>35874</c:v>
                </c:pt>
                <c:pt idx="7131">
                  <c:v>35875</c:v>
                </c:pt>
                <c:pt idx="7132">
                  <c:v>35876</c:v>
                </c:pt>
                <c:pt idx="7133">
                  <c:v>35877</c:v>
                </c:pt>
                <c:pt idx="7134">
                  <c:v>35879</c:v>
                </c:pt>
                <c:pt idx="7135">
                  <c:v>35880</c:v>
                </c:pt>
                <c:pt idx="7136">
                  <c:v>35881</c:v>
                </c:pt>
                <c:pt idx="7137">
                  <c:v>35882</c:v>
                </c:pt>
                <c:pt idx="7138">
                  <c:v>35883</c:v>
                </c:pt>
                <c:pt idx="7139">
                  <c:v>35884</c:v>
                </c:pt>
                <c:pt idx="7140">
                  <c:v>35885</c:v>
                </c:pt>
                <c:pt idx="7141">
                  <c:v>35886</c:v>
                </c:pt>
                <c:pt idx="7142">
                  <c:v>35887</c:v>
                </c:pt>
                <c:pt idx="7143">
                  <c:v>35888</c:v>
                </c:pt>
                <c:pt idx="7144">
                  <c:v>35889</c:v>
                </c:pt>
                <c:pt idx="7145">
                  <c:v>35890</c:v>
                </c:pt>
                <c:pt idx="7146">
                  <c:v>35891</c:v>
                </c:pt>
                <c:pt idx="7147">
                  <c:v>35892</c:v>
                </c:pt>
                <c:pt idx="7148">
                  <c:v>35893</c:v>
                </c:pt>
                <c:pt idx="7149">
                  <c:v>35894</c:v>
                </c:pt>
                <c:pt idx="7150">
                  <c:v>35895</c:v>
                </c:pt>
                <c:pt idx="7151">
                  <c:v>35896</c:v>
                </c:pt>
                <c:pt idx="7152">
                  <c:v>35897</c:v>
                </c:pt>
                <c:pt idx="7153">
                  <c:v>35898</c:v>
                </c:pt>
                <c:pt idx="7154">
                  <c:v>35899</c:v>
                </c:pt>
                <c:pt idx="7155">
                  <c:v>35900</c:v>
                </c:pt>
                <c:pt idx="7156">
                  <c:v>35901</c:v>
                </c:pt>
                <c:pt idx="7157">
                  <c:v>35902</c:v>
                </c:pt>
                <c:pt idx="7158">
                  <c:v>35903</c:v>
                </c:pt>
                <c:pt idx="7159">
                  <c:v>35904</c:v>
                </c:pt>
                <c:pt idx="7160">
                  <c:v>35905</c:v>
                </c:pt>
                <c:pt idx="7161">
                  <c:v>35906</c:v>
                </c:pt>
                <c:pt idx="7162">
                  <c:v>35907</c:v>
                </c:pt>
                <c:pt idx="7163">
                  <c:v>35908</c:v>
                </c:pt>
                <c:pt idx="7164">
                  <c:v>35909</c:v>
                </c:pt>
                <c:pt idx="7165">
                  <c:v>35910</c:v>
                </c:pt>
                <c:pt idx="7166">
                  <c:v>35911</c:v>
                </c:pt>
                <c:pt idx="7167">
                  <c:v>35912</c:v>
                </c:pt>
                <c:pt idx="7168">
                  <c:v>35913</c:v>
                </c:pt>
                <c:pt idx="7169">
                  <c:v>35914</c:v>
                </c:pt>
                <c:pt idx="7170">
                  <c:v>35915</c:v>
                </c:pt>
                <c:pt idx="7171">
                  <c:v>35917</c:v>
                </c:pt>
                <c:pt idx="7172">
                  <c:v>35918</c:v>
                </c:pt>
                <c:pt idx="7173">
                  <c:v>35919</c:v>
                </c:pt>
                <c:pt idx="7174">
                  <c:v>35920</c:v>
                </c:pt>
                <c:pt idx="7175">
                  <c:v>35921</c:v>
                </c:pt>
                <c:pt idx="7176">
                  <c:v>35922</c:v>
                </c:pt>
                <c:pt idx="7177">
                  <c:v>35923</c:v>
                </c:pt>
                <c:pt idx="7178">
                  <c:v>35924</c:v>
                </c:pt>
                <c:pt idx="7179">
                  <c:v>35925</c:v>
                </c:pt>
                <c:pt idx="7180">
                  <c:v>35926</c:v>
                </c:pt>
                <c:pt idx="7181">
                  <c:v>35927</c:v>
                </c:pt>
                <c:pt idx="7182">
                  <c:v>35928</c:v>
                </c:pt>
                <c:pt idx="7183">
                  <c:v>35929</c:v>
                </c:pt>
                <c:pt idx="7184">
                  <c:v>35930</c:v>
                </c:pt>
                <c:pt idx="7185">
                  <c:v>35931</c:v>
                </c:pt>
                <c:pt idx="7186">
                  <c:v>35932</c:v>
                </c:pt>
                <c:pt idx="7187">
                  <c:v>35933</c:v>
                </c:pt>
                <c:pt idx="7188">
                  <c:v>35934</c:v>
                </c:pt>
                <c:pt idx="7189">
                  <c:v>35935</c:v>
                </c:pt>
                <c:pt idx="7190">
                  <c:v>35936</c:v>
                </c:pt>
                <c:pt idx="7191">
                  <c:v>35937</c:v>
                </c:pt>
                <c:pt idx="7192">
                  <c:v>35938</c:v>
                </c:pt>
                <c:pt idx="7193">
                  <c:v>35939</c:v>
                </c:pt>
                <c:pt idx="7194">
                  <c:v>35940</c:v>
                </c:pt>
                <c:pt idx="7195">
                  <c:v>35941</c:v>
                </c:pt>
                <c:pt idx="7196">
                  <c:v>35942</c:v>
                </c:pt>
                <c:pt idx="7197">
                  <c:v>35943</c:v>
                </c:pt>
                <c:pt idx="7198">
                  <c:v>35944</c:v>
                </c:pt>
                <c:pt idx="7199">
                  <c:v>35945</c:v>
                </c:pt>
                <c:pt idx="7200">
                  <c:v>35946</c:v>
                </c:pt>
                <c:pt idx="7201">
                  <c:v>35947</c:v>
                </c:pt>
                <c:pt idx="7202">
                  <c:v>35948</c:v>
                </c:pt>
                <c:pt idx="7203">
                  <c:v>35949</c:v>
                </c:pt>
                <c:pt idx="7204">
                  <c:v>35950</c:v>
                </c:pt>
                <c:pt idx="7205">
                  <c:v>35951</c:v>
                </c:pt>
                <c:pt idx="7206">
                  <c:v>35952</c:v>
                </c:pt>
                <c:pt idx="7207">
                  <c:v>35953</c:v>
                </c:pt>
                <c:pt idx="7208">
                  <c:v>35954</c:v>
                </c:pt>
                <c:pt idx="7209">
                  <c:v>35955</c:v>
                </c:pt>
                <c:pt idx="7210">
                  <c:v>35956</c:v>
                </c:pt>
                <c:pt idx="7211">
                  <c:v>35957</c:v>
                </c:pt>
                <c:pt idx="7212">
                  <c:v>35958</c:v>
                </c:pt>
                <c:pt idx="7213">
                  <c:v>35959</c:v>
                </c:pt>
                <c:pt idx="7214">
                  <c:v>35960</c:v>
                </c:pt>
                <c:pt idx="7215">
                  <c:v>35961</c:v>
                </c:pt>
                <c:pt idx="7216">
                  <c:v>35962</c:v>
                </c:pt>
                <c:pt idx="7217">
                  <c:v>35963</c:v>
                </c:pt>
                <c:pt idx="7218">
                  <c:v>35964</c:v>
                </c:pt>
                <c:pt idx="7219">
                  <c:v>35965</c:v>
                </c:pt>
                <c:pt idx="7220">
                  <c:v>35966</c:v>
                </c:pt>
                <c:pt idx="7221">
                  <c:v>35967</c:v>
                </c:pt>
                <c:pt idx="7222">
                  <c:v>35968</c:v>
                </c:pt>
                <c:pt idx="7223">
                  <c:v>35969</c:v>
                </c:pt>
                <c:pt idx="7224">
                  <c:v>35970</c:v>
                </c:pt>
                <c:pt idx="7225">
                  <c:v>35971</c:v>
                </c:pt>
                <c:pt idx="7226">
                  <c:v>35972</c:v>
                </c:pt>
                <c:pt idx="7227">
                  <c:v>35973</c:v>
                </c:pt>
                <c:pt idx="7228">
                  <c:v>35974</c:v>
                </c:pt>
                <c:pt idx="7229">
                  <c:v>35975</c:v>
                </c:pt>
                <c:pt idx="7230">
                  <c:v>35976</c:v>
                </c:pt>
                <c:pt idx="7231">
                  <c:v>35977</c:v>
                </c:pt>
                <c:pt idx="7232">
                  <c:v>35978</c:v>
                </c:pt>
                <c:pt idx="7233">
                  <c:v>35979</c:v>
                </c:pt>
                <c:pt idx="7234">
                  <c:v>35980</c:v>
                </c:pt>
                <c:pt idx="7235">
                  <c:v>35981</c:v>
                </c:pt>
                <c:pt idx="7236">
                  <c:v>35982</c:v>
                </c:pt>
                <c:pt idx="7237">
                  <c:v>35983</c:v>
                </c:pt>
                <c:pt idx="7238">
                  <c:v>35984</c:v>
                </c:pt>
                <c:pt idx="7239">
                  <c:v>35985</c:v>
                </c:pt>
                <c:pt idx="7240">
                  <c:v>35986</c:v>
                </c:pt>
                <c:pt idx="7241">
                  <c:v>35987</c:v>
                </c:pt>
                <c:pt idx="7242">
                  <c:v>35988</c:v>
                </c:pt>
                <c:pt idx="7243">
                  <c:v>35989</c:v>
                </c:pt>
                <c:pt idx="7244">
                  <c:v>35990</c:v>
                </c:pt>
                <c:pt idx="7245">
                  <c:v>35991</c:v>
                </c:pt>
                <c:pt idx="7246">
                  <c:v>35992</c:v>
                </c:pt>
                <c:pt idx="7247">
                  <c:v>35993</c:v>
                </c:pt>
                <c:pt idx="7248">
                  <c:v>35994</c:v>
                </c:pt>
                <c:pt idx="7249">
                  <c:v>35995</c:v>
                </c:pt>
                <c:pt idx="7250">
                  <c:v>35996</c:v>
                </c:pt>
                <c:pt idx="7251">
                  <c:v>35997</c:v>
                </c:pt>
                <c:pt idx="7252">
                  <c:v>35998</c:v>
                </c:pt>
                <c:pt idx="7253">
                  <c:v>35999</c:v>
                </c:pt>
                <c:pt idx="7254">
                  <c:v>36000</c:v>
                </c:pt>
                <c:pt idx="7255">
                  <c:v>36001</c:v>
                </c:pt>
                <c:pt idx="7256">
                  <c:v>36002</c:v>
                </c:pt>
                <c:pt idx="7257">
                  <c:v>36003</c:v>
                </c:pt>
                <c:pt idx="7258">
                  <c:v>36004</c:v>
                </c:pt>
                <c:pt idx="7259">
                  <c:v>36005</c:v>
                </c:pt>
                <c:pt idx="7260">
                  <c:v>36006</c:v>
                </c:pt>
                <c:pt idx="7261">
                  <c:v>36007</c:v>
                </c:pt>
                <c:pt idx="7262">
                  <c:v>36008</c:v>
                </c:pt>
                <c:pt idx="7263">
                  <c:v>36009</c:v>
                </c:pt>
                <c:pt idx="7264">
                  <c:v>36010</c:v>
                </c:pt>
                <c:pt idx="7265">
                  <c:v>36011</c:v>
                </c:pt>
                <c:pt idx="7266">
                  <c:v>36012</c:v>
                </c:pt>
                <c:pt idx="7267">
                  <c:v>36013</c:v>
                </c:pt>
                <c:pt idx="7268">
                  <c:v>36014</c:v>
                </c:pt>
                <c:pt idx="7269">
                  <c:v>36015</c:v>
                </c:pt>
                <c:pt idx="7270">
                  <c:v>36016</c:v>
                </c:pt>
                <c:pt idx="7271">
                  <c:v>36017</c:v>
                </c:pt>
                <c:pt idx="7272">
                  <c:v>36018</c:v>
                </c:pt>
                <c:pt idx="7273">
                  <c:v>36019</c:v>
                </c:pt>
                <c:pt idx="7274">
                  <c:v>36020</c:v>
                </c:pt>
                <c:pt idx="7275">
                  <c:v>36021</c:v>
                </c:pt>
                <c:pt idx="7276">
                  <c:v>36022</c:v>
                </c:pt>
                <c:pt idx="7277">
                  <c:v>36023</c:v>
                </c:pt>
                <c:pt idx="7278">
                  <c:v>36024</c:v>
                </c:pt>
                <c:pt idx="7279">
                  <c:v>36025</c:v>
                </c:pt>
                <c:pt idx="7280">
                  <c:v>36026</c:v>
                </c:pt>
                <c:pt idx="7281">
                  <c:v>36027</c:v>
                </c:pt>
                <c:pt idx="7282">
                  <c:v>36028</c:v>
                </c:pt>
                <c:pt idx="7283">
                  <c:v>36029</c:v>
                </c:pt>
                <c:pt idx="7284">
                  <c:v>36030</c:v>
                </c:pt>
                <c:pt idx="7285">
                  <c:v>36031</c:v>
                </c:pt>
                <c:pt idx="7286">
                  <c:v>36032</c:v>
                </c:pt>
                <c:pt idx="7287">
                  <c:v>36033</c:v>
                </c:pt>
                <c:pt idx="7288">
                  <c:v>36034</c:v>
                </c:pt>
                <c:pt idx="7289">
                  <c:v>36035</c:v>
                </c:pt>
                <c:pt idx="7290">
                  <c:v>36036</c:v>
                </c:pt>
                <c:pt idx="7291">
                  <c:v>36037</c:v>
                </c:pt>
                <c:pt idx="7292">
                  <c:v>36038</c:v>
                </c:pt>
                <c:pt idx="7293">
                  <c:v>36039</c:v>
                </c:pt>
                <c:pt idx="7294">
                  <c:v>36040</c:v>
                </c:pt>
                <c:pt idx="7295">
                  <c:v>36041</c:v>
                </c:pt>
                <c:pt idx="7296">
                  <c:v>36042</c:v>
                </c:pt>
                <c:pt idx="7297">
                  <c:v>36043</c:v>
                </c:pt>
                <c:pt idx="7298">
                  <c:v>36044</c:v>
                </c:pt>
                <c:pt idx="7299">
                  <c:v>36045</c:v>
                </c:pt>
                <c:pt idx="7300">
                  <c:v>36046</c:v>
                </c:pt>
                <c:pt idx="7301">
                  <c:v>36047</c:v>
                </c:pt>
                <c:pt idx="7302">
                  <c:v>36048</c:v>
                </c:pt>
                <c:pt idx="7303">
                  <c:v>36049</c:v>
                </c:pt>
                <c:pt idx="7304">
                  <c:v>36050</c:v>
                </c:pt>
                <c:pt idx="7305">
                  <c:v>36051</c:v>
                </c:pt>
                <c:pt idx="7306">
                  <c:v>36052</c:v>
                </c:pt>
                <c:pt idx="7307">
                  <c:v>36053</c:v>
                </c:pt>
                <c:pt idx="7308">
                  <c:v>36054</c:v>
                </c:pt>
                <c:pt idx="7309">
                  <c:v>36055</c:v>
                </c:pt>
                <c:pt idx="7310">
                  <c:v>36056</c:v>
                </c:pt>
                <c:pt idx="7311">
                  <c:v>36057</c:v>
                </c:pt>
                <c:pt idx="7312">
                  <c:v>36058</c:v>
                </c:pt>
                <c:pt idx="7313">
                  <c:v>36059</c:v>
                </c:pt>
                <c:pt idx="7314">
                  <c:v>36060</c:v>
                </c:pt>
                <c:pt idx="7315">
                  <c:v>36061</c:v>
                </c:pt>
                <c:pt idx="7316">
                  <c:v>36062</c:v>
                </c:pt>
                <c:pt idx="7317">
                  <c:v>36063</c:v>
                </c:pt>
                <c:pt idx="7318">
                  <c:v>36064</c:v>
                </c:pt>
                <c:pt idx="7319">
                  <c:v>36065</c:v>
                </c:pt>
                <c:pt idx="7320">
                  <c:v>36066</c:v>
                </c:pt>
                <c:pt idx="7321">
                  <c:v>36067</c:v>
                </c:pt>
                <c:pt idx="7322">
                  <c:v>36068</c:v>
                </c:pt>
                <c:pt idx="7323">
                  <c:v>36070</c:v>
                </c:pt>
                <c:pt idx="7324">
                  <c:v>36071</c:v>
                </c:pt>
                <c:pt idx="7325">
                  <c:v>36073</c:v>
                </c:pt>
                <c:pt idx="7326">
                  <c:v>36074</c:v>
                </c:pt>
                <c:pt idx="7327">
                  <c:v>36076</c:v>
                </c:pt>
                <c:pt idx="7328">
                  <c:v>36077</c:v>
                </c:pt>
                <c:pt idx="7329">
                  <c:v>36078</c:v>
                </c:pt>
                <c:pt idx="7330">
                  <c:v>36079</c:v>
                </c:pt>
                <c:pt idx="7331">
                  <c:v>36080</c:v>
                </c:pt>
                <c:pt idx="7332">
                  <c:v>36081</c:v>
                </c:pt>
                <c:pt idx="7333">
                  <c:v>36082</c:v>
                </c:pt>
                <c:pt idx="7334">
                  <c:v>36083</c:v>
                </c:pt>
                <c:pt idx="7335">
                  <c:v>36087</c:v>
                </c:pt>
                <c:pt idx="7336">
                  <c:v>36088</c:v>
                </c:pt>
                <c:pt idx="7337">
                  <c:v>36092</c:v>
                </c:pt>
                <c:pt idx="7338">
                  <c:v>36093</c:v>
                </c:pt>
                <c:pt idx="7339">
                  <c:v>36095</c:v>
                </c:pt>
                <c:pt idx="7340">
                  <c:v>36096</c:v>
                </c:pt>
                <c:pt idx="7341">
                  <c:v>36097</c:v>
                </c:pt>
                <c:pt idx="7342">
                  <c:v>36098</c:v>
                </c:pt>
                <c:pt idx="7343">
                  <c:v>36099</c:v>
                </c:pt>
                <c:pt idx="7344">
                  <c:v>36100</c:v>
                </c:pt>
                <c:pt idx="7345">
                  <c:v>36101</c:v>
                </c:pt>
                <c:pt idx="7346">
                  <c:v>36102</c:v>
                </c:pt>
                <c:pt idx="7347">
                  <c:v>36103</c:v>
                </c:pt>
                <c:pt idx="7348">
                  <c:v>36104</c:v>
                </c:pt>
                <c:pt idx="7349">
                  <c:v>36105</c:v>
                </c:pt>
                <c:pt idx="7350">
                  <c:v>36106</c:v>
                </c:pt>
                <c:pt idx="7351">
                  <c:v>36107</c:v>
                </c:pt>
                <c:pt idx="7352">
                  <c:v>36108</c:v>
                </c:pt>
                <c:pt idx="7353">
                  <c:v>36109</c:v>
                </c:pt>
                <c:pt idx="7354">
                  <c:v>36110</c:v>
                </c:pt>
                <c:pt idx="7355">
                  <c:v>36111</c:v>
                </c:pt>
                <c:pt idx="7356">
                  <c:v>36112</c:v>
                </c:pt>
                <c:pt idx="7357">
                  <c:v>36113</c:v>
                </c:pt>
                <c:pt idx="7358">
                  <c:v>36114</c:v>
                </c:pt>
                <c:pt idx="7359">
                  <c:v>36115</c:v>
                </c:pt>
                <c:pt idx="7360">
                  <c:v>36116</c:v>
                </c:pt>
                <c:pt idx="7361">
                  <c:v>36117</c:v>
                </c:pt>
                <c:pt idx="7362">
                  <c:v>36118</c:v>
                </c:pt>
                <c:pt idx="7363">
                  <c:v>36119</c:v>
                </c:pt>
                <c:pt idx="7364">
                  <c:v>36120</c:v>
                </c:pt>
                <c:pt idx="7365">
                  <c:v>36121</c:v>
                </c:pt>
                <c:pt idx="7366">
                  <c:v>36123</c:v>
                </c:pt>
                <c:pt idx="7367">
                  <c:v>36124</c:v>
                </c:pt>
                <c:pt idx="7368">
                  <c:v>36125</c:v>
                </c:pt>
                <c:pt idx="7369">
                  <c:v>36126</c:v>
                </c:pt>
                <c:pt idx="7370">
                  <c:v>36127</c:v>
                </c:pt>
                <c:pt idx="7371">
                  <c:v>36128</c:v>
                </c:pt>
                <c:pt idx="7372">
                  <c:v>36129</c:v>
                </c:pt>
                <c:pt idx="7373">
                  <c:v>36130</c:v>
                </c:pt>
                <c:pt idx="7374">
                  <c:v>36131</c:v>
                </c:pt>
                <c:pt idx="7375">
                  <c:v>36132</c:v>
                </c:pt>
                <c:pt idx="7376">
                  <c:v>36136</c:v>
                </c:pt>
                <c:pt idx="7377">
                  <c:v>36137</c:v>
                </c:pt>
                <c:pt idx="7378">
                  <c:v>36138</c:v>
                </c:pt>
                <c:pt idx="7379">
                  <c:v>36139</c:v>
                </c:pt>
                <c:pt idx="7380">
                  <c:v>36140</c:v>
                </c:pt>
                <c:pt idx="7381">
                  <c:v>36141</c:v>
                </c:pt>
                <c:pt idx="7382">
                  <c:v>36142</c:v>
                </c:pt>
                <c:pt idx="7383">
                  <c:v>36143</c:v>
                </c:pt>
                <c:pt idx="7384">
                  <c:v>36144</c:v>
                </c:pt>
                <c:pt idx="7385">
                  <c:v>36145</c:v>
                </c:pt>
                <c:pt idx="7386">
                  <c:v>36146</c:v>
                </c:pt>
                <c:pt idx="7387">
                  <c:v>36147</c:v>
                </c:pt>
                <c:pt idx="7388">
                  <c:v>36148</c:v>
                </c:pt>
                <c:pt idx="7389">
                  <c:v>36149</c:v>
                </c:pt>
                <c:pt idx="7390">
                  <c:v>36150</c:v>
                </c:pt>
                <c:pt idx="7391">
                  <c:v>36151</c:v>
                </c:pt>
                <c:pt idx="7392">
                  <c:v>36152</c:v>
                </c:pt>
                <c:pt idx="7393">
                  <c:v>36153</c:v>
                </c:pt>
                <c:pt idx="7394">
                  <c:v>36154</c:v>
                </c:pt>
                <c:pt idx="7395">
                  <c:v>36155</c:v>
                </c:pt>
                <c:pt idx="7396">
                  <c:v>36156</c:v>
                </c:pt>
                <c:pt idx="7397">
                  <c:v>36157</c:v>
                </c:pt>
                <c:pt idx="7398">
                  <c:v>36158</c:v>
                </c:pt>
                <c:pt idx="7399">
                  <c:v>36159</c:v>
                </c:pt>
                <c:pt idx="7400">
                  <c:v>36160</c:v>
                </c:pt>
                <c:pt idx="7401">
                  <c:v>36161</c:v>
                </c:pt>
                <c:pt idx="7402">
                  <c:v>36162</c:v>
                </c:pt>
                <c:pt idx="7403">
                  <c:v>36163</c:v>
                </c:pt>
                <c:pt idx="7404">
                  <c:v>36164</c:v>
                </c:pt>
                <c:pt idx="7405">
                  <c:v>36165</c:v>
                </c:pt>
                <c:pt idx="7406">
                  <c:v>36166</c:v>
                </c:pt>
                <c:pt idx="7407">
                  <c:v>36167</c:v>
                </c:pt>
                <c:pt idx="7408">
                  <c:v>36168</c:v>
                </c:pt>
                <c:pt idx="7409">
                  <c:v>36172</c:v>
                </c:pt>
                <c:pt idx="7410">
                  <c:v>36173</c:v>
                </c:pt>
                <c:pt idx="7411">
                  <c:v>36174</c:v>
                </c:pt>
                <c:pt idx="7412">
                  <c:v>36178</c:v>
                </c:pt>
                <c:pt idx="7413">
                  <c:v>36180</c:v>
                </c:pt>
                <c:pt idx="7414">
                  <c:v>36181</c:v>
                </c:pt>
                <c:pt idx="7415">
                  <c:v>36182</c:v>
                </c:pt>
                <c:pt idx="7416">
                  <c:v>36183</c:v>
                </c:pt>
                <c:pt idx="7417">
                  <c:v>36184</c:v>
                </c:pt>
                <c:pt idx="7418">
                  <c:v>36185</c:v>
                </c:pt>
                <c:pt idx="7419">
                  <c:v>36186</c:v>
                </c:pt>
                <c:pt idx="7420">
                  <c:v>36187</c:v>
                </c:pt>
                <c:pt idx="7421">
                  <c:v>36188</c:v>
                </c:pt>
                <c:pt idx="7422">
                  <c:v>36189</c:v>
                </c:pt>
                <c:pt idx="7423">
                  <c:v>36193</c:v>
                </c:pt>
                <c:pt idx="7424">
                  <c:v>36194</c:v>
                </c:pt>
                <c:pt idx="7425">
                  <c:v>36195</c:v>
                </c:pt>
                <c:pt idx="7426">
                  <c:v>36196</c:v>
                </c:pt>
                <c:pt idx="7427">
                  <c:v>36197</c:v>
                </c:pt>
                <c:pt idx="7428">
                  <c:v>36200</c:v>
                </c:pt>
                <c:pt idx="7429">
                  <c:v>36202</c:v>
                </c:pt>
                <c:pt idx="7430">
                  <c:v>36203</c:v>
                </c:pt>
                <c:pt idx="7431">
                  <c:v>36204</c:v>
                </c:pt>
                <c:pt idx="7432">
                  <c:v>36207</c:v>
                </c:pt>
                <c:pt idx="7433">
                  <c:v>36208</c:v>
                </c:pt>
                <c:pt idx="7434">
                  <c:v>36209</c:v>
                </c:pt>
                <c:pt idx="7435">
                  <c:v>36210</c:v>
                </c:pt>
                <c:pt idx="7436">
                  <c:v>36211</c:v>
                </c:pt>
                <c:pt idx="7437">
                  <c:v>36212</c:v>
                </c:pt>
                <c:pt idx="7438">
                  <c:v>36213</c:v>
                </c:pt>
                <c:pt idx="7439">
                  <c:v>36214</c:v>
                </c:pt>
                <c:pt idx="7440">
                  <c:v>36215</c:v>
                </c:pt>
                <c:pt idx="7441">
                  <c:v>36216</c:v>
                </c:pt>
                <c:pt idx="7442">
                  <c:v>36219</c:v>
                </c:pt>
                <c:pt idx="7443">
                  <c:v>36251</c:v>
                </c:pt>
                <c:pt idx="7444">
                  <c:v>36258</c:v>
                </c:pt>
                <c:pt idx="7445">
                  <c:v>36259</c:v>
                </c:pt>
                <c:pt idx="7446">
                  <c:v>36260</c:v>
                </c:pt>
                <c:pt idx="7447">
                  <c:v>36261</c:v>
                </c:pt>
                <c:pt idx="7448">
                  <c:v>36262</c:v>
                </c:pt>
                <c:pt idx="7449">
                  <c:v>36263</c:v>
                </c:pt>
                <c:pt idx="7450">
                  <c:v>36264</c:v>
                </c:pt>
                <c:pt idx="7451">
                  <c:v>36265</c:v>
                </c:pt>
                <c:pt idx="7452">
                  <c:v>36270</c:v>
                </c:pt>
                <c:pt idx="7453">
                  <c:v>36271</c:v>
                </c:pt>
                <c:pt idx="7454">
                  <c:v>36272</c:v>
                </c:pt>
                <c:pt idx="7455">
                  <c:v>36273</c:v>
                </c:pt>
                <c:pt idx="7456">
                  <c:v>36274</c:v>
                </c:pt>
                <c:pt idx="7457">
                  <c:v>36275</c:v>
                </c:pt>
                <c:pt idx="7458">
                  <c:v>36276</c:v>
                </c:pt>
                <c:pt idx="7459">
                  <c:v>36277</c:v>
                </c:pt>
                <c:pt idx="7460">
                  <c:v>36278</c:v>
                </c:pt>
                <c:pt idx="7461">
                  <c:v>36279</c:v>
                </c:pt>
                <c:pt idx="7462">
                  <c:v>36280</c:v>
                </c:pt>
                <c:pt idx="7463">
                  <c:v>36281</c:v>
                </c:pt>
                <c:pt idx="7464">
                  <c:v>36282</c:v>
                </c:pt>
                <c:pt idx="7465">
                  <c:v>36283</c:v>
                </c:pt>
                <c:pt idx="7466">
                  <c:v>36284</c:v>
                </c:pt>
                <c:pt idx="7467">
                  <c:v>36285</c:v>
                </c:pt>
                <c:pt idx="7468">
                  <c:v>36286</c:v>
                </c:pt>
                <c:pt idx="7469">
                  <c:v>36287</c:v>
                </c:pt>
                <c:pt idx="7470">
                  <c:v>36291</c:v>
                </c:pt>
                <c:pt idx="7471">
                  <c:v>36292</c:v>
                </c:pt>
                <c:pt idx="7472">
                  <c:v>36293</c:v>
                </c:pt>
                <c:pt idx="7473">
                  <c:v>36294</c:v>
                </c:pt>
                <c:pt idx="7474">
                  <c:v>36295</c:v>
                </c:pt>
                <c:pt idx="7475">
                  <c:v>36296</c:v>
                </c:pt>
                <c:pt idx="7476">
                  <c:v>36297</c:v>
                </c:pt>
                <c:pt idx="7477">
                  <c:v>36298</c:v>
                </c:pt>
                <c:pt idx="7478">
                  <c:v>36299</c:v>
                </c:pt>
                <c:pt idx="7479">
                  <c:v>36300</c:v>
                </c:pt>
                <c:pt idx="7480">
                  <c:v>36301</c:v>
                </c:pt>
                <c:pt idx="7481">
                  <c:v>36302</c:v>
                </c:pt>
                <c:pt idx="7482">
                  <c:v>36303</c:v>
                </c:pt>
                <c:pt idx="7483">
                  <c:v>36305</c:v>
                </c:pt>
                <c:pt idx="7484">
                  <c:v>36306</c:v>
                </c:pt>
                <c:pt idx="7485">
                  <c:v>36307</c:v>
                </c:pt>
                <c:pt idx="7486">
                  <c:v>36308</c:v>
                </c:pt>
                <c:pt idx="7487">
                  <c:v>36311</c:v>
                </c:pt>
                <c:pt idx="7488">
                  <c:v>36313</c:v>
                </c:pt>
                <c:pt idx="7489">
                  <c:v>36314</c:v>
                </c:pt>
                <c:pt idx="7490">
                  <c:v>36316</c:v>
                </c:pt>
                <c:pt idx="7491">
                  <c:v>36317</c:v>
                </c:pt>
                <c:pt idx="7492">
                  <c:v>36318</c:v>
                </c:pt>
                <c:pt idx="7493">
                  <c:v>36319</c:v>
                </c:pt>
                <c:pt idx="7494">
                  <c:v>36320</c:v>
                </c:pt>
                <c:pt idx="7495">
                  <c:v>36321</c:v>
                </c:pt>
                <c:pt idx="7496">
                  <c:v>36322</c:v>
                </c:pt>
                <c:pt idx="7497">
                  <c:v>36323</c:v>
                </c:pt>
                <c:pt idx="7498">
                  <c:v>36324</c:v>
                </c:pt>
                <c:pt idx="7499">
                  <c:v>36325</c:v>
                </c:pt>
                <c:pt idx="7500">
                  <c:v>36326</c:v>
                </c:pt>
                <c:pt idx="7501">
                  <c:v>36327</c:v>
                </c:pt>
                <c:pt idx="7502">
                  <c:v>36328</c:v>
                </c:pt>
                <c:pt idx="7503">
                  <c:v>36329</c:v>
                </c:pt>
                <c:pt idx="7504">
                  <c:v>36332</c:v>
                </c:pt>
                <c:pt idx="7505">
                  <c:v>36333</c:v>
                </c:pt>
                <c:pt idx="7506">
                  <c:v>36334</c:v>
                </c:pt>
                <c:pt idx="7507">
                  <c:v>36335</c:v>
                </c:pt>
                <c:pt idx="7508">
                  <c:v>36336</c:v>
                </c:pt>
                <c:pt idx="7509">
                  <c:v>36337</c:v>
                </c:pt>
                <c:pt idx="7510">
                  <c:v>36338</c:v>
                </c:pt>
                <c:pt idx="7511">
                  <c:v>36339</c:v>
                </c:pt>
                <c:pt idx="7512">
                  <c:v>36340</c:v>
                </c:pt>
                <c:pt idx="7513">
                  <c:v>36341</c:v>
                </c:pt>
                <c:pt idx="7514">
                  <c:v>36342</c:v>
                </c:pt>
                <c:pt idx="7515">
                  <c:v>36343</c:v>
                </c:pt>
                <c:pt idx="7516">
                  <c:v>36344</c:v>
                </c:pt>
                <c:pt idx="7517">
                  <c:v>36345</c:v>
                </c:pt>
                <c:pt idx="7518">
                  <c:v>36346</c:v>
                </c:pt>
                <c:pt idx="7519">
                  <c:v>36347</c:v>
                </c:pt>
                <c:pt idx="7520">
                  <c:v>36348</c:v>
                </c:pt>
                <c:pt idx="7521">
                  <c:v>36349</c:v>
                </c:pt>
                <c:pt idx="7522">
                  <c:v>36350</c:v>
                </c:pt>
                <c:pt idx="7523">
                  <c:v>36351</c:v>
                </c:pt>
                <c:pt idx="7524">
                  <c:v>36352</c:v>
                </c:pt>
                <c:pt idx="7525">
                  <c:v>36353</c:v>
                </c:pt>
                <c:pt idx="7526">
                  <c:v>36354</c:v>
                </c:pt>
                <c:pt idx="7527">
                  <c:v>36355</c:v>
                </c:pt>
                <c:pt idx="7528">
                  <c:v>36356</c:v>
                </c:pt>
                <c:pt idx="7529">
                  <c:v>36357</c:v>
                </c:pt>
                <c:pt idx="7530">
                  <c:v>36358</c:v>
                </c:pt>
                <c:pt idx="7531">
                  <c:v>36359</c:v>
                </c:pt>
                <c:pt idx="7532">
                  <c:v>36360</c:v>
                </c:pt>
                <c:pt idx="7533">
                  <c:v>36361</c:v>
                </c:pt>
                <c:pt idx="7534">
                  <c:v>36362</c:v>
                </c:pt>
                <c:pt idx="7535">
                  <c:v>36363</c:v>
                </c:pt>
                <c:pt idx="7536">
                  <c:v>36371</c:v>
                </c:pt>
                <c:pt idx="7537">
                  <c:v>36372</c:v>
                </c:pt>
                <c:pt idx="7538">
                  <c:v>36373</c:v>
                </c:pt>
                <c:pt idx="7539">
                  <c:v>36374</c:v>
                </c:pt>
                <c:pt idx="7540">
                  <c:v>36375</c:v>
                </c:pt>
                <c:pt idx="7541">
                  <c:v>36376</c:v>
                </c:pt>
                <c:pt idx="7542">
                  <c:v>36377</c:v>
                </c:pt>
                <c:pt idx="7543">
                  <c:v>36378</c:v>
                </c:pt>
                <c:pt idx="7544">
                  <c:v>36379</c:v>
                </c:pt>
                <c:pt idx="7545">
                  <c:v>36380</c:v>
                </c:pt>
                <c:pt idx="7546">
                  <c:v>36381</c:v>
                </c:pt>
                <c:pt idx="7547">
                  <c:v>36383</c:v>
                </c:pt>
                <c:pt idx="7548">
                  <c:v>36384</c:v>
                </c:pt>
                <c:pt idx="7549">
                  <c:v>36385</c:v>
                </c:pt>
                <c:pt idx="7550">
                  <c:v>36386</c:v>
                </c:pt>
                <c:pt idx="7551">
                  <c:v>36387</c:v>
                </c:pt>
                <c:pt idx="7552">
                  <c:v>36388</c:v>
                </c:pt>
                <c:pt idx="7553">
                  <c:v>36389</c:v>
                </c:pt>
                <c:pt idx="7554">
                  <c:v>36390</c:v>
                </c:pt>
                <c:pt idx="7555">
                  <c:v>36391</c:v>
                </c:pt>
                <c:pt idx="7556">
                  <c:v>36392</c:v>
                </c:pt>
                <c:pt idx="7557">
                  <c:v>36393</c:v>
                </c:pt>
                <c:pt idx="7558">
                  <c:v>36394</c:v>
                </c:pt>
                <c:pt idx="7559">
                  <c:v>36395</c:v>
                </c:pt>
                <c:pt idx="7560">
                  <c:v>36396</c:v>
                </c:pt>
                <c:pt idx="7561">
                  <c:v>36397</c:v>
                </c:pt>
                <c:pt idx="7562">
                  <c:v>36403</c:v>
                </c:pt>
                <c:pt idx="7563">
                  <c:v>36404</c:v>
                </c:pt>
                <c:pt idx="7564">
                  <c:v>36405</c:v>
                </c:pt>
                <c:pt idx="7565">
                  <c:v>36406</c:v>
                </c:pt>
                <c:pt idx="7566">
                  <c:v>36411</c:v>
                </c:pt>
                <c:pt idx="7567">
                  <c:v>36412</c:v>
                </c:pt>
                <c:pt idx="7568">
                  <c:v>36413</c:v>
                </c:pt>
                <c:pt idx="7569">
                  <c:v>36414</c:v>
                </c:pt>
                <c:pt idx="7570">
                  <c:v>36415</c:v>
                </c:pt>
                <c:pt idx="7571">
                  <c:v>36416</c:v>
                </c:pt>
                <c:pt idx="7572">
                  <c:v>36417</c:v>
                </c:pt>
                <c:pt idx="7573">
                  <c:v>36418</c:v>
                </c:pt>
                <c:pt idx="7574">
                  <c:v>36419</c:v>
                </c:pt>
                <c:pt idx="7575">
                  <c:v>36420</c:v>
                </c:pt>
                <c:pt idx="7576">
                  <c:v>36421</c:v>
                </c:pt>
                <c:pt idx="7577">
                  <c:v>36422</c:v>
                </c:pt>
                <c:pt idx="7578">
                  <c:v>36423</c:v>
                </c:pt>
                <c:pt idx="7579">
                  <c:v>36424</c:v>
                </c:pt>
                <c:pt idx="7580">
                  <c:v>36425</c:v>
                </c:pt>
                <c:pt idx="7581">
                  <c:v>36426</c:v>
                </c:pt>
                <c:pt idx="7582">
                  <c:v>36427</c:v>
                </c:pt>
                <c:pt idx="7583">
                  <c:v>36428</c:v>
                </c:pt>
                <c:pt idx="7584">
                  <c:v>36432</c:v>
                </c:pt>
                <c:pt idx="7585">
                  <c:v>36433</c:v>
                </c:pt>
                <c:pt idx="7586">
                  <c:v>36437</c:v>
                </c:pt>
                <c:pt idx="7587">
                  <c:v>36438</c:v>
                </c:pt>
                <c:pt idx="7588">
                  <c:v>36439</c:v>
                </c:pt>
                <c:pt idx="7589">
                  <c:v>36440</c:v>
                </c:pt>
                <c:pt idx="7590">
                  <c:v>36441</c:v>
                </c:pt>
                <c:pt idx="7591">
                  <c:v>36442</c:v>
                </c:pt>
                <c:pt idx="7592">
                  <c:v>36443</c:v>
                </c:pt>
                <c:pt idx="7593">
                  <c:v>36444</c:v>
                </c:pt>
                <c:pt idx="7594">
                  <c:v>36448</c:v>
                </c:pt>
                <c:pt idx="7595">
                  <c:v>36449</c:v>
                </c:pt>
                <c:pt idx="7596">
                  <c:v>36450</c:v>
                </c:pt>
                <c:pt idx="7597">
                  <c:v>36456</c:v>
                </c:pt>
                <c:pt idx="7598">
                  <c:v>36457</c:v>
                </c:pt>
                <c:pt idx="7599">
                  <c:v>36458</c:v>
                </c:pt>
                <c:pt idx="7600">
                  <c:v>36459</c:v>
                </c:pt>
                <c:pt idx="7601">
                  <c:v>36460</c:v>
                </c:pt>
                <c:pt idx="7602">
                  <c:v>36461</c:v>
                </c:pt>
                <c:pt idx="7603">
                  <c:v>36462</c:v>
                </c:pt>
                <c:pt idx="7604">
                  <c:v>36467</c:v>
                </c:pt>
                <c:pt idx="7605">
                  <c:v>36468</c:v>
                </c:pt>
                <c:pt idx="7606">
                  <c:v>36469</c:v>
                </c:pt>
                <c:pt idx="7607">
                  <c:v>36470</c:v>
                </c:pt>
                <c:pt idx="7608">
                  <c:v>36471</c:v>
                </c:pt>
                <c:pt idx="7609">
                  <c:v>36474</c:v>
                </c:pt>
                <c:pt idx="7610">
                  <c:v>36475</c:v>
                </c:pt>
                <c:pt idx="7611">
                  <c:v>36476</c:v>
                </c:pt>
                <c:pt idx="7612">
                  <c:v>36477</c:v>
                </c:pt>
                <c:pt idx="7613">
                  <c:v>36478</c:v>
                </c:pt>
                <c:pt idx="7614">
                  <c:v>36479</c:v>
                </c:pt>
                <c:pt idx="7615">
                  <c:v>36480</c:v>
                </c:pt>
                <c:pt idx="7616">
                  <c:v>36481</c:v>
                </c:pt>
                <c:pt idx="7617">
                  <c:v>36482</c:v>
                </c:pt>
                <c:pt idx="7618">
                  <c:v>36483</c:v>
                </c:pt>
                <c:pt idx="7619">
                  <c:v>36497</c:v>
                </c:pt>
                <c:pt idx="7620">
                  <c:v>36498</c:v>
                </c:pt>
                <c:pt idx="7621">
                  <c:v>36499</c:v>
                </c:pt>
                <c:pt idx="7622">
                  <c:v>36503</c:v>
                </c:pt>
                <c:pt idx="7623">
                  <c:v>36504</c:v>
                </c:pt>
                <c:pt idx="7624">
                  <c:v>36508</c:v>
                </c:pt>
                <c:pt idx="7625">
                  <c:v>37205</c:v>
                </c:pt>
                <c:pt idx="7626">
                  <c:v>37206</c:v>
                </c:pt>
                <c:pt idx="7627">
                  <c:v>37207</c:v>
                </c:pt>
                <c:pt idx="7628">
                  <c:v>37208</c:v>
                </c:pt>
                <c:pt idx="7629">
                  <c:v>37209</c:v>
                </c:pt>
                <c:pt idx="7630">
                  <c:v>37210</c:v>
                </c:pt>
                <c:pt idx="7631">
                  <c:v>37211</c:v>
                </c:pt>
                <c:pt idx="7632">
                  <c:v>37212</c:v>
                </c:pt>
                <c:pt idx="7633">
                  <c:v>37213</c:v>
                </c:pt>
                <c:pt idx="7634">
                  <c:v>37214</c:v>
                </c:pt>
                <c:pt idx="7635">
                  <c:v>37215</c:v>
                </c:pt>
                <c:pt idx="7636">
                  <c:v>37216</c:v>
                </c:pt>
                <c:pt idx="7637">
                  <c:v>37217</c:v>
                </c:pt>
                <c:pt idx="7638">
                  <c:v>37218</c:v>
                </c:pt>
                <c:pt idx="7639">
                  <c:v>37219</c:v>
                </c:pt>
                <c:pt idx="7640">
                  <c:v>37220</c:v>
                </c:pt>
                <c:pt idx="7641">
                  <c:v>37221</c:v>
                </c:pt>
                <c:pt idx="7642">
                  <c:v>37222</c:v>
                </c:pt>
                <c:pt idx="7643">
                  <c:v>37223</c:v>
                </c:pt>
                <c:pt idx="7644">
                  <c:v>37224</c:v>
                </c:pt>
                <c:pt idx="7645">
                  <c:v>37225</c:v>
                </c:pt>
                <c:pt idx="7646">
                  <c:v>37226</c:v>
                </c:pt>
                <c:pt idx="7647">
                  <c:v>37227</c:v>
                </c:pt>
                <c:pt idx="7648">
                  <c:v>37228</c:v>
                </c:pt>
                <c:pt idx="7649">
                  <c:v>37229</c:v>
                </c:pt>
                <c:pt idx="7650">
                  <c:v>37230</c:v>
                </c:pt>
                <c:pt idx="7651">
                  <c:v>37231</c:v>
                </c:pt>
                <c:pt idx="7652">
                  <c:v>37232</c:v>
                </c:pt>
                <c:pt idx="7653">
                  <c:v>37233</c:v>
                </c:pt>
                <c:pt idx="7654">
                  <c:v>37234</c:v>
                </c:pt>
                <c:pt idx="7655">
                  <c:v>37235</c:v>
                </c:pt>
                <c:pt idx="7656">
                  <c:v>37236</c:v>
                </c:pt>
                <c:pt idx="7657">
                  <c:v>37237</c:v>
                </c:pt>
                <c:pt idx="7658">
                  <c:v>37238</c:v>
                </c:pt>
                <c:pt idx="7659">
                  <c:v>37239</c:v>
                </c:pt>
                <c:pt idx="7660">
                  <c:v>37240</c:v>
                </c:pt>
                <c:pt idx="7661">
                  <c:v>37241</c:v>
                </c:pt>
                <c:pt idx="7662">
                  <c:v>37242</c:v>
                </c:pt>
                <c:pt idx="7663">
                  <c:v>37243</c:v>
                </c:pt>
                <c:pt idx="7664">
                  <c:v>37244</c:v>
                </c:pt>
                <c:pt idx="7665">
                  <c:v>37245</c:v>
                </c:pt>
                <c:pt idx="7666">
                  <c:v>37246</c:v>
                </c:pt>
                <c:pt idx="7667">
                  <c:v>37247</c:v>
                </c:pt>
                <c:pt idx="7668">
                  <c:v>37248</c:v>
                </c:pt>
                <c:pt idx="7669">
                  <c:v>37249</c:v>
                </c:pt>
                <c:pt idx="7670">
                  <c:v>37250</c:v>
                </c:pt>
                <c:pt idx="7671">
                  <c:v>37251</c:v>
                </c:pt>
                <c:pt idx="7672">
                  <c:v>37252</c:v>
                </c:pt>
                <c:pt idx="7673">
                  <c:v>37253</c:v>
                </c:pt>
                <c:pt idx="7674">
                  <c:v>37254</c:v>
                </c:pt>
                <c:pt idx="7675">
                  <c:v>37255</c:v>
                </c:pt>
                <c:pt idx="7676">
                  <c:v>37256</c:v>
                </c:pt>
                <c:pt idx="7677">
                  <c:v>37257</c:v>
                </c:pt>
                <c:pt idx="7678">
                  <c:v>37258</c:v>
                </c:pt>
                <c:pt idx="7679">
                  <c:v>37259</c:v>
                </c:pt>
                <c:pt idx="7680">
                  <c:v>37260</c:v>
                </c:pt>
                <c:pt idx="7681">
                  <c:v>37261</c:v>
                </c:pt>
                <c:pt idx="7682">
                  <c:v>37262</c:v>
                </c:pt>
                <c:pt idx="7683">
                  <c:v>37263</c:v>
                </c:pt>
                <c:pt idx="7684">
                  <c:v>37264</c:v>
                </c:pt>
                <c:pt idx="7685">
                  <c:v>37265</c:v>
                </c:pt>
                <c:pt idx="7686">
                  <c:v>37266</c:v>
                </c:pt>
                <c:pt idx="7687">
                  <c:v>37267</c:v>
                </c:pt>
                <c:pt idx="7688">
                  <c:v>37268</c:v>
                </c:pt>
                <c:pt idx="7689">
                  <c:v>37269</c:v>
                </c:pt>
                <c:pt idx="7690">
                  <c:v>37270</c:v>
                </c:pt>
                <c:pt idx="7691">
                  <c:v>37271</c:v>
                </c:pt>
                <c:pt idx="7692">
                  <c:v>37272</c:v>
                </c:pt>
                <c:pt idx="7693">
                  <c:v>37273</c:v>
                </c:pt>
                <c:pt idx="7694">
                  <c:v>37274</c:v>
                </c:pt>
                <c:pt idx="7695">
                  <c:v>37275</c:v>
                </c:pt>
                <c:pt idx="7696">
                  <c:v>37276</c:v>
                </c:pt>
                <c:pt idx="7697">
                  <c:v>37277</c:v>
                </c:pt>
                <c:pt idx="7698">
                  <c:v>37278</c:v>
                </c:pt>
                <c:pt idx="7699">
                  <c:v>37279</c:v>
                </c:pt>
                <c:pt idx="7700">
                  <c:v>37280</c:v>
                </c:pt>
                <c:pt idx="7701">
                  <c:v>37281</c:v>
                </c:pt>
                <c:pt idx="7702">
                  <c:v>37283</c:v>
                </c:pt>
                <c:pt idx="7703">
                  <c:v>37284</c:v>
                </c:pt>
                <c:pt idx="7704">
                  <c:v>37285</c:v>
                </c:pt>
                <c:pt idx="7705">
                  <c:v>37286</c:v>
                </c:pt>
                <c:pt idx="7706">
                  <c:v>37287</c:v>
                </c:pt>
                <c:pt idx="7707">
                  <c:v>37288</c:v>
                </c:pt>
                <c:pt idx="7708">
                  <c:v>37289</c:v>
                </c:pt>
                <c:pt idx="7709">
                  <c:v>37290</c:v>
                </c:pt>
                <c:pt idx="7710">
                  <c:v>37291</c:v>
                </c:pt>
                <c:pt idx="7711">
                  <c:v>37292</c:v>
                </c:pt>
                <c:pt idx="7712">
                  <c:v>37293</c:v>
                </c:pt>
                <c:pt idx="7713">
                  <c:v>37294</c:v>
                </c:pt>
                <c:pt idx="7714">
                  <c:v>37295</c:v>
                </c:pt>
                <c:pt idx="7715">
                  <c:v>37296</c:v>
                </c:pt>
                <c:pt idx="7716">
                  <c:v>37297</c:v>
                </c:pt>
                <c:pt idx="7717">
                  <c:v>37298</c:v>
                </c:pt>
                <c:pt idx="7718">
                  <c:v>37299</c:v>
                </c:pt>
                <c:pt idx="7719">
                  <c:v>37300</c:v>
                </c:pt>
                <c:pt idx="7720">
                  <c:v>37301</c:v>
                </c:pt>
                <c:pt idx="7721">
                  <c:v>37302</c:v>
                </c:pt>
                <c:pt idx="7722">
                  <c:v>37303</c:v>
                </c:pt>
                <c:pt idx="7723">
                  <c:v>37304</c:v>
                </c:pt>
                <c:pt idx="7724">
                  <c:v>37305</c:v>
                </c:pt>
                <c:pt idx="7725">
                  <c:v>37306</c:v>
                </c:pt>
                <c:pt idx="7726">
                  <c:v>37307</c:v>
                </c:pt>
                <c:pt idx="7727">
                  <c:v>37308</c:v>
                </c:pt>
                <c:pt idx="7728">
                  <c:v>37309</c:v>
                </c:pt>
                <c:pt idx="7729">
                  <c:v>37310</c:v>
                </c:pt>
                <c:pt idx="7730">
                  <c:v>37311</c:v>
                </c:pt>
                <c:pt idx="7731">
                  <c:v>37312</c:v>
                </c:pt>
                <c:pt idx="7732">
                  <c:v>37313</c:v>
                </c:pt>
                <c:pt idx="7733">
                  <c:v>37314</c:v>
                </c:pt>
                <c:pt idx="7734">
                  <c:v>37315</c:v>
                </c:pt>
                <c:pt idx="7735">
                  <c:v>37316</c:v>
                </c:pt>
                <c:pt idx="7736">
                  <c:v>37317</c:v>
                </c:pt>
                <c:pt idx="7737">
                  <c:v>37318</c:v>
                </c:pt>
                <c:pt idx="7738">
                  <c:v>37319</c:v>
                </c:pt>
                <c:pt idx="7739">
                  <c:v>37320</c:v>
                </c:pt>
                <c:pt idx="7740">
                  <c:v>37321</c:v>
                </c:pt>
                <c:pt idx="7741">
                  <c:v>37322</c:v>
                </c:pt>
                <c:pt idx="7742">
                  <c:v>37323</c:v>
                </c:pt>
                <c:pt idx="7743">
                  <c:v>37324</c:v>
                </c:pt>
                <c:pt idx="7744">
                  <c:v>37325</c:v>
                </c:pt>
                <c:pt idx="7745">
                  <c:v>37326</c:v>
                </c:pt>
                <c:pt idx="7746">
                  <c:v>37327</c:v>
                </c:pt>
                <c:pt idx="7747">
                  <c:v>37328</c:v>
                </c:pt>
                <c:pt idx="7748">
                  <c:v>37329</c:v>
                </c:pt>
                <c:pt idx="7749">
                  <c:v>37330</c:v>
                </c:pt>
                <c:pt idx="7750">
                  <c:v>37331</c:v>
                </c:pt>
                <c:pt idx="7751">
                  <c:v>37332</c:v>
                </c:pt>
                <c:pt idx="7752">
                  <c:v>37333</c:v>
                </c:pt>
                <c:pt idx="7753">
                  <c:v>37334</c:v>
                </c:pt>
                <c:pt idx="7754">
                  <c:v>37335</c:v>
                </c:pt>
                <c:pt idx="7755">
                  <c:v>37336</c:v>
                </c:pt>
                <c:pt idx="7756">
                  <c:v>37337</c:v>
                </c:pt>
                <c:pt idx="7757">
                  <c:v>37338</c:v>
                </c:pt>
                <c:pt idx="7758">
                  <c:v>37339</c:v>
                </c:pt>
                <c:pt idx="7759">
                  <c:v>37340</c:v>
                </c:pt>
                <c:pt idx="7760">
                  <c:v>37341</c:v>
                </c:pt>
                <c:pt idx="7761">
                  <c:v>37342</c:v>
                </c:pt>
                <c:pt idx="7762">
                  <c:v>37343</c:v>
                </c:pt>
                <c:pt idx="7763">
                  <c:v>37344</c:v>
                </c:pt>
                <c:pt idx="7764">
                  <c:v>37345</c:v>
                </c:pt>
                <c:pt idx="7765">
                  <c:v>37346</c:v>
                </c:pt>
                <c:pt idx="7766">
                  <c:v>37347</c:v>
                </c:pt>
                <c:pt idx="7767">
                  <c:v>37348</c:v>
                </c:pt>
                <c:pt idx="7768">
                  <c:v>37349</c:v>
                </c:pt>
                <c:pt idx="7769">
                  <c:v>37350</c:v>
                </c:pt>
                <c:pt idx="7770">
                  <c:v>37351</c:v>
                </c:pt>
                <c:pt idx="7771">
                  <c:v>37353</c:v>
                </c:pt>
                <c:pt idx="7772">
                  <c:v>37354</c:v>
                </c:pt>
                <c:pt idx="7773">
                  <c:v>37355</c:v>
                </c:pt>
                <c:pt idx="7774">
                  <c:v>37356</c:v>
                </c:pt>
                <c:pt idx="7775">
                  <c:v>37357</c:v>
                </c:pt>
                <c:pt idx="7776">
                  <c:v>37358</c:v>
                </c:pt>
                <c:pt idx="7777">
                  <c:v>37359</c:v>
                </c:pt>
                <c:pt idx="7778">
                  <c:v>37360</c:v>
                </c:pt>
                <c:pt idx="7779">
                  <c:v>37361</c:v>
                </c:pt>
                <c:pt idx="7780">
                  <c:v>37362</c:v>
                </c:pt>
                <c:pt idx="7781">
                  <c:v>37363</c:v>
                </c:pt>
                <c:pt idx="7782">
                  <c:v>37364</c:v>
                </c:pt>
                <c:pt idx="7783">
                  <c:v>37365</c:v>
                </c:pt>
                <c:pt idx="7784">
                  <c:v>37366</c:v>
                </c:pt>
                <c:pt idx="7785">
                  <c:v>37367</c:v>
                </c:pt>
                <c:pt idx="7786">
                  <c:v>37368</c:v>
                </c:pt>
                <c:pt idx="7787">
                  <c:v>37369</c:v>
                </c:pt>
                <c:pt idx="7788">
                  <c:v>37370</c:v>
                </c:pt>
                <c:pt idx="7789">
                  <c:v>37371</c:v>
                </c:pt>
                <c:pt idx="7790">
                  <c:v>37372</c:v>
                </c:pt>
                <c:pt idx="7791">
                  <c:v>37373</c:v>
                </c:pt>
                <c:pt idx="7792">
                  <c:v>37374</c:v>
                </c:pt>
                <c:pt idx="7793">
                  <c:v>37375</c:v>
                </c:pt>
                <c:pt idx="7794">
                  <c:v>37376</c:v>
                </c:pt>
                <c:pt idx="7795">
                  <c:v>37377</c:v>
                </c:pt>
                <c:pt idx="7796">
                  <c:v>37378</c:v>
                </c:pt>
                <c:pt idx="7797">
                  <c:v>37379</c:v>
                </c:pt>
                <c:pt idx="7798">
                  <c:v>37380</c:v>
                </c:pt>
                <c:pt idx="7799">
                  <c:v>37381</c:v>
                </c:pt>
                <c:pt idx="7800">
                  <c:v>37382</c:v>
                </c:pt>
                <c:pt idx="7801">
                  <c:v>37383</c:v>
                </c:pt>
                <c:pt idx="7802">
                  <c:v>37384</c:v>
                </c:pt>
                <c:pt idx="7803">
                  <c:v>37385</c:v>
                </c:pt>
                <c:pt idx="7804">
                  <c:v>37386</c:v>
                </c:pt>
                <c:pt idx="7805">
                  <c:v>37387</c:v>
                </c:pt>
                <c:pt idx="7806">
                  <c:v>37388</c:v>
                </c:pt>
                <c:pt idx="7807">
                  <c:v>37389</c:v>
                </c:pt>
                <c:pt idx="7808">
                  <c:v>37390</c:v>
                </c:pt>
                <c:pt idx="7809">
                  <c:v>37391</c:v>
                </c:pt>
                <c:pt idx="7810">
                  <c:v>37392</c:v>
                </c:pt>
                <c:pt idx="7811">
                  <c:v>37393</c:v>
                </c:pt>
                <c:pt idx="7812">
                  <c:v>37394</c:v>
                </c:pt>
                <c:pt idx="7813">
                  <c:v>37395</c:v>
                </c:pt>
                <c:pt idx="7814">
                  <c:v>37396</c:v>
                </c:pt>
                <c:pt idx="7815">
                  <c:v>37397</c:v>
                </c:pt>
                <c:pt idx="7816">
                  <c:v>37398</c:v>
                </c:pt>
                <c:pt idx="7817">
                  <c:v>37399</c:v>
                </c:pt>
                <c:pt idx="7818">
                  <c:v>37400</c:v>
                </c:pt>
                <c:pt idx="7819">
                  <c:v>37401</c:v>
                </c:pt>
                <c:pt idx="7820">
                  <c:v>37402</c:v>
                </c:pt>
                <c:pt idx="7821">
                  <c:v>37403</c:v>
                </c:pt>
                <c:pt idx="7822">
                  <c:v>37404</c:v>
                </c:pt>
                <c:pt idx="7823">
                  <c:v>37405</c:v>
                </c:pt>
                <c:pt idx="7824">
                  <c:v>37406</c:v>
                </c:pt>
                <c:pt idx="7825">
                  <c:v>37407</c:v>
                </c:pt>
                <c:pt idx="7826">
                  <c:v>37408</c:v>
                </c:pt>
                <c:pt idx="7827">
                  <c:v>37409</c:v>
                </c:pt>
                <c:pt idx="7828">
                  <c:v>37410</c:v>
                </c:pt>
                <c:pt idx="7829">
                  <c:v>37411</c:v>
                </c:pt>
                <c:pt idx="7830">
                  <c:v>37412</c:v>
                </c:pt>
                <c:pt idx="7831">
                  <c:v>37413</c:v>
                </c:pt>
                <c:pt idx="7832">
                  <c:v>37414</c:v>
                </c:pt>
                <c:pt idx="7833">
                  <c:v>37415</c:v>
                </c:pt>
                <c:pt idx="7834">
                  <c:v>37416</c:v>
                </c:pt>
                <c:pt idx="7835">
                  <c:v>37417</c:v>
                </c:pt>
                <c:pt idx="7836">
                  <c:v>37418</c:v>
                </c:pt>
                <c:pt idx="7837">
                  <c:v>37419</c:v>
                </c:pt>
                <c:pt idx="7838">
                  <c:v>37420</c:v>
                </c:pt>
                <c:pt idx="7839">
                  <c:v>37421</c:v>
                </c:pt>
                <c:pt idx="7840">
                  <c:v>37422</c:v>
                </c:pt>
                <c:pt idx="7841">
                  <c:v>37423</c:v>
                </c:pt>
                <c:pt idx="7842">
                  <c:v>37424</c:v>
                </c:pt>
                <c:pt idx="7843">
                  <c:v>37425</c:v>
                </c:pt>
                <c:pt idx="7844">
                  <c:v>37426</c:v>
                </c:pt>
                <c:pt idx="7845">
                  <c:v>37427</c:v>
                </c:pt>
                <c:pt idx="7846">
                  <c:v>37428</c:v>
                </c:pt>
                <c:pt idx="7847">
                  <c:v>37429</c:v>
                </c:pt>
                <c:pt idx="7848">
                  <c:v>37430</c:v>
                </c:pt>
                <c:pt idx="7849">
                  <c:v>37431</c:v>
                </c:pt>
                <c:pt idx="7850">
                  <c:v>37432</c:v>
                </c:pt>
                <c:pt idx="7851">
                  <c:v>37433</c:v>
                </c:pt>
                <c:pt idx="7852">
                  <c:v>37434</c:v>
                </c:pt>
                <c:pt idx="7853">
                  <c:v>37435</c:v>
                </c:pt>
                <c:pt idx="7854">
                  <c:v>37436</c:v>
                </c:pt>
                <c:pt idx="7855">
                  <c:v>37437</c:v>
                </c:pt>
                <c:pt idx="7856">
                  <c:v>37438</c:v>
                </c:pt>
                <c:pt idx="7857">
                  <c:v>37439</c:v>
                </c:pt>
                <c:pt idx="7858">
                  <c:v>37440</c:v>
                </c:pt>
                <c:pt idx="7859">
                  <c:v>37441</c:v>
                </c:pt>
                <c:pt idx="7860">
                  <c:v>37442</c:v>
                </c:pt>
                <c:pt idx="7861">
                  <c:v>37443</c:v>
                </c:pt>
                <c:pt idx="7862">
                  <c:v>37444</c:v>
                </c:pt>
                <c:pt idx="7863">
                  <c:v>37445</c:v>
                </c:pt>
                <c:pt idx="7864">
                  <c:v>37446</c:v>
                </c:pt>
                <c:pt idx="7865">
                  <c:v>37447</c:v>
                </c:pt>
                <c:pt idx="7866">
                  <c:v>37448</c:v>
                </c:pt>
                <c:pt idx="7867">
                  <c:v>37449</c:v>
                </c:pt>
                <c:pt idx="7868">
                  <c:v>37450</c:v>
                </c:pt>
                <c:pt idx="7869">
                  <c:v>37451</c:v>
                </c:pt>
                <c:pt idx="7870">
                  <c:v>37452</c:v>
                </c:pt>
                <c:pt idx="7871">
                  <c:v>37453</c:v>
                </c:pt>
                <c:pt idx="7872">
                  <c:v>37454</c:v>
                </c:pt>
                <c:pt idx="7873">
                  <c:v>37455</c:v>
                </c:pt>
                <c:pt idx="7874">
                  <c:v>37456</c:v>
                </c:pt>
                <c:pt idx="7875">
                  <c:v>37457</c:v>
                </c:pt>
                <c:pt idx="7876">
                  <c:v>37458</c:v>
                </c:pt>
                <c:pt idx="7877">
                  <c:v>37459</c:v>
                </c:pt>
                <c:pt idx="7878">
                  <c:v>37460</c:v>
                </c:pt>
                <c:pt idx="7879">
                  <c:v>37461</c:v>
                </c:pt>
                <c:pt idx="7880">
                  <c:v>37462</c:v>
                </c:pt>
                <c:pt idx="7881">
                  <c:v>37463</c:v>
                </c:pt>
                <c:pt idx="7882">
                  <c:v>37464</c:v>
                </c:pt>
                <c:pt idx="7883">
                  <c:v>37465</c:v>
                </c:pt>
                <c:pt idx="7884">
                  <c:v>37466</c:v>
                </c:pt>
                <c:pt idx="7885">
                  <c:v>37467</c:v>
                </c:pt>
                <c:pt idx="7886">
                  <c:v>37468</c:v>
                </c:pt>
                <c:pt idx="7887">
                  <c:v>37469</c:v>
                </c:pt>
                <c:pt idx="7888">
                  <c:v>37470</c:v>
                </c:pt>
                <c:pt idx="7889">
                  <c:v>37471</c:v>
                </c:pt>
                <c:pt idx="7890">
                  <c:v>37472</c:v>
                </c:pt>
                <c:pt idx="7891">
                  <c:v>37473</c:v>
                </c:pt>
                <c:pt idx="7892">
                  <c:v>37474</c:v>
                </c:pt>
                <c:pt idx="7893">
                  <c:v>37475</c:v>
                </c:pt>
                <c:pt idx="7894">
                  <c:v>37476</c:v>
                </c:pt>
                <c:pt idx="7895">
                  <c:v>37477</c:v>
                </c:pt>
                <c:pt idx="7896">
                  <c:v>37478</c:v>
                </c:pt>
                <c:pt idx="7897">
                  <c:v>37479</c:v>
                </c:pt>
                <c:pt idx="7898">
                  <c:v>37480</c:v>
                </c:pt>
                <c:pt idx="7899">
                  <c:v>37481</c:v>
                </c:pt>
                <c:pt idx="7900">
                  <c:v>37482</c:v>
                </c:pt>
                <c:pt idx="7901">
                  <c:v>37483</c:v>
                </c:pt>
                <c:pt idx="7902">
                  <c:v>37484</c:v>
                </c:pt>
                <c:pt idx="7903">
                  <c:v>37485</c:v>
                </c:pt>
                <c:pt idx="7904">
                  <c:v>37486</c:v>
                </c:pt>
                <c:pt idx="7905">
                  <c:v>37487</c:v>
                </c:pt>
                <c:pt idx="7906">
                  <c:v>37488</c:v>
                </c:pt>
                <c:pt idx="7907">
                  <c:v>37489</c:v>
                </c:pt>
                <c:pt idx="7908">
                  <c:v>37490</c:v>
                </c:pt>
                <c:pt idx="7909">
                  <c:v>37491</c:v>
                </c:pt>
                <c:pt idx="7910">
                  <c:v>37492</c:v>
                </c:pt>
                <c:pt idx="7911">
                  <c:v>37493</c:v>
                </c:pt>
                <c:pt idx="7912">
                  <c:v>37494</c:v>
                </c:pt>
                <c:pt idx="7913">
                  <c:v>37495</c:v>
                </c:pt>
                <c:pt idx="7914">
                  <c:v>37496</c:v>
                </c:pt>
                <c:pt idx="7915">
                  <c:v>37497</c:v>
                </c:pt>
                <c:pt idx="7916">
                  <c:v>37498</c:v>
                </c:pt>
                <c:pt idx="7917">
                  <c:v>37499</c:v>
                </c:pt>
                <c:pt idx="7918">
                  <c:v>37500</c:v>
                </c:pt>
                <c:pt idx="7919">
                  <c:v>37501</c:v>
                </c:pt>
                <c:pt idx="7920">
                  <c:v>37502</c:v>
                </c:pt>
                <c:pt idx="7921">
                  <c:v>37503</c:v>
                </c:pt>
                <c:pt idx="7922">
                  <c:v>37504</c:v>
                </c:pt>
                <c:pt idx="7923">
                  <c:v>37505</c:v>
                </c:pt>
                <c:pt idx="7924">
                  <c:v>37506</c:v>
                </c:pt>
                <c:pt idx="7925">
                  <c:v>37507</c:v>
                </c:pt>
                <c:pt idx="7926">
                  <c:v>37508</c:v>
                </c:pt>
                <c:pt idx="7927">
                  <c:v>37509</c:v>
                </c:pt>
                <c:pt idx="7928">
                  <c:v>37510</c:v>
                </c:pt>
                <c:pt idx="7929">
                  <c:v>37511</c:v>
                </c:pt>
                <c:pt idx="7930">
                  <c:v>37512</c:v>
                </c:pt>
                <c:pt idx="7931">
                  <c:v>37513</c:v>
                </c:pt>
                <c:pt idx="7932">
                  <c:v>37514</c:v>
                </c:pt>
                <c:pt idx="7933">
                  <c:v>37515</c:v>
                </c:pt>
                <c:pt idx="7934">
                  <c:v>37516</c:v>
                </c:pt>
                <c:pt idx="7935">
                  <c:v>37517</c:v>
                </c:pt>
                <c:pt idx="7936">
                  <c:v>37518</c:v>
                </c:pt>
                <c:pt idx="7937">
                  <c:v>37519</c:v>
                </c:pt>
                <c:pt idx="7938">
                  <c:v>37520</c:v>
                </c:pt>
                <c:pt idx="7939">
                  <c:v>37521</c:v>
                </c:pt>
                <c:pt idx="7940">
                  <c:v>37522</c:v>
                </c:pt>
                <c:pt idx="7941">
                  <c:v>37523</c:v>
                </c:pt>
                <c:pt idx="7942">
                  <c:v>37524</c:v>
                </c:pt>
                <c:pt idx="7943">
                  <c:v>37525</c:v>
                </c:pt>
                <c:pt idx="7944">
                  <c:v>37526</c:v>
                </c:pt>
                <c:pt idx="7945">
                  <c:v>37527</c:v>
                </c:pt>
                <c:pt idx="7946">
                  <c:v>37528</c:v>
                </c:pt>
                <c:pt idx="7947">
                  <c:v>37529</c:v>
                </c:pt>
                <c:pt idx="7948">
                  <c:v>37530</c:v>
                </c:pt>
                <c:pt idx="7949">
                  <c:v>37531</c:v>
                </c:pt>
                <c:pt idx="7950">
                  <c:v>37532</c:v>
                </c:pt>
                <c:pt idx="7951">
                  <c:v>37539</c:v>
                </c:pt>
                <c:pt idx="7952">
                  <c:v>37540</c:v>
                </c:pt>
                <c:pt idx="7953">
                  <c:v>37541</c:v>
                </c:pt>
                <c:pt idx="7954">
                  <c:v>37542</c:v>
                </c:pt>
                <c:pt idx="7955">
                  <c:v>37543</c:v>
                </c:pt>
                <c:pt idx="7956">
                  <c:v>37544</c:v>
                </c:pt>
                <c:pt idx="7957">
                  <c:v>37545</c:v>
                </c:pt>
                <c:pt idx="7958">
                  <c:v>37546</c:v>
                </c:pt>
                <c:pt idx="7959">
                  <c:v>37547</c:v>
                </c:pt>
                <c:pt idx="7960">
                  <c:v>37548</c:v>
                </c:pt>
                <c:pt idx="7961">
                  <c:v>37549</c:v>
                </c:pt>
                <c:pt idx="7962">
                  <c:v>37550</c:v>
                </c:pt>
                <c:pt idx="7963">
                  <c:v>37551</c:v>
                </c:pt>
                <c:pt idx="7964">
                  <c:v>37552</c:v>
                </c:pt>
                <c:pt idx="7965">
                  <c:v>37553</c:v>
                </c:pt>
                <c:pt idx="7966">
                  <c:v>37554</c:v>
                </c:pt>
                <c:pt idx="7967">
                  <c:v>37555</c:v>
                </c:pt>
                <c:pt idx="7968">
                  <c:v>37556</c:v>
                </c:pt>
                <c:pt idx="7969">
                  <c:v>37557</c:v>
                </c:pt>
                <c:pt idx="7970">
                  <c:v>37558</c:v>
                </c:pt>
                <c:pt idx="7971">
                  <c:v>37559</c:v>
                </c:pt>
                <c:pt idx="7972">
                  <c:v>37560</c:v>
                </c:pt>
                <c:pt idx="7973">
                  <c:v>37561</c:v>
                </c:pt>
                <c:pt idx="7974">
                  <c:v>37562</c:v>
                </c:pt>
                <c:pt idx="7975">
                  <c:v>37563</c:v>
                </c:pt>
                <c:pt idx="7976">
                  <c:v>37564</c:v>
                </c:pt>
                <c:pt idx="7977">
                  <c:v>37565</c:v>
                </c:pt>
                <c:pt idx="7978">
                  <c:v>37566</c:v>
                </c:pt>
                <c:pt idx="7979">
                  <c:v>37603</c:v>
                </c:pt>
                <c:pt idx="7980">
                  <c:v>37604</c:v>
                </c:pt>
                <c:pt idx="7981">
                  <c:v>37605</c:v>
                </c:pt>
                <c:pt idx="7982">
                  <c:v>37606</c:v>
                </c:pt>
                <c:pt idx="7983">
                  <c:v>37607</c:v>
                </c:pt>
                <c:pt idx="7984">
                  <c:v>37608</c:v>
                </c:pt>
                <c:pt idx="7985">
                  <c:v>37609</c:v>
                </c:pt>
                <c:pt idx="7986">
                  <c:v>37610</c:v>
                </c:pt>
                <c:pt idx="7987">
                  <c:v>37611</c:v>
                </c:pt>
                <c:pt idx="7988">
                  <c:v>37612</c:v>
                </c:pt>
                <c:pt idx="7989">
                  <c:v>37613</c:v>
                </c:pt>
                <c:pt idx="7990">
                  <c:v>37614</c:v>
                </c:pt>
                <c:pt idx="7991">
                  <c:v>37615</c:v>
                </c:pt>
                <c:pt idx="7992">
                  <c:v>37616</c:v>
                </c:pt>
                <c:pt idx="7993">
                  <c:v>37617</c:v>
                </c:pt>
                <c:pt idx="7994">
                  <c:v>37618</c:v>
                </c:pt>
                <c:pt idx="7995">
                  <c:v>37619</c:v>
                </c:pt>
                <c:pt idx="7996">
                  <c:v>37620</c:v>
                </c:pt>
                <c:pt idx="7997">
                  <c:v>37621</c:v>
                </c:pt>
                <c:pt idx="7998">
                  <c:v>37622</c:v>
                </c:pt>
                <c:pt idx="7999">
                  <c:v>37623</c:v>
                </c:pt>
                <c:pt idx="8000">
                  <c:v>37624</c:v>
                </c:pt>
                <c:pt idx="8001">
                  <c:v>37625</c:v>
                </c:pt>
                <c:pt idx="8002">
                  <c:v>37626</c:v>
                </c:pt>
                <c:pt idx="8003">
                  <c:v>37627</c:v>
                </c:pt>
                <c:pt idx="8004">
                  <c:v>37628</c:v>
                </c:pt>
                <c:pt idx="8005">
                  <c:v>37629</c:v>
                </c:pt>
                <c:pt idx="8006">
                  <c:v>37630</c:v>
                </c:pt>
                <c:pt idx="8007">
                  <c:v>37631</c:v>
                </c:pt>
                <c:pt idx="8008">
                  <c:v>37632</c:v>
                </c:pt>
                <c:pt idx="8009">
                  <c:v>37633</c:v>
                </c:pt>
                <c:pt idx="8010">
                  <c:v>37634</c:v>
                </c:pt>
                <c:pt idx="8011">
                  <c:v>37635</c:v>
                </c:pt>
                <c:pt idx="8012">
                  <c:v>37636</c:v>
                </c:pt>
                <c:pt idx="8013">
                  <c:v>37637</c:v>
                </c:pt>
                <c:pt idx="8014">
                  <c:v>37638</c:v>
                </c:pt>
                <c:pt idx="8015">
                  <c:v>37639</c:v>
                </c:pt>
                <c:pt idx="8016">
                  <c:v>37640</c:v>
                </c:pt>
                <c:pt idx="8017">
                  <c:v>37641</c:v>
                </c:pt>
                <c:pt idx="8018">
                  <c:v>37642</c:v>
                </c:pt>
                <c:pt idx="8019">
                  <c:v>37643</c:v>
                </c:pt>
                <c:pt idx="8020">
                  <c:v>37644</c:v>
                </c:pt>
                <c:pt idx="8021">
                  <c:v>37645</c:v>
                </c:pt>
                <c:pt idx="8022">
                  <c:v>37646</c:v>
                </c:pt>
                <c:pt idx="8023">
                  <c:v>37647</c:v>
                </c:pt>
                <c:pt idx="8024">
                  <c:v>37648</c:v>
                </c:pt>
                <c:pt idx="8025">
                  <c:v>37649</c:v>
                </c:pt>
                <c:pt idx="8026">
                  <c:v>37650</c:v>
                </c:pt>
                <c:pt idx="8027">
                  <c:v>37651</c:v>
                </c:pt>
                <c:pt idx="8028">
                  <c:v>37652</c:v>
                </c:pt>
                <c:pt idx="8029">
                  <c:v>37653</c:v>
                </c:pt>
                <c:pt idx="8030">
                  <c:v>37654</c:v>
                </c:pt>
                <c:pt idx="8031">
                  <c:v>37655</c:v>
                </c:pt>
                <c:pt idx="8032">
                  <c:v>37656</c:v>
                </c:pt>
                <c:pt idx="8033">
                  <c:v>37657</c:v>
                </c:pt>
                <c:pt idx="8034">
                  <c:v>37658</c:v>
                </c:pt>
                <c:pt idx="8035">
                  <c:v>37659</c:v>
                </c:pt>
                <c:pt idx="8036">
                  <c:v>37660</c:v>
                </c:pt>
                <c:pt idx="8037">
                  <c:v>37661</c:v>
                </c:pt>
                <c:pt idx="8038">
                  <c:v>37662</c:v>
                </c:pt>
                <c:pt idx="8039">
                  <c:v>37663</c:v>
                </c:pt>
                <c:pt idx="8040">
                  <c:v>37664</c:v>
                </c:pt>
                <c:pt idx="8041">
                  <c:v>37665</c:v>
                </c:pt>
                <c:pt idx="8042">
                  <c:v>37666</c:v>
                </c:pt>
                <c:pt idx="8043">
                  <c:v>37667</c:v>
                </c:pt>
                <c:pt idx="8044">
                  <c:v>37668</c:v>
                </c:pt>
                <c:pt idx="8045">
                  <c:v>37669</c:v>
                </c:pt>
                <c:pt idx="8046">
                  <c:v>37670</c:v>
                </c:pt>
                <c:pt idx="8047">
                  <c:v>37671</c:v>
                </c:pt>
                <c:pt idx="8048">
                  <c:v>37672</c:v>
                </c:pt>
                <c:pt idx="8049">
                  <c:v>37673</c:v>
                </c:pt>
                <c:pt idx="8050">
                  <c:v>37674</c:v>
                </c:pt>
                <c:pt idx="8051">
                  <c:v>37675</c:v>
                </c:pt>
                <c:pt idx="8052">
                  <c:v>37676</c:v>
                </c:pt>
                <c:pt idx="8053">
                  <c:v>37677</c:v>
                </c:pt>
                <c:pt idx="8054">
                  <c:v>37678</c:v>
                </c:pt>
                <c:pt idx="8055">
                  <c:v>37679</c:v>
                </c:pt>
                <c:pt idx="8056">
                  <c:v>37680</c:v>
                </c:pt>
                <c:pt idx="8057">
                  <c:v>37681</c:v>
                </c:pt>
                <c:pt idx="8058">
                  <c:v>37682</c:v>
                </c:pt>
                <c:pt idx="8059">
                  <c:v>37683</c:v>
                </c:pt>
                <c:pt idx="8060">
                  <c:v>37684</c:v>
                </c:pt>
                <c:pt idx="8061">
                  <c:v>37685</c:v>
                </c:pt>
                <c:pt idx="8062">
                  <c:v>37686</c:v>
                </c:pt>
                <c:pt idx="8063">
                  <c:v>37687</c:v>
                </c:pt>
                <c:pt idx="8064">
                  <c:v>37688</c:v>
                </c:pt>
                <c:pt idx="8065">
                  <c:v>37689</c:v>
                </c:pt>
                <c:pt idx="8066">
                  <c:v>37690</c:v>
                </c:pt>
                <c:pt idx="8067">
                  <c:v>37691</c:v>
                </c:pt>
                <c:pt idx="8068">
                  <c:v>37692</c:v>
                </c:pt>
                <c:pt idx="8069">
                  <c:v>37693</c:v>
                </c:pt>
                <c:pt idx="8070">
                  <c:v>37694</c:v>
                </c:pt>
                <c:pt idx="8071">
                  <c:v>37695</c:v>
                </c:pt>
                <c:pt idx="8072">
                  <c:v>37696</c:v>
                </c:pt>
                <c:pt idx="8073">
                  <c:v>37697</c:v>
                </c:pt>
                <c:pt idx="8074">
                  <c:v>37698</c:v>
                </c:pt>
                <c:pt idx="8075">
                  <c:v>37699</c:v>
                </c:pt>
                <c:pt idx="8076">
                  <c:v>37700</c:v>
                </c:pt>
                <c:pt idx="8077">
                  <c:v>37701</c:v>
                </c:pt>
                <c:pt idx="8078">
                  <c:v>37702</c:v>
                </c:pt>
                <c:pt idx="8079">
                  <c:v>37703</c:v>
                </c:pt>
                <c:pt idx="8080">
                  <c:v>37704</c:v>
                </c:pt>
                <c:pt idx="8081">
                  <c:v>37705</c:v>
                </c:pt>
                <c:pt idx="8082">
                  <c:v>37706</c:v>
                </c:pt>
                <c:pt idx="8083">
                  <c:v>37707</c:v>
                </c:pt>
                <c:pt idx="8084">
                  <c:v>37708</c:v>
                </c:pt>
                <c:pt idx="8085">
                  <c:v>37709</c:v>
                </c:pt>
                <c:pt idx="8086">
                  <c:v>37710</c:v>
                </c:pt>
                <c:pt idx="8087">
                  <c:v>37711</c:v>
                </c:pt>
                <c:pt idx="8088">
                  <c:v>37712</c:v>
                </c:pt>
                <c:pt idx="8089">
                  <c:v>37713</c:v>
                </c:pt>
                <c:pt idx="8090">
                  <c:v>37714</c:v>
                </c:pt>
                <c:pt idx="8091">
                  <c:v>37715</c:v>
                </c:pt>
                <c:pt idx="8092">
                  <c:v>37716</c:v>
                </c:pt>
                <c:pt idx="8093">
                  <c:v>37717</c:v>
                </c:pt>
                <c:pt idx="8094">
                  <c:v>37718</c:v>
                </c:pt>
                <c:pt idx="8095">
                  <c:v>37719</c:v>
                </c:pt>
                <c:pt idx="8096">
                  <c:v>37720</c:v>
                </c:pt>
                <c:pt idx="8097">
                  <c:v>37721</c:v>
                </c:pt>
                <c:pt idx="8098">
                  <c:v>37722</c:v>
                </c:pt>
                <c:pt idx="8099">
                  <c:v>37723</c:v>
                </c:pt>
                <c:pt idx="8100">
                  <c:v>37724</c:v>
                </c:pt>
                <c:pt idx="8101">
                  <c:v>37725</c:v>
                </c:pt>
                <c:pt idx="8102">
                  <c:v>37726</c:v>
                </c:pt>
                <c:pt idx="8103">
                  <c:v>37727</c:v>
                </c:pt>
                <c:pt idx="8104">
                  <c:v>37728</c:v>
                </c:pt>
                <c:pt idx="8105">
                  <c:v>37729</c:v>
                </c:pt>
                <c:pt idx="8106">
                  <c:v>37730</c:v>
                </c:pt>
                <c:pt idx="8107">
                  <c:v>37731</c:v>
                </c:pt>
                <c:pt idx="8108">
                  <c:v>37732</c:v>
                </c:pt>
                <c:pt idx="8109">
                  <c:v>37733</c:v>
                </c:pt>
                <c:pt idx="8110">
                  <c:v>37734</c:v>
                </c:pt>
                <c:pt idx="8111">
                  <c:v>37735</c:v>
                </c:pt>
                <c:pt idx="8112">
                  <c:v>37736</c:v>
                </c:pt>
                <c:pt idx="8113">
                  <c:v>37737</c:v>
                </c:pt>
                <c:pt idx="8114">
                  <c:v>37738</c:v>
                </c:pt>
                <c:pt idx="8115">
                  <c:v>37739</c:v>
                </c:pt>
                <c:pt idx="8116">
                  <c:v>37740</c:v>
                </c:pt>
                <c:pt idx="8117">
                  <c:v>37741</c:v>
                </c:pt>
                <c:pt idx="8118">
                  <c:v>37742</c:v>
                </c:pt>
                <c:pt idx="8119">
                  <c:v>37743</c:v>
                </c:pt>
                <c:pt idx="8120">
                  <c:v>37744</c:v>
                </c:pt>
                <c:pt idx="8121">
                  <c:v>37745</c:v>
                </c:pt>
                <c:pt idx="8122">
                  <c:v>37746</c:v>
                </c:pt>
                <c:pt idx="8123">
                  <c:v>37747</c:v>
                </c:pt>
                <c:pt idx="8124">
                  <c:v>37748</c:v>
                </c:pt>
                <c:pt idx="8125">
                  <c:v>37749</c:v>
                </c:pt>
                <c:pt idx="8126">
                  <c:v>37750</c:v>
                </c:pt>
                <c:pt idx="8127">
                  <c:v>37751</c:v>
                </c:pt>
                <c:pt idx="8128">
                  <c:v>37752</c:v>
                </c:pt>
                <c:pt idx="8129">
                  <c:v>37753</c:v>
                </c:pt>
                <c:pt idx="8130">
                  <c:v>37754</c:v>
                </c:pt>
                <c:pt idx="8131">
                  <c:v>37755</c:v>
                </c:pt>
                <c:pt idx="8132">
                  <c:v>37756</c:v>
                </c:pt>
                <c:pt idx="8133">
                  <c:v>37757</c:v>
                </c:pt>
                <c:pt idx="8134">
                  <c:v>37758</c:v>
                </c:pt>
                <c:pt idx="8135">
                  <c:v>37759</c:v>
                </c:pt>
                <c:pt idx="8136">
                  <c:v>37760</c:v>
                </c:pt>
                <c:pt idx="8137">
                  <c:v>37761</c:v>
                </c:pt>
                <c:pt idx="8138">
                  <c:v>37762</c:v>
                </c:pt>
                <c:pt idx="8139">
                  <c:v>37763</c:v>
                </c:pt>
                <c:pt idx="8140">
                  <c:v>37764</c:v>
                </c:pt>
                <c:pt idx="8141">
                  <c:v>37765</c:v>
                </c:pt>
                <c:pt idx="8142">
                  <c:v>37766</c:v>
                </c:pt>
                <c:pt idx="8143">
                  <c:v>37767</c:v>
                </c:pt>
                <c:pt idx="8144">
                  <c:v>37768</c:v>
                </c:pt>
                <c:pt idx="8145">
                  <c:v>37769</c:v>
                </c:pt>
                <c:pt idx="8146">
                  <c:v>37770</c:v>
                </c:pt>
                <c:pt idx="8147">
                  <c:v>37771</c:v>
                </c:pt>
                <c:pt idx="8148">
                  <c:v>37772</c:v>
                </c:pt>
                <c:pt idx="8149">
                  <c:v>37773</c:v>
                </c:pt>
                <c:pt idx="8150">
                  <c:v>37774</c:v>
                </c:pt>
                <c:pt idx="8151">
                  <c:v>37775</c:v>
                </c:pt>
                <c:pt idx="8152">
                  <c:v>37776</c:v>
                </c:pt>
                <c:pt idx="8153">
                  <c:v>37777</c:v>
                </c:pt>
                <c:pt idx="8154">
                  <c:v>37778</c:v>
                </c:pt>
                <c:pt idx="8155">
                  <c:v>37779</c:v>
                </c:pt>
                <c:pt idx="8156">
                  <c:v>37780</c:v>
                </c:pt>
                <c:pt idx="8157">
                  <c:v>37781</c:v>
                </c:pt>
                <c:pt idx="8158">
                  <c:v>37782</c:v>
                </c:pt>
                <c:pt idx="8159">
                  <c:v>37783</c:v>
                </c:pt>
                <c:pt idx="8160">
                  <c:v>37784</c:v>
                </c:pt>
                <c:pt idx="8161">
                  <c:v>37785</c:v>
                </c:pt>
                <c:pt idx="8162">
                  <c:v>37786</c:v>
                </c:pt>
                <c:pt idx="8163">
                  <c:v>37787</c:v>
                </c:pt>
                <c:pt idx="8164">
                  <c:v>37788</c:v>
                </c:pt>
                <c:pt idx="8165">
                  <c:v>37789</c:v>
                </c:pt>
                <c:pt idx="8166">
                  <c:v>37790</c:v>
                </c:pt>
                <c:pt idx="8167">
                  <c:v>37791</c:v>
                </c:pt>
                <c:pt idx="8168">
                  <c:v>37792</c:v>
                </c:pt>
                <c:pt idx="8169">
                  <c:v>37793</c:v>
                </c:pt>
                <c:pt idx="8170">
                  <c:v>37794</c:v>
                </c:pt>
                <c:pt idx="8171">
                  <c:v>37795</c:v>
                </c:pt>
                <c:pt idx="8172">
                  <c:v>37796</c:v>
                </c:pt>
                <c:pt idx="8173">
                  <c:v>37797</c:v>
                </c:pt>
                <c:pt idx="8174">
                  <c:v>37798</c:v>
                </c:pt>
                <c:pt idx="8175">
                  <c:v>37799</c:v>
                </c:pt>
                <c:pt idx="8176">
                  <c:v>37800</c:v>
                </c:pt>
                <c:pt idx="8177">
                  <c:v>37801</c:v>
                </c:pt>
                <c:pt idx="8178">
                  <c:v>37802</c:v>
                </c:pt>
                <c:pt idx="8179">
                  <c:v>37803</c:v>
                </c:pt>
                <c:pt idx="8180">
                  <c:v>37804</c:v>
                </c:pt>
                <c:pt idx="8181">
                  <c:v>37805</c:v>
                </c:pt>
                <c:pt idx="8182">
                  <c:v>37806</c:v>
                </c:pt>
                <c:pt idx="8183">
                  <c:v>37807</c:v>
                </c:pt>
                <c:pt idx="8184">
                  <c:v>37808</c:v>
                </c:pt>
                <c:pt idx="8185">
                  <c:v>37809</c:v>
                </c:pt>
                <c:pt idx="8186">
                  <c:v>37810</c:v>
                </c:pt>
                <c:pt idx="8187">
                  <c:v>37811</c:v>
                </c:pt>
                <c:pt idx="8188">
                  <c:v>37812</c:v>
                </c:pt>
                <c:pt idx="8189">
                  <c:v>37813</c:v>
                </c:pt>
                <c:pt idx="8190">
                  <c:v>37814</c:v>
                </c:pt>
                <c:pt idx="8191">
                  <c:v>37815</c:v>
                </c:pt>
                <c:pt idx="8192">
                  <c:v>37816</c:v>
                </c:pt>
                <c:pt idx="8193">
                  <c:v>37817</c:v>
                </c:pt>
                <c:pt idx="8194">
                  <c:v>37818</c:v>
                </c:pt>
                <c:pt idx="8195">
                  <c:v>37819</c:v>
                </c:pt>
                <c:pt idx="8196">
                  <c:v>37820</c:v>
                </c:pt>
                <c:pt idx="8197">
                  <c:v>37821</c:v>
                </c:pt>
                <c:pt idx="8198">
                  <c:v>37822</c:v>
                </c:pt>
                <c:pt idx="8199">
                  <c:v>37823</c:v>
                </c:pt>
                <c:pt idx="8200">
                  <c:v>37824</c:v>
                </c:pt>
                <c:pt idx="8201">
                  <c:v>37825</c:v>
                </c:pt>
                <c:pt idx="8202">
                  <c:v>37826</c:v>
                </c:pt>
                <c:pt idx="8203">
                  <c:v>37827</c:v>
                </c:pt>
                <c:pt idx="8204">
                  <c:v>37828</c:v>
                </c:pt>
                <c:pt idx="8205">
                  <c:v>37829</c:v>
                </c:pt>
                <c:pt idx="8206">
                  <c:v>37830</c:v>
                </c:pt>
                <c:pt idx="8207">
                  <c:v>37831</c:v>
                </c:pt>
                <c:pt idx="8208">
                  <c:v>37832</c:v>
                </c:pt>
                <c:pt idx="8209">
                  <c:v>37833</c:v>
                </c:pt>
                <c:pt idx="8210">
                  <c:v>37834</c:v>
                </c:pt>
                <c:pt idx="8211">
                  <c:v>37835</c:v>
                </c:pt>
                <c:pt idx="8212">
                  <c:v>37836</c:v>
                </c:pt>
                <c:pt idx="8213">
                  <c:v>37837</c:v>
                </c:pt>
                <c:pt idx="8214">
                  <c:v>37838</c:v>
                </c:pt>
                <c:pt idx="8215">
                  <c:v>37839</c:v>
                </c:pt>
                <c:pt idx="8216">
                  <c:v>37840</c:v>
                </c:pt>
                <c:pt idx="8217">
                  <c:v>37841</c:v>
                </c:pt>
                <c:pt idx="8218">
                  <c:v>37842</c:v>
                </c:pt>
                <c:pt idx="8219">
                  <c:v>37843</c:v>
                </c:pt>
                <c:pt idx="8220">
                  <c:v>37844</c:v>
                </c:pt>
                <c:pt idx="8221">
                  <c:v>37845</c:v>
                </c:pt>
                <c:pt idx="8222">
                  <c:v>37846</c:v>
                </c:pt>
                <c:pt idx="8223">
                  <c:v>37847</c:v>
                </c:pt>
                <c:pt idx="8224">
                  <c:v>37848</c:v>
                </c:pt>
                <c:pt idx="8225">
                  <c:v>37849</c:v>
                </c:pt>
                <c:pt idx="8226">
                  <c:v>37850</c:v>
                </c:pt>
                <c:pt idx="8227">
                  <c:v>37851</c:v>
                </c:pt>
                <c:pt idx="8228">
                  <c:v>37852</c:v>
                </c:pt>
                <c:pt idx="8229">
                  <c:v>37853</c:v>
                </c:pt>
                <c:pt idx="8230">
                  <c:v>37854</c:v>
                </c:pt>
                <c:pt idx="8231">
                  <c:v>37855</c:v>
                </c:pt>
                <c:pt idx="8232">
                  <c:v>37856</c:v>
                </c:pt>
                <c:pt idx="8233">
                  <c:v>37857</c:v>
                </c:pt>
                <c:pt idx="8234">
                  <c:v>37858</c:v>
                </c:pt>
                <c:pt idx="8235">
                  <c:v>37859</c:v>
                </c:pt>
                <c:pt idx="8236">
                  <c:v>37860</c:v>
                </c:pt>
                <c:pt idx="8237">
                  <c:v>37861</c:v>
                </c:pt>
                <c:pt idx="8238">
                  <c:v>37862</c:v>
                </c:pt>
                <c:pt idx="8239">
                  <c:v>37863</c:v>
                </c:pt>
                <c:pt idx="8240">
                  <c:v>37864</c:v>
                </c:pt>
                <c:pt idx="8241">
                  <c:v>37865</c:v>
                </c:pt>
                <c:pt idx="8242">
                  <c:v>37866</c:v>
                </c:pt>
                <c:pt idx="8243">
                  <c:v>37867</c:v>
                </c:pt>
                <c:pt idx="8244">
                  <c:v>37868</c:v>
                </c:pt>
                <c:pt idx="8245">
                  <c:v>37869</c:v>
                </c:pt>
                <c:pt idx="8246">
                  <c:v>37870</c:v>
                </c:pt>
                <c:pt idx="8247">
                  <c:v>37871</c:v>
                </c:pt>
                <c:pt idx="8248">
                  <c:v>37872</c:v>
                </c:pt>
                <c:pt idx="8249">
                  <c:v>37873</c:v>
                </c:pt>
                <c:pt idx="8250">
                  <c:v>37874</c:v>
                </c:pt>
                <c:pt idx="8251">
                  <c:v>37875</c:v>
                </c:pt>
                <c:pt idx="8252">
                  <c:v>37876</c:v>
                </c:pt>
                <c:pt idx="8253">
                  <c:v>37877</c:v>
                </c:pt>
                <c:pt idx="8254">
                  <c:v>37878</c:v>
                </c:pt>
                <c:pt idx="8255">
                  <c:v>37879</c:v>
                </c:pt>
                <c:pt idx="8256">
                  <c:v>37880</c:v>
                </c:pt>
                <c:pt idx="8257">
                  <c:v>37881</c:v>
                </c:pt>
                <c:pt idx="8258">
                  <c:v>37882</c:v>
                </c:pt>
                <c:pt idx="8259">
                  <c:v>37883</c:v>
                </c:pt>
                <c:pt idx="8260">
                  <c:v>37884</c:v>
                </c:pt>
                <c:pt idx="8261">
                  <c:v>37885</c:v>
                </c:pt>
                <c:pt idx="8262">
                  <c:v>37886</c:v>
                </c:pt>
                <c:pt idx="8263">
                  <c:v>37887</c:v>
                </c:pt>
                <c:pt idx="8264">
                  <c:v>37888</c:v>
                </c:pt>
                <c:pt idx="8265">
                  <c:v>37889</c:v>
                </c:pt>
                <c:pt idx="8266">
                  <c:v>37890</c:v>
                </c:pt>
                <c:pt idx="8267">
                  <c:v>37891</c:v>
                </c:pt>
                <c:pt idx="8268">
                  <c:v>37892</c:v>
                </c:pt>
                <c:pt idx="8269">
                  <c:v>37893</c:v>
                </c:pt>
                <c:pt idx="8270">
                  <c:v>37894</c:v>
                </c:pt>
                <c:pt idx="8271">
                  <c:v>37895</c:v>
                </c:pt>
                <c:pt idx="8272">
                  <c:v>37896</c:v>
                </c:pt>
                <c:pt idx="8273">
                  <c:v>37918</c:v>
                </c:pt>
                <c:pt idx="8274">
                  <c:v>37919</c:v>
                </c:pt>
                <c:pt idx="8275">
                  <c:v>37920</c:v>
                </c:pt>
                <c:pt idx="8276">
                  <c:v>37921</c:v>
                </c:pt>
                <c:pt idx="8277">
                  <c:v>37922</c:v>
                </c:pt>
                <c:pt idx="8278">
                  <c:v>37923</c:v>
                </c:pt>
                <c:pt idx="8279">
                  <c:v>37924</c:v>
                </c:pt>
                <c:pt idx="8280">
                  <c:v>37925</c:v>
                </c:pt>
                <c:pt idx="8281">
                  <c:v>37927</c:v>
                </c:pt>
                <c:pt idx="8282">
                  <c:v>37928</c:v>
                </c:pt>
                <c:pt idx="8283">
                  <c:v>37929</c:v>
                </c:pt>
                <c:pt idx="8284">
                  <c:v>37930</c:v>
                </c:pt>
                <c:pt idx="8285">
                  <c:v>37931</c:v>
                </c:pt>
                <c:pt idx="8286">
                  <c:v>37932</c:v>
                </c:pt>
                <c:pt idx="8287">
                  <c:v>37933</c:v>
                </c:pt>
                <c:pt idx="8288">
                  <c:v>37934</c:v>
                </c:pt>
                <c:pt idx="8289">
                  <c:v>37935</c:v>
                </c:pt>
                <c:pt idx="8290">
                  <c:v>37936</c:v>
                </c:pt>
                <c:pt idx="8291">
                  <c:v>37937</c:v>
                </c:pt>
                <c:pt idx="8292">
                  <c:v>37938</c:v>
                </c:pt>
                <c:pt idx="8293">
                  <c:v>37939</c:v>
                </c:pt>
                <c:pt idx="8294">
                  <c:v>37940</c:v>
                </c:pt>
                <c:pt idx="8295">
                  <c:v>37941</c:v>
                </c:pt>
                <c:pt idx="8296">
                  <c:v>37942</c:v>
                </c:pt>
                <c:pt idx="8297">
                  <c:v>37943</c:v>
                </c:pt>
                <c:pt idx="8298">
                  <c:v>37944</c:v>
                </c:pt>
                <c:pt idx="8299">
                  <c:v>37945</c:v>
                </c:pt>
                <c:pt idx="8300">
                  <c:v>37946</c:v>
                </c:pt>
                <c:pt idx="8301">
                  <c:v>37947</c:v>
                </c:pt>
                <c:pt idx="8302">
                  <c:v>37948</c:v>
                </c:pt>
                <c:pt idx="8303">
                  <c:v>37949</c:v>
                </c:pt>
                <c:pt idx="8304">
                  <c:v>37950</c:v>
                </c:pt>
                <c:pt idx="8305">
                  <c:v>37951</c:v>
                </c:pt>
                <c:pt idx="8306">
                  <c:v>37952</c:v>
                </c:pt>
                <c:pt idx="8307">
                  <c:v>37953</c:v>
                </c:pt>
                <c:pt idx="8308">
                  <c:v>37954</c:v>
                </c:pt>
                <c:pt idx="8309">
                  <c:v>37955</c:v>
                </c:pt>
                <c:pt idx="8310">
                  <c:v>37956</c:v>
                </c:pt>
                <c:pt idx="8311">
                  <c:v>37957</c:v>
                </c:pt>
                <c:pt idx="8312">
                  <c:v>37958</c:v>
                </c:pt>
                <c:pt idx="8313">
                  <c:v>37959</c:v>
                </c:pt>
                <c:pt idx="8314">
                  <c:v>37960</c:v>
                </c:pt>
                <c:pt idx="8315">
                  <c:v>37961</c:v>
                </c:pt>
                <c:pt idx="8316">
                  <c:v>37962</c:v>
                </c:pt>
                <c:pt idx="8317">
                  <c:v>37963</c:v>
                </c:pt>
                <c:pt idx="8318">
                  <c:v>37964</c:v>
                </c:pt>
                <c:pt idx="8319">
                  <c:v>37965</c:v>
                </c:pt>
                <c:pt idx="8320">
                  <c:v>37966</c:v>
                </c:pt>
                <c:pt idx="8321">
                  <c:v>37967</c:v>
                </c:pt>
                <c:pt idx="8322">
                  <c:v>37968</c:v>
                </c:pt>
                <c:pt idx="8323">
                  <c:v>37969</c:v>
                </c:pt>
                <c:pt idx="8324">
                  <c:v>37970</c:v>
                </c:pt>
                <c:pt idx="8325">
                  <c:v>37971</c:v>
                </c:pt>
                <c:pt idx="8326">
                  <c:v>37972</c:v>
                </c:pt>
                <c:pt idx="8327">
                  <c:v>37973</c:v>
                </c:pt>
                <c:pt idx="8328">
                  <c:v>37974</c:v>
                </c:pt>
                <c:pt idx="8329">
                  <c:v>37975</c:v>
                </c:pt>
                <c:pt idx="8330">
                  <c:v>37976</c:v>
                </c:pt>
                <c:pt idx="8331">
                  <c:v>37977</c:v>
                </c:pt>
                <c:pt idx="8332">
                  <c:v>37978</c:v>
                </c:pt>
                <c:pt idx="8333">
                  <c:v>37979</c:v>
                </c:pt>
                <c:pt idx="8334">
                  <c:v>37980</c:v>
                </c:pt>
                <c:pt idx="8335">
                  <c:v>37981</c:v>
                </c:pt>
                <c:pt idx="8336">
                  <c:v>37982</c:v>
                </c:pt>
                <c:pt idx="8337">
                  <c:v>37983</c:v>
                </c:pt>
                <c:pt idx="8338">
                  <c:v>37984</c:v>
                </c:pt>
                <c:pt idx="8339">
                  <c:v>37985</c:v>
                </c:pt>
                <c:pt idx="8340">
                  <c:v>37986</c:v>
                </c:pt>
                <c:pt idx="8341">
                  <c:v>37987</c:v>
                </c:pt>
                <c:pt idx="8342">
                  <c:v>37989</c:v>
                </c:pt>
                <c:pt idx="8343">
                  <c:v>37990</c:v>
                </c:pt>
                <c:pt idx="8344">
                  <c:v>37991</c:v>
                </c:pt>
                <c:pt idx="8345">
                  <c:v>37992</c:v>
                </c:pt>
                <c:pt idx="8346">
                  <c:v>37993</c:v>
                </c:pt>
                <c:pt idx="8347">
                  <c:v>37994</c:v>
                </c:pt>
                <c:pt idx="8348">
                  <c:v>37995</c:v>
                </c:pt>
                <c:pt idx="8349">
                  <c:v>37996</c:v>
                </c:pt>
                <c:pt idx="8350">
                  <c:v>37997</c:v>
                </c:pt>
                <c:pt idx="8351">
                  <c:v>37998</c:v>
                </c:pt>
                <c:pt idx="8352">
                  <c:v>37999</c:v>
                </c:pt>
                <c:pt idx="8353">
                  <c:v>38000</c:v>
                </c:pt>
                <c:pt idx="8354">
                  <c:v>38001</c:v>
                </c:pt>
                <c:pt idx="8355">
                  <c:v>38002</c:v>
                </c:pt>
                <c:pt idx="8356">
                  <c:v>38003</c:v>
                </c:pt>
                <c:pt idx="8357">
                  <c:v>38004</c:v>
                </c:pt>
                <c:pt idx="8358">
                  <c:v>38005</c:v>
                </c:pt>
                <c:pt idx="8359">
                  <c:v>38006</c:v>
                </c:pt>
                <c:pt idx="8360">
                  <c:v>38007</c:v>
                </c:pt>
                <c:pt idx="8361">
                  <c:v>38008</c:v>
                </c:pt>
                <c:pt idx="8362">
                  <c:v>38009</c:v>
                </c:pt>
                <c:pt idx="8363">
                  <c:v>38010</c:v>
                </c:pt>
                <c:pt idx="8364">
                  <c:v>38011</c:v>
                </c:pt>
                <c:pt idx="8365">
                  <c:v>38012</c:v>
                </c:pt>
                <c:pt idx="8366">
                  <c:v>38013</c:v>
                </c:pt>
                <c:pt idx="8367">
                  <c:v>38014</c:v>
                </c:pt>
                <c:pt idx="8368">
                  <c:v>38015</c:v>
                </c:pt>
                <c:pt idx="8369">
                  <c:v>38016</c:v>
                </c:pt>
                <c:pt idx="8370">
                  <c:v>38017</c:v>
                </c:pt>
                <c:pt idx="8371">
                  <c:v>38018</c:v>
                </c:pt>
                <c:pt idx="8372">
                  <c:v>38019</c:v>
                </c:pt>
                <c:pt idx="8373">
                  <c:v>38020</c:v>
                </c:pt>
                <c:pt idx="8374">
                  <c:v>38021</c:v>
                </c:pt>
                <c:pt idx="8375">
                  <c:v>38022</c:v>
                </c:pt>
                <c:pt idx="8376">
                  <c:v>38023</c:v>
                </c:pt>
                <c:pt idx="8377">
                  <c:v>38024</c:v>
                </c:pt>
                <c:pt idx="8378">
                  <c:v>38025</c:v>
                </c:pt>
                <c:pt idx="8379">
                  <c:v>38026</c:v>
                </c:pt>
                <c:pt idx="8380">
                  <c:v>38027</c:v>
                </c:pt>
                <c:pt idx="8381">
                  <c:v>38028</c:v>
                </c:pt>
                <c:pt idx="8382">
                  <c:v>38029</c:v>
                </c:pt>
                <c:pt idx="8383">
                  <c:v>38030</c:v>
                </c:pt>
                <c:pt idx="8384">
                  <c:v>38031</c:v>
                </c:pt>
                <c:pt idx="8385">
                  <c:v>38032</c:v>
                </c:pt>
                <c:pt idx="8386">
                  <c:v>38033</c:v>
                </c:pt>
                <c:pt idx="8387">
                  <c:v>38034</c:v>
                </c:pt>
                <c:pt idx="8388">
                  <c:v>38035</c:v>
                </c:pt>
                <c:pt idx="8389">
                  <c:v>38036</c:v>
                </c:pt>
                <c:pt idx="8390">
                  <c:v>38037</c:v>
                </c:pt>
                <c:pt idx="8391">
                  <c:v>38038</c:v>
                </c:pt>
                <c:pt idx="8392">
                  <c:v>38043</c:v>
                </c:pt>
                <c:pt idx="8393">
                  <c:v>38044</c:v>
                </c:pt>
                <c:pt idx="8394">
                  <c:v>38045</c:v>
                </c:pt>
                <c:pt idx="8395">
                  <c:v>38046</c:v>
                </c:pt>
                <c:pt idx="8396">
                  <c:v>38047</c:v>
                </c:pt>
                <c:pt idx="8397">
                  <c:v>38048</c:v>
                </c:pt>
                <c:pt idx="8398">
                  <c:v>38049</c:v>
                </c:pt>
                <c:pt idx="8399">
                  <c:v>38050</c:v>
                </c:pt>
                <c:pt idx="8400">
                  <c:v>38051</c:v>
                </c:pt>
                <c:pt idx="8401">
                  <c:v>38052</c:v>
                </c:pt>
                <c:pt idx="8402">
                  <c:v>38053</c:v>
                </c:pt>
                <c:pt idx="8403">
                  <c:v>38054</c:v>
                </c:pt>
                <c:pt idx="8404">
                  <c:v>38055</c:v>
                </c:pt>
                <c:pt idx="8405">
                  <c:v>38056</c:v>
                </c:pt>
                <c:pt idx="8406">
                  <c:v>38057</c:v>
                </c:pt>
                <c:pt idx="8407">
                  <c:v>38058</c:v>
                </c:pt>
                <c:pt idx="8408">
                  <c:v>38059</c:v>
                </c:pt>
                <c:pt idx="8409">
                  <c:v>38060</c:v>
                </c:pt>
                <c:pt idx="8410">
                  <c:v>38061</c:v>
                </c:pt>
                <c:pt idx="8411">
                  <c:v>38062</c:v>
                </c:pt>
                <c:pt idx="8412">
                  <c:v>38063</c:v>
                </c:pt>
                <c:pt idx="8413">
                  <c:v>38064</c:v>
                </c:pt>
                <c:pt idx="8414">
                  <c:v>38065</c:v>
                </c:pt>
                <c:pt idx="8415">
                  <c:v>38066</c:v>
                </c:pt>
                <c:pt idx="8416">
                  <c:v>38067</c:v>
                </c:pt>
                <c:pt idx="8417">
                  <c:v>38068</c:v>
                </c:pt>
                <c:pt idx="8418">
                  <c:v>38069</c:v>
                </c:pt>
                <c:pt idx="8419">
                  <c:v>38070</c:v>
                </c:pt>
                <c:pt idx="8420">
                  <c:v>38071</c:v>
                </c:pt>
                <c:pt idx="8421">
                  <c:v>38072</c:v>
                </c:pt>
                <c:pt idx="8422">
                  <c:v>38073</c:v>
                </c:pt>
                <c:pt idx="8423">
                  <c:v>38074</c:v>
                </c:pt>
                <c:pt idx="8424">
                  <c:v>38075</c:v>
                </c:pt>
                <c:pt idx="8425">
                  <c:v>38076</c:v>
                </c:pt>
                <c:pt idx="8426">
                  <c:v>38077</c:v>
                </c:pt>
                <c:pt idx="8427">
                  <c:v>38078</c:v>
                </c:pt>
                <c:pt idx="8428">
                  <c:v>38079</c:v>
                </c:pt>
                <c:pt idx="8429">
                  <c:v>38080</c:v>
                </c:pt>
                <c:pt idx="8430">
                  <c:v>38081</c:v>
                </c:pt>
                <c:pt idx="8431">
                  <c:v>38082</c:v>
                </c:pt>
                <c:pt idx="8432">
                  <c:v>38083</c:v>
                </c:pt>
                <c:pt idx="8433">
                  <c:v>38084</c:v>
                </c:pt>
                <c:pt idx="8434">
                  <c:v>38085</c:v>
                </c:pt>
                <c:pt idx="8435">
                  <c:v>38086</c:v>
                </c:pt>
                <c:pt idx="8436">
                  <c:v>38087</c:v>
                </c:pt>
                <c:pt idx="8437">
                  <c:v>38088</c:v>
                </c:pt>
                <c:pt idx="8438">
                  <c:v>38089</c:v>
                </c:pt>
                <c:pt idx="8439">
                  <c:v>38090</c:v>
                </c:pt>
                <c:pt idx="8440">
                  <c:v>38091</c:v>
                </c:pt>
                <c:pt idx="8441">
                  <c:v>38092</c:v>
                </c:pt>
                <c:pt idx="8442">
                  <c:v>38093</c:v>
                </c:pt>
                <c:pt idx="8443">
                  <c:v>38094</c:v>
                </c:pt>
                <c:pt idx="8444">
                  <c:v>38095</c:v>
                </c:pt>
                <c:pt idx="8445">
                  <c:v>38096</c:v>
                </c:pt>
                <c:pt idx="8446">
                  <c:v>38097</c:v>
                </c:pt>
                <c:pt idx="8447">
                  <c:v>38098</c:v>
                </c:pt>
                <c:pt idx="8448">
                  <c:v>38099</c:v>
                </c:pt>
                <c:pt idx="8449">
                  <c:v>38100</c:v>
                </c:pt>
                <c:pt idx="8450">
                  <c:v>38101</c:v>
                </c:pt>
                <c:pt idx="8451">
                  <c:v>38102</c:v>
                </c:pt>
                <c:pt idx="8452">
                  <c:v>38103</c:v>
                </c:pt>
                <c:pt idx="8453">
                  <c:v>38104</c:v>
                </c:pt>
                <c:pt idx="8454">
                  <c:v>38105</c:v>
                </c:pt>
                <c:pt idx="8455">
                  <c:v>38106</c:v>
                </c:pt>
                <c:pt idx="8456">
                  <c:v>38108</c:v>
                </c:pt>
                <c:pt idx="8457">
                  <c:v>38109</c:v>
                </c:pt>
                <c:pt idx="8458">
                  <c:v>38110</c:v>
                </c:pt>
                <c:pt idx="8459">
                  <c:v>38111</c:v>
                </c:pt>
                <c:pt idx="8460">
                  <c:v>38112</c:v>
                </c:pt>
                <c:pt idx="8461">
                  <c:v>38113</c:v>
                </c:pt>
                <c:pt idx="8462">
                  <c:v>38114</c:v>
                </c:pt>
                <c:pt idx="8463">
                  <c:v>38115</c:v>
                </c:pt>
                <c:pt idx="8464">
                  <c:v>38116</c:v>
                </c:pt>
                <c:pt idx="8465">
                  <c:v>38117</c:v>
                </c:pt>
                <c:pt idx="8466">
                  <c:v>38118</c:v>
                </c:pt>
                <c:pt idx="8467">
                  <c:v>38119</c:v>
                </c:pt>
                <c:pt idx="8468">
                  <c:v>38120</c:v>
                </c:pt>
                <c:pt idx="8469">
                  <c:v>38121</c:v>
                </c:pt>
                <c:pt idx="8470">
                  <c:v>38122</c:v>
                </c:pt>
                <c:pt idx="8471">
                  <c:v>38123</c:v>
                </c:pt>
                <c:pt idx="8472">
                  <c:v>38124</c:v>
                </c:pt>
                <c:pt idx="8473">
                  <c:v>38125</c:v>
                </c:pt>
                <c:pt idx="8474">
                  <c:v>38126</c:v>
                </c:pt>
                <c:pt idx="8475">
                  <c:v>38127</c:v>
                </c:pt>
                <c:pt idx="8476">
                  <c:v>38128</c:v>
                </c:pt>
                <c:pt idx="8477">
                  <c:v>38129</c:v>
                </c:pt>
                <c:pt idx="8478">
                  <c:v>38130</c:v>
                </c:pt>
                <c:pt idx="8479">
                  <c:v>38131</c:v>
                </c:pt>
                <c:pt idx="8480">
                  <c:v>38132</c:v>
                </c:pt>
                <c:pt idx="8481">
                  <c:v>38133</c:v>
                </c:pt>
                <c:pt idx="8482">
                  <c:v>38134</c:v>
                </c:pt>
                <c:pt idx="8483">
                  <c:v>38135</c:v>
                </c:pt>
                <c:pt idx="8484">
                  <c:v>38136</c:v>
                </c:pt>
                <c:pt idx="8485">
                  <c:v>38137</c:v>
                </c:pt>
                <c:pt idx="8486">
                  <c:v>38138</c:v>
                </c:pt>
                <c:pt idx="8487">
                  <c:v>38139</c:v>
                </c:pt>
                <c:pt idx="8488">
                  <c:v>38140</c:v>
                </c:pt>
                <c:pt idx="8489">
                  <c:v>38141</c:v>
                </c:pt>
                <c:pt idx="8490">
                  <c:v>38142</c:v>
                </c:pt>
                <c:pt idx="8491">
                  <c:v>38143</c:v>
                </c:pt>
                <c:pt idx="8492">
                  <c:v>38144</c:v>
                </c:pt>
                <c:pt idx="8493">
                  <c:v>38145</c:v>
                </c:pt>
                <c:pt idx="8494">
                  <c:v>38146</c:v>
                </c:pt>
                <c:pt idx="8495">
                  <c:v>38147</c:v>
                </c:pt>
                <c:pt idx="8496">
                  <c:v>38148</c:v>
                </c:pt>
                <c:pt idx="8497">
                  <c:v>38149</c:v>
                </c:pt>
                <c:pt idx="8498">
                  <c:v>38150</c:v>
                </c:pt>
                <c:pt idx="8499">
                  <c:v>38151</c:v>
                </c:pt>
                <c:pt idx="8500">
                  <c:v>38152</c:v>
                </c:pt>
                <c:pt idx="8501">
                  <c:v>38153</c:v>
                </c:pt>
                <c:pt idx="8502">
                  <c:v>38154</c:v>
                </c:pt>
                <c:pt idx="8503">
                  <c:v>38155</c:v>
                </c:pt>
                <c:pt idx="8504">
                  <c:v>38156</c:v>
                </c:pt>
                <c:pt idx="8505">
                  <c:v>38157</c:v>
                </c:pt>
                <c:pt idx="8506">
                  <c:v>38158</c:v>
                </c:pt>
                <c:pt idx="8507">
                  <c:v>38159</c:v>
                </c:pt>
                <c:pt idx="8508">
                  <c:v>38160</c:v>
                </c:pt>
                <c:pt idx="8509">
                  <c:v>38161</c:v>
                </c:pt>
                <c:pt idx="8510">
                  <c:v>38162</c:v>
                </c:pt>
                <c:pt idx="8511">
                  <c:v>38163</c:v>
                </c:pt>
                <c:pt idx="8512">
                  <c:v>38164</c:v>
                </c:pt>
                <c:pt idx="8513">
                  <c:v>38165</c:v>
                </c:pt>
                <c:pt idx="8514">
                  <c:v>38166</c:v>
                </c:pt>
                <c:pt idx="8515">
                  <c:v>38167</c:v>
                </c:pt>
                <c:pt idx="8516">
                  <c:v>38168</c:v>
                </c:pt>
                <c:pt idx="8517">
                  <c:v>38169</c:v>
                </c:pt>
                <c:pt idx="8518">
                  <c:v>38170</c:v>
                </c:pt>
                <c:pt idx="8519">
                  <c:v>38171</c:v>
                </c:pt>
                <c:pt idx="8520">
                  <c:v>38172</c:v>
                </c:pt>
                <c:pt idx="8521">
                  <c:v>38173</c:v>
                </c:pt>
                <c:pt idx="8522">
                  <c:v>38174</c:v>
                </c:pt>
                <c:pt idx="8523">
                  <c:v>38175</c:v>
                </c:pt>
                <c:pt idx="8524">
                  <c:v>38176</c:v>
                </c:pt>
                <c:pt idx="8525">
                  <c:v>38177</c:v>
                </c:pt>
                <c:pt idx="8526">
                  <c:v>38178</c:v>
                </c:pt>
                <c:pt idx="8527">
                  <c:v>38179</c:v>
                </c:pt>
                <c:pt idx="8528">
                  <c:v>38180</c:v>
                </c:pt>
                <c:pt idx="8529">
                  <c:v>38181</c:v>
                </c:pt>
                <c:pt idx="8530">
                  <c:v>38182</c:v>
                </c:pt>
                <c:pt idx="8531">
                  <c:v>38183</c:v>
                </c:pt>
                <c:pt idx="8532">
                  <c:v>38184</c:v>
                </c:pt>
                <c:pt idx="8533">
                  <c:v>38185</c:v>
                </c:pt>
                <c:pt idx="8534">
                  <c:v>38186</c:v>
                </c:pt>
                <c:pt idx="8535">
                  <c:v>38187</c:v>
                </c:pt>
                <c:pt idx="8536">
                  <c:v>38188</c:v>
                </c:pt>
                <c:pt idx="8537">
                  <c:v>38189</c:v>
                </c:pt>
                <c:pt idx="8538">
                  <c:v>38190</c:v>
                </c:pt>
                <c:pt idx="8539">
                  <c:v>38191</c:v>
                </c:pt>
                <c:pt idx="8540">
                  <c:v>38192</c:v>
                </c:pt>
                <c:pt idx="8541">
                  <c:v>38193</c:v>
                </c:pt>
                <c:pt idx="8542">
                  <c:v>38194</c:v>
                </c:pt>
                <c:pt idx="8543">
                  <c:v>38195</c:v>
                </c:pt>
                <c:pt idx="8544">
                  <c:v>38196</c:v>
                </c:pt>
                <c:pt idx="8545">
                  <c:v>38197</c:v>
                </c:pt>
                <c:pt idx="8546">
                  <c:v>38198</c:v>
                </c:pt>
                <c:pt idx="8547">
                  <c:v>38199</c:v>
                </c:pt>
                <c:pt idx="8548">
                  <c:v>38200</c:v>
                </c:pt>
                <c:pt idx="8549">
                  <c:v>38201</c:v>
                </c:pt>
                <c:pt idx="8550">
                  <c:v>38202</c:v>
                </c:pt>
                <c:pt idx="8551">
                  <c:v>38203</c:v>
                </c:pt>
                <c:pt idx="8552">
                  <c:v>38204</c:v>
                </c:pt>
                <c:pt idx="8553">
                  <c:v>38205</c:v>
                </c:pt>
                <c:pt idx="8554">
                  <c:v>38206</c:v>
                </c:pt>
                <c:pt idx="8555">
                  <c:v>38207</c:v>
                </c:pt>
                <c:pt idx="8556">
                  <c:v>38208</c:v>
                </c:pt>
                <c:pt idx="8557">
                  <c:v>38209</c:v>
                </c:pt>
                <c:pt idx="8558">
                  <c:v>38210</c:v>
                </c:pt>
                <c:pt idx="8559">
                  <c:v>38211</c:v>
                </c:pt>
                <c:pt idx="8560">
                  <c:v>38212</c:v>
                </c:pt>
                <c:pt idx="8561">
                  <c:v>38213</c:v>
                </c:pt>
                <c:pt idx="8562">
                  <c:v>38214</c:v>
                </c:pt>
                <c:pt idx="8563">
                  <c:v>38215</c:v>
                </c:pt>
                <c:pt idx="8564">
                  <c:v>38216</c:v>
                </c:pt>
                <c:pt idx="8565">
                  <c:v>38217</c:v>
                </c:pt>
                <c:pt idx="8566">
                  <c:v>38218</c:v>
                </c:pt>
                <c:pt idx="8567">
                  <c:v>38219</c:v>
                </c:pt>
                <c:pt idx="8568">
                  <c:v>38220</c:v>
                </c:pt>
                <c:pt idx="8569">
                  <c:v>38221</c:v>
                </c:pt>
                <c:pt idx="8570">
                  <c:v>38222</c:v>
                </c:pt>
                <c:pt idx="8571">
                  <c:v>38223</c:v>
                </c:pt>
                <c:pt idx="8572">
                  <c:v>38224</c:v>
                </c:pt>
                <c:pt idx="8573">
                  <c:v>38225</c:v>
                </c:pt>
                <c:pt idx="8574">
                  <c:v>38226</c:v>
                </c:pt>
                <c:pt idx="8575">
                  <c:v>38227</c:v>
                </c:pt>
                <c:pt idx="8576">
                  <c:v>38228</c:v>
                </c:pt>
                <c:pt idx="8577">
                  <c:v>38229</c:v>
                </c:pt>
                <c:pt idx="8578">
                  <c:v>38230</c:v>
                </c:pt>
                <c:pt idx="8579">
                  <c:v>38231</c:v>
                </c:pt>
                <c:pt idx="8580">
                  <c:v>38232</c:v>
                </c:pt>
                <c:pt idx="8581">
                  <c:v>38233</c:v>
                </c:pt>
                <c:pt idx="8582">
                  <c:v>38234</c:v>
                </c:pt>
                <c:pt idx="8583">
                  <c:v>38235</c:v>
                </c:pt>
                <c:pt idx="8584">
                  <c:v>38236</c:v>
                </c:pt>
                <c:pt idx="8585">
                  <c:v>38237</c:v>
                </c:pt>
                <c:pt idx="8586">
                  <c:v>38238</c:v>
                </c:pt>
                <c:pt idx="8587">
                  <c:v>38239</c:v>
                </c:pt>
                <c:pt idx="8588">
                  <c:v>38240</c:v>
                </c:pt>
                <c:pt idx="8589">
                  <c:v>38241</c:v>
                </c:pt>
                <c:pt idx="8590">
                  <c:v>38242</c:v>
                </c:pt>
                <c:pt idx="8591">
                  <c:v>38243</c:v>
                </c:pt>
                <c:pt idx="8592">
                  <c:v>38244</c:v>
                </c:pt>
                <c:pt idx="8593">
                  <c:v>38245</c:v>
                </c:pt>
                <c:pt idx="8594">
                  <c:v>38246</c:v>
                </c:pt>
                <c:pt idx="8595">
                  <c:v>38247</c:v>
                </c:pt>
                <c:pt idx="8596">
                  <c:v>38248</c:v>
                </c:pt>
                <c:pt idx="8597">
                  <c:v>38249</c:v>
                </c:pt>
                <c:pt idx="8598">
                  <c:v>38250</c:v>
                </c:pt>
                <c:pt idx="8599">
                  <c:v>38251</c:v>
                </c:pt>
                <c:pt idx="8600">
                  <c:v>38252</c:v>
                </c:pt>
                <c:pt idx="8601">
                  <c:v>38253</c:v>
                </c:pt>
                <c:pt idx="8602">
                  <c:v>38254</c:v>
                </c:pt>
                <c:pt idx="8603">
                  <c:v>38255</c:v>
                </c:pt>
                <c:pt idx="8604">
                  <c:v>38256</c:v>
                </c:pt>
                <c:pt idx="8605">
                  <c:v>38257</c:v>
                </c:pt>
                <c:pt idx="8606">
                  <c:v>38258</c:v>
                </c:pt>
                <c:pt idx="8607">
                  <c:v>38259</c:v>
                </c:pt>
                <c:pt idx="8608">
                  <c:v>38260</c:v>
                </c:pt>
                <c:pt idx="8609">
                  <c:v>38261</c:v>
                </c:pt>
                <c:pt idx="8610">
                  <c:v>38262</c:v>
                </c:pt>
                <c:pt idx="8611">
                  <c:v>38263</c:v>
                </c:pt>
                <c:pt idx="8612">
                  <c:v>38264</c:v>
                </c:pt>
                <c:pt idx="8613">
                  <c:v>38265</c:v>
                </c:pt>
                <c:pt idx="8614">
                  <c:v>38266</c:v>
                </c:pt>
                <c:pt idx="8615">
                  <c:v>38267</c:v>
                </c:pt>
                <c:pt idx="8616">
                  <c:v>38268</c:v>
                </c:pt>
                <c:pt idx="8617">
                  <c:v>38269</c:v>
                </c:pt>
                <c:pt idx="8618">
                  <c:v>38271</c:v>
                </c:pt>
                <c:pt idx="8619">
                  <c:v>38272</c:v>
                </c:pt>
                <c:pt idx="8620">
                  <c:v>38273</c:v>
                </c:pt>
                <c:pt idx="8621">
                  <c:v>38274</c:v>
                </c:pt>
                <c:pt idx="8622">
                  <c:v>38275</c:v>
                </c:pt>
                <c:pt idx="8623">
                  <c:v>38276</c:v>
                </c:pt>
                <c:pt idx="8624">
                  <c:v>38278</c:v>
                </c:pt>
                <c:pt idx="8625">
                  <c:v>38279</c:v>
                </c:pt>
                <c:pt idx="8626">
                  <c:v>38280</c:v>
                </c:pt>
                <c:pt idx="8627">
                  <c:v>38287</c:v>
                </c:pt>
                <c:pt idx="8628">
                  <c:v>38288</c:v>
                </c:pt>
                <c:pt idx="8629">
                  <c:v>38289</c:v>
                </c:pt>
                <c:pt idx="8630">
                  <c:v>38290</c:v>
                </c:pt>
                <c:pt idx="8631">
                  <c:v>38292</c:v>
                </c:pt>
                <c:pt idx="8632">
                  <c:v>38293</c:v>
                </c:pt>
                <c:pt idx="8633">
                  <c:v>38294</c:v>
                </c:pt>
                <c:pt idx="8634">
                  <c:v>38295</c:v>
                </c:pt>
                <c:pt idx="8635">
                  <c:v>38296</c:v>
                </c:pt>
                <c:pt idx="8636">
                  <c:v>38297</c:v>
                </c:pt>
                <c:pt idx="8637">
                  <c:v>38298</c:v>
                </c:pt>
                <c:pt idx="8638">
                  <c:v>38299</c:v>
                </c:pt>
                <c:pt idx="8639">
                  <c:v>38300</c:v>
                </c:pt>
                <c:pt idx="8640">
                  <c:v>38301</c:v>
                </c:pt>
                <c:pt idx="8641">
                  <c:v>38302</c:v>
                </c:pt>
                <c:pt idx="8642">
                  <c:v>38303</c:v>
                </c:pt>
                <c:pt idx="8643">
                  <c:v>38304</c:v>
                </c:pt>
                <c:pt idx="8644">
                  <c:v>38305</c:v>
                </c:pt>
                <c:pt idx="8645">
                  <c:v>38306</c:v>
                </c:pt>
                <c:pt idx="8646">
                  <c:v>38307</c:v>
                </c:pt>
                <c:pt idx="8647">
                  <c:v>38308</c:v>
                </c:pt>
                <c:pt idx="8648">
                  <c:v>38309</c:v>
                </c:pt>
                <c:pt idx="8649">
                  <c:v>38310</c:v>
                </c:pt>
                <c:pt idx="8650">
                  <c:v>38311</c:v>
                </c:pt>
                <c:pt idx="8651">
                  <c:v>38312</c:v>
                </c:pt>
                <c:pt idx="8652">
                  <c:v>38313</c:v>
                </c:pt>
                <c:pt idx="8653">
                  <c:v>38314</c:v>
                </c:pt>
                <c:pt idx="8654">
                  <c:v>38315</c:v>
                </c:pt>
                <c:pt idx="8655">
                  <c:v>38316</c:v>
                </c:pt>
                <c:pt idx="8656">
                  <c:v>38317</c:v>
                </c:pt>
                <c:pt idx="8657">
                  <c:v>38318</c:v>
                </c:pt>
                <c:pt idx="8658">
                  <c:v>38319</c:v>
                </c:pt>
                <c:pt idx="8659">
                  <c:v>38320</c:v>
                </c:pt>
                <c:pt idx="8660">
                  <c:v>38321</c:v>
                </c:pt>
                <c:pt idx="8661">
                  <c:v>38322</c:v>
                </c:pt>
                <c:pt idx="8662">
                  <c:v>38323</c:v>
                </c:pt>
                <c:pt idx="8663">
                  <c:v>38324</c:v>
                </c:pt>
                <c:pt idx="8664">
                  <c:v>38325</c:v>
                </c:pt>
                <c:pt idx="8665">
                  <c:v>38326</c:v>
                </c:pt>
                <c:pt idx="8666">
                  <c:v>38328</c:v>
                </c:pt>
                <c:pt idx="8667">
                  <c:v>38329</c:v>
                </c:pt>
                <c:pt idx="8668">
                  <c:v>38330</c:v>
                </c:pt>
                <c:pt idx="8669">
                  <c:v>38331</c:v>
                </c:pt>
                <c:pt idx="8670">
                  <c:v>38332</c:v>
                </c:pt>
                <c:pt idx="8671">
                  <c:v>38333</c:v>
                </c:pt>
                <c:pt idx="8672">
                  <c:v>38334</c:v>
                </c:pt>
                <c:pt idx="8673">
                  <c:v>38335</c:v>
                </c:pt>
                <c:pt idx="8674">
                  <c:v>38336</c:v>
                </c:pt>
                <c:pt idx="8675">
                  <c:v>38337</c:v>
                </c:pt>
                <c:pt idx="8676">
                  <c:v>38338</c:v>
                </c:pt>
                <c:pt idx="8677">
                  <c:v>38339</c:v>
                </c:pt>
                <c:pt idx="8678">
                  <c:v>38340</c:v>
                </c:pt>
                <c:pt idx="8679">
                  <c:v>38341</c:v>
                </c:pt>
                <c:pt idx="8680">
                  <c:v>38342</c:v>
                </c:pt>
                <c:pt idx="8681">
                  <c:v>38343</c:v>
                </c:pt>
                <c:pt idx="8682">
                  <c:v>38344</c:v>
                </c:pt>
                <c:pt idx="8683">
                  <c:v>38345</c:v>
                </c:pt>
                <c:pt idx="8684">
                  <c:v>38346</c:v>
                </c:pt>
                <c:pt idx="8685">
                  <c:v>38347</c:v>
                </c:pt>
                <c:pt idx="8686">
                  <c:v>38348</c:v>
                </c:pt>
                <c:pt idx="8687">
                  <c:v>38349</c:v>
                </c:pt>
                <c:pt idx="8688">
                  <c:v>38350</c:v>
                </c:pt>
                <c:pt idx="8689">
                  <c:v>38351</c:v>
                </c:pt>
                <c:pt idx="8690">
                  <c:v>38352</c:v>
                </c:pt>
                <c:pt idx="8691">
                  <c:v>38353</c:v>
                </c:pt>
                <c:pt idx="8692">
                  <c:v>38354</c:v>
                </c:pt>
                <c:pt idx="8693">
                  <c:v>38355</c:v>
                </c:pt>
                <c:pt idx="8694">
                  <c:v>38356</c:v>
                </c:pt>
                <c:pt idx="8695">
                  <c:v>38357</c:v>
                </c:pt>
                <c:pt idx="8696">
                  <c:v>38358</c:v>
                </c:pt>
                <c:pt idx="8697">
                  <c:v>38359</c:v>
                </c:pt>
                <c:pt idx="8698">
                  <c:v>38360</c:v>
                </c:pt>
                <c:pt idx="8699">
                  <c:v>38361</c:v>
                </c:pt>
                <c:pt idx="8700">
                  <c:v>38362</c:v>
                </c:pt>
                <c:pt idx="8701">
                  <c:v>38363</c:v>
                </c:pt>
                <c:pt idx="8702">
                  <c:v>38364</c:v>
                </c:pt>
                <c:pt idx="8703">
                  <c:v>38365</c:v>
                </c:pt>
                <c:pt idx="8704">
                  <c:v>38366</c:v>
                </c:pt>
                <c:pt idx="8705">
                  <c:v>38367</c:v>
                </c:pt>
                <c:pt idx="8706">
                  <c:v>38368</c:v>
                </c:pt>
                <c:pt idx="8707">
                  <c:v>38369</c:v>
                </c:pt>
                <c:pt idx="8708">
                  <c:v>38370</c:v>
                </c:pt>
                <c:pt idx="8709">
                  <c:v>38371</c:v>
                </c:pt>
                <c:pt idx="8710">
                  <c:v>38372</c:v>
                </c:pt>
                <c:pt idx="8711">
                  <c:v>38373</c:v>
                </c:pt>
                <c:pt idx="8712">
                  <c:v>38374</c:v>
                </c:pt>
                <c:pt idx="8713">
                  <c:v>38375</c:v>
                </c:pt>
                <c:pt idx="8714">
                  <c:v>38376</c:v>
                </c:pt>
                <c:pt idx="8715">
                  <c:v>38377</c:v>
                </c:pt>
                <c:pt idx="8716">
                  <c:v>38378</c:v>
                </c:pt>
                <c:pt idx="8717">
                  <c:v>38379</c:v>
                </c:pt>
                <c:pt idx="8718">
                  <c:v>38380</c:v>
                </c:pt>
                <c:pt idx="8719">
                  <c:v>38381</c:v>
                </c:pt>
                <c:pt idx="8720">
                  <c:v>38382</c:v>
                </c:pt>
                <c:pt idx="8721">
                  <c:v>38383</c:v>
                </c:pt>
                <c:pt idx="8722">
                  <c:v>38384</c:v>
                </c:pt>
                <c:pt idx="8723">
                  <c:v>38385</c:v>
                </c:pt>
                <c:pt idx="8724">
                  <c:v>38386</c:v>
                </c:pt>
                <c:pt idx="8725">
                  <c:v>38387</c:v>
                </c:pt>
                <c:pt idx="8726">
                  <c:v>38388</c:v>
                </c:pt>
                <c:pt idx="8727">
                  <c:v>38389</c:v>
                </c:pt>
                <c:pt idx="8728">
                  <c:v>38390</c:v>
                </c:pt>
                <c:pt idx="8729">
                  <c:v>38391</c:v>
                </c:pt>
                <c:pt idx="8730">
                  <c:v>38392</c:v>
                </c:pt>
                <c:pt idx="8731">
                  <c:v>38393</c:v>
                </c:pt>
                <c:pt idx="8732">
                  <c:v>38394</c:v>
                </c:pt>
                <c:pt idx="8733">
                  <c:v>38395</c:v>
                </c:pt>
                <c:pt idx="8734">
                  <c:v>38396</c:v>
                </c:pt>
                <c:pt idx="8735">
                  <c:v>38397</c:v>
                </c:pt>
                <c:pt idx="8736">
                  <c:v>38398</c:v>
                </c:pt>
                <c:pt idx="8737">
                  <c:v>38399</c:v>
                </c:pt>
                <c:pt idx="8738">
                  <c:v>38400</c:v>
                </c:pt>
                <c:pt idx="8739">
                  <c:v>38401</c:v>
                </c:pt>
                <c:pt idx="8740">
                  <c:v>38402</c:v>
                </c:pt>
                <c:pt idx="8741">
                  <c:v>38403</c:v>
                </c:pt>
                <c:pt idx="8742">
                  <c:v>38404</c:v>
                </c:pt>
                <c:pt idx="8743">
                  <c:v>38405</c:v>
                </c:pt>
                <c:pt idx="8744">
                  <c:v>38406</c:v>
                </c:pt>
                <c:pt idx="8745">
                  <c:v>38407</c:v>
                </c:pt>
                <c:pt idx="8746">
                  <c:v>38408</c:v>
                </c:pt>
                <c:pt idx="8747">
                  <c:v>38409</c:v>
                </c:pt>
                <c:pt idx="8748">
                  <c:v>38410</c:v>
                </c:pt>
                <c:pt idx="8749">
                  <c:v>38411</c:v>
                </c:pt>
                <c:pt idx="8750">
                  <c:v>38412</c:v>
                </c:pt>
                <c:pt idx="8751">
                  <c:v>38413</c:v>
                </c:pt>
                <c:pt idx="8752">
                  <c:v>38414</c:v>
                </c:pt>
                <c:pt idx="8753">
                  <c:v>38415</c:v>
                </c:pt>
                <c:pt idx="8754">
                  <c:v>38416</c:v>
                </c:pt>
                <c:pt idx="8755">
                  <c:v>38417</c:v>
                </c:pt>
                <c:pt idx="8756">
                  <c:v>38418</c:v>
                </c:pt>
                <c:pt idx="8757">
                  <c:v>38419</c:v>
                </c:pt>
                <c:pt idx="8758">
                  <c:v>38420</c:v>
                </c:pt>
                <c:pt idx="8759">
                  <c:v>38421</c:v>
                </c:pt>
                <c:pt idx="8760">
                  <c:v>38422</c:v>
                </c:pt>
                <c:pt idx="8761">
                  <c:v>38423</c:v>
                </c:pt>
                <c:pt idx="8762">
                  <c:v>38424</c:v>
                </c:pt>
                <c:pt idx="8763">
                  <c:v>38425</c:v>
                </c:pt>
                <c:pt idx="8764">
                  <c:v>38426</c:v>
                </c:pt>
                <c:pt idx="8765">
                  <c:v>38427</c:v>
                </c:pt>
                <c:pt idx="8766">
                  <c:v>38428</c:v>
                </c:pt>
                <c:pt idx="8767">
                  <c:v>38429</c:v>
                </c:pt>
                <c:pt idx="8768">
                  <c:v>38430</c:v>
                </c:pt>
                <c:pt idx="8769">
                  <c:v>38431</c:v>
                </c:pt>
                <c:pt idx="8770">
                  <c:v>38432</c:v>
                </c:pt>
                <c:pt idx="8771">
                  <c:v>38433</c:v>
                </c:pt>
                <c:pt idx="8772">
                  <c:v>38434</c:v>
                </c:pt>
                <c:pt idx="8773">
                  <c:v>38435</c:v>
                </c:pt>
                <c:pt idx="8774">
                  <c:v>38436</c:v>
                </c:pt>
                <c:pt idx="8775">
                  <c:v>38437</c:v>
                </c:pt>
                <c:pt idx="8776">
                  <c:v>38506</c:v>
                </c:pt>
                <c:pt idx="8777">
                  <c:v>38507</c:v>
                </c:pt>
                <c:pt idx="8778">
                  <c:v>38508</c:v>
                </c:pt>
                <c:pt idx="8779">
                  <c:v>38509</c:v>
                </c:pt>
                <c:pt idx="8780">
                  <c:v>38510</c:v>
                </c:pt>
                <c:pt idx="8781">
                  <c:v>38511</c:v>
                </c:pt>
                <c:pt idx="8782">
                  <c:v>38512</c:v>
                </c:pt>
                <c:pt idx="8783">
                  <c:v>38513</c:v>
                </c:pt>
                <c:pt idx="8784">
                  <c:v>38514</c:v>
                </c:pt>
                <c:pt idx="8785">
                  <c:v>38515</c:v>
                </c:pt>
                <c:pt idx="8786">
                  <c:v>38516</c:v>
                </c:pt>
                <c:pt idx="8787">
                  <c:v>38517</c:v>
                </c:pt>
                <c:pt idx="8788">
                  <c:v>38518</c:v>
                </c:pt>
                <c:pt idx="8789">
                  <c:v>38519</c:v>
                </c:pt>
                <c:pt idx="8790">
                  <c:v>38520</c:v>
                </c:pt>
                <c:pt idx="8791">
                  <c:v>38521</c:v>
                </c:pt>
                <c:pt idx="8792">
                  <c:v>38522</c:v>
                </c:pt>
                <c:pt idx="8793">
                  <c:v>38523</c:v>
                </c:pt>
                <c:pt idx="8794">
                  <c:v>38524</c:v>
                </c:pt>
                <c:pt idx="8795">
                  <c:v>38525</c:v>
                </c:pt>
                <c:pt idx="8796">
                  <c:v>38526</c:v>
                </c:pt>
                <c:pt idx="8797">
                  <c:v>38527</c:v>
                </c:pt>
                <c:pt idx="8798">
                  <c:v>38528</c:v>
                </c:pt>
                <c:pt idx="8799">
                  <c:v>38529</c:v>
                </c:pt>
                <c:pt idx="8800">
                  <c:v>38530</c:v>
                </c:pt>
                <c:pt idx="8801">
                  <c:v>38531</c:v>
                </c:pt>
                <c:pt idx="8802">
                  <c:v>38532</c:v>
                </c:pt>
                <c:pt idx="8803">
                  <c:v>38533</c:v>
                </c:pt>
                <c:pt idx="8804">
                  <c:v>38534</c:v>
                </c:pt>
                <c:pt idx="8805">
                  <c:v>38535</c:v>
                </c:pt>
                <c:pt idx="8806">
                  <c:v>38536</c:v>
                </c:pt>
                <c:pt idx="8807">
                  <c:v>38537</c:v>
                </c:pt>
                <c:pt idx="8808">
                  <c:v>38538</c:v>
                </c:pt>
                <c:pt idx="8809">
                  <c:v>38539</c:v>
                </c:pt>
                <c:pt idx="8810">
                  <c:v>38540</c:v>
                </c:pt>
                <c:pt idx="8811">
                  <c:v>38541</c:v>
                </c:pt>
                <c:pt idx="8812">
                  <c:v>38542</c:v>
                </c:pt>
                <c:pt idx="8813">
                  <c:v>38543</c:v>
                </c:pt>
                <c:pt idx="8814">
                  <c:v>38544</c:v>
                </c:pt>
                <c:pt idx="8815">
                  <c:v>38545</c:v>
                </c:pt>
                <c:pt idx="8816">
                  <c:v>38546</c:v>
                </c:pt>
                <c:pt idx="8817">
                  <c:v>38547</c:v>
                </c:pt>
                <c:pt idx="8818">
                  <c:v>38548</c:v>
                </c:pt>
                <c:pt idx="8819">
                  <c:v>38549</c:v>
                </c:pt>
                <c:pt idx="8820">
                  <c:v>38550</c:v>
                </c:pt>
                <c:pt idx="8821">
                  <c:v>38551</c:v>
                </c:pt>
                <c:pt idx="8822">
                  <c:v>38552</c:v>
                </c:pt>
                <c:pt idx="8823">
                  <c:v>38553</c:v>
                </c:pt>
                <c:pt idx="8824">
                  <c:v>38554</c:v>
                </c:pt>
                <c:pt idx="8825">
                  <c:v>38555</c:v>
                </c:pt>
                <c:pt idx="8826">
                  <c:v>38556</c:v>
                </c:pt>
                <c:pt idx="8827">
                  <c:v>38557</c:v>
                </c:pt>
                <c:pt idx="8828">
                  <c:v>38558</c:v>
                </c:pt>
                <c:pt idx="8829">
                  <c:v>38559</c:v>
                </c:pt>
                <c:pt idx="8830">
                  <c:v>38560</c:v>
                </c:pt>
                <c:pt idx="8831">
                  <c:v>38561</c:v>
                </c:pt>
                <c:pt idx="8832">
                  <c:v>38562</c:v>
                </c:pt>
                <c:pt idx="8833">
                  <c:v>38563</c:v>
                </c:pt>
                <c:pt idx="8834">
                  <c:v>38564</c:v>
                </c:pt>
                <c:pt idx="8835">
                  <c:v>38565</c:v>
                </c:pt>
                <c:pt idx="8836">
                  <c:v>38566</c:v>
                </c:pt>
                <c:pt idx="8837">
                  <c:v>38567</c:v>
                </c:pt>
                <c:pt idx="8838">
                  <c:v>38568</c:v>
                </c:pt>
                <c:pt idx="8839">
                  <c:v>38569</c:v>
                </c:pt>
                <c:pt idx="8840">
                  <c:v>38570</c:v>
                </c:pt>
                <c:pt idx="8841">
                  <c:v>38571</c:v>
                </c:pt>
                <c:pt idx="8842">
                  <c:v>38572</c:v>
                </c:pt>
                <c:pt idx="8843">
                  <c:v>38573</c:v>
                </c:pt>
                <c:pt idx="8844">
                  <c:v>38574</c:v>
                </c:pt>
                <c:pt idx="8845">
                  <c:v>38575</c:v>
                </c:pt>
                <c:pt idx="8846">
                  <c:v>38576</c:v>
                </c:pt>
                <c:pt idx="8847">
                  <c:v>38577</c:v>
                </c:pt>
                <c:pt idx="8848">
                  <c:v>38578</c:v>
                </c:pt>
                <c:pt idx="8849">
                  <c:v>38579</c:v>
                </c:pt>
                <c:pt idx="8850">
                  <c:v>38580</c:v>
                </c:pt>
                <c:pt idx="8851">
                  <c:v>38581</c:v>
                </c:pt>
                <c:pt idx="8852">
                  <c:v>38582</c:v>
                </c:pt>
                <c:pt idx="8853">
                  <c:v>38583</c:v>
                </c:pt>
                <c:pt idx="8854">
                  <c:v>38584</c:v>
                </c:pt>
                <c:pt idx="8855">
                  <c:v>38585</c:v>
                </c:pt>
                <c:pt idx="8856">
                  <c:v>38586</c:v>
                </c:pt>
                <c:pt idx="8857">
                  <c:v>38587</c:v>
                </c:pt>
                <c:pt idx="8858">
                  <c:v>38588</c:v>
                </c:pt>
                <c:pt idx="8859">
                  <c:v>38589</c:v>
                </c:pt>
                <c:pt idx="8860">
                  <c:v>38590</c:v>
                </c:pt>
                <c:pt idx="8861">
                  <c:v>38591</c:v>
                </c:pt>
                <c:pt idx="8862">
                  <c:v>38592</c:v>
                </c:pt>
                <c:pt idx="8863">
                  <c:v>38593</c:v>
                </c:pt>
                <c:pt idx="8864">
                  <c:v>38594</c:v>
                </c:pt>
                <c:pt idx="8865">
                  <c:v>38595</c:v>
                </c:pt>
                <c:pt idx="8866">
                  <c:v>38596</c:v>
                </c:pt>
                <c:pt idx="8867">
                  <c:v>38597</c:v>
                </c:pt>
                <c:pt idx="8868">
                  <c:v>38598</c:v>
                </c:pt>
                <c:pt idx="8869">
                  <c:v>38599</c:v>
                </c:pt>
                <c:pt idx="8870">
                  <c:v>38603</c:v>
                </c:pt>
                <c:pt idx="8871">
                  <c:v>38604</c:v>
                </c:pt>
                <c:pt idx="8872">
                  <c:v>38605</c:v>
                </c:pt>
                <c:pt idx="8873">
                  <c:v>38606</c:v>
                </c:pt>
                <c:pt idx="8874">
                  <c:v>38607</c:v>
                </c:pt>
                <c:pt idx="8875">
                  <c:v>38608</c:v>
                </c:pt>
                <c:pt idx="8876">
                  <c:v>38609</c:v>
                </c:pt>
                <c:pt idx="8877">
                  <c:v>38610</c:v>
                </c:pt>
                <c:pt idx="8878">
                  <c:v>38611</c:v>
                </c:pt>
                <c:pt idx="8879">
                  <c:v>38612</c:v>
                </c:pt>
                <c:pt idx="8880">
                  <c:v>38613</c:v>
                </c:pt>
                <c:pt idx="8881">
                  <c:v>38614</c:v>
                </c:pt>
                <c:pt idx="8882">
                  <c:v>38615</c:v>
                </c:pt>
                <c:pt idx="8883">
                  <c:v>38616</c:v>
                </c:pt>
                <c:pt idx="8884">
                  <c:v>38617</c:v>
                </c:pt>
                <c:pt idx="8885">
                  <c:v>38618</c:v>
                </c:pt>
                <c:pt idx="8886">
                  <c:v>38619</c:v>
                </c:pt>
                <c:pt idx="8887">
                  <c:v>38620</c:v>
                </c:pt>
                <c:pt idx="8888">
                  <c:v>38621</c:v>
                </c:pt>
                <c:pt idx="8889">
                  <c:v>38622</c:v>
                </c:pt>
                <c:pt idx="8890">
                  <c:v>38623</c:v>
                </c:pt>
                <c:pt idx="8891">
                  <c:v>38624</c:v>
                </c:pt>
                <c:pt idx="8892">
                  <c:v>38625</c:v>
                </c:pt>
                <c:pt idx="8893">
                  <c:v>38626</c:v>
                </c:pt>
                <c:pt idx="8894">
                  <c:v>38627</c:v>
                </c:pt>
                <c:pt idx="8895">
                  <c:v>38628</c:v>
                </c:pt>
                <c:pt idx="8896">
                  <c:v>38629</c:v>
                </c:pt>
                <c:pt idx="8897">
                  <c:v>38630</c:v>
                </c:pt>
                <c:pt idx="8898">
                  <c:v>38631</c:v>
                </c:pt>
                <c:pt idx="8899">
                  <c:v>38632</c:v>
                </c:pt>
                <c:pt idx="8900">
                  <c:v>38633</c:v>
                </c:pt>
                <c:pt idx="8901">
                  <c:v>38634</c:v>
                </c:pt>
                <c:pt idx="8902">
                  <c:v>38635</c:v>
                </c:pt>
                <c:pt idx="8903">
                  <c:v>38636</c:v>
                </c:pt>
                <c:pt idx="8904">
                  <c:v>38637</c:v>
                </c:pt>
                <c:pt idx="8905">
                  <c:v>38638</c:v>
                </c:pt>
                <c:pt idx="8906">
                  <c:v>38639</c:v>
                </c:pt>
                <c:pt idx="8907">
                  <c:v>38640</c:v>
                </c:pt>
                <c:pt idx="8908">
                  <c:v>38641</c:v>
                </c:pt>
                <c:pt idx="8909">
                  <c:v>38642</c:v>
                </c:pt>
                <c:pt idx="8910">
                  <c:v>38643</c:v>
                </c:pt>
                <c:pt idx="8911">
                  <c:v>38644</c:v>
                </c:pt>
                <c:pt idx="8912">
                  <c:v>38645</c:v>
                </c:pt>
                <c:pt idx="8913">
                  <c:v>38646</c:v>
                </c:pt>
                <c:pt idx="8914">
                  <c:v>38647</c:v>
                </c:pt>
                <c:pt idx="8915">
                  <c:v>38648</c:v>
                </c:pt>
                <c:pt idx="8916">
                  <c:v>38649</c:v>
                </c:pt>
                <c:pt idx="8917">
                  <c:v>38650</c:v>
                </c:pt>
                <c:pt idx="8918">
                  <c:v>38651</c:v>
                </c:pt>
                <c:pt idx="8919">
                  <c:v>38652</c:v>
                </c:pt>
                <c:pt idx="8920">
                  <c:v>38653</c:v>
                </c:pt>
                <c:pt idx="8921">
                  <c:v>38654</c:v>
                </c:pt>
                <c:pt idx="8922">
                  <c:v>38655</c:v>
                </c:pt>
                <c:pt idx="8923">
                  <c:v>38656</c:v>
                </c:pt>
                <c:pt idx="8924">
                  <c:v>38657</c:v>
                </c:pt>
                <c:pt idx="8925">
                  <c:v>38658</c:v>
                </c:pt>
                <c:pt idx="8926">
                  <c:v>38659</c:v>
                </c:pt>
                <c:pt idx="8927">
                  <c:v>38660</c:v>
                </c:pt>
                <c:pt idx="8928">
                  <c:v>38661</c:v>
                </c:pt>
                <c:pt idx="8929">
                  <c:v>38662</c:v>
                </c:pt>
                <c:pt idx="8930">
                  <c:v>38663</c:v>
                </c:pt>
                <c:pt idx="8931">
                  <c:v>38664</c:v>
                </c:pt>
                <c:pt idx="8932">
                  <c:v>38665</c:v>
                </c:pt>
                <c:pt idx="8933">
                  <c:v>38666</c:v>
                </c:pt>
                <c:pt idx="8934">
                  <c:v>38667</c:v>
                </c:pt>
                <c:pt idx="8935">
                  <c:v>38668</c:v>
                </c:pt>
                <c:pt idx="8936">
                  <c:v>38669</c:v>
                </c:pt>
                <c:pt idx="8937">
                  <c:v>38670</c:v>
                </c:pt>
                <c:pt idx="8938">
                  <c:v>38671</c:v>
                </c:pt>
                <c:pt idx="8939">
                  <c:v>38672</c:v>
                </c:pt>
                <c:pt idx="8940">
                  <c:v>38673</c:v>
                </c:pt>
                <c:pt idx="8941">
                  <c:v>38674</c:v>
                </c:pt>
                <c:pt idx="8942">
                  <c:v>38675</c:v>
                </c:pt>
                <c:pt idx="8943">
                  <c:v>38676</c:v>
                </c:pt>
                <c:pt idx="8944">
                  <c:v>38677</c:v>
                </c:pt>
                <c:pt idx="8945">
                  <c:v>38678</c:v>
                </c:pt>
                <c:pt idx="8946">
                  <c:v>38679</c:v>
                </c:pt>
                <c:pt idx="8947">
                  <c:v>38680</c:v>
                </c:pt>
                <c:pt idx="8948">
                  <c:v>38681</c:v>
                </c:pt>
                <c:pt idx="8949">
                  <c:v>38682</c:v>
                </c:pt>
                <c:pt idx="8950">
                  <c:v>38683</c:v>
                </c:pt>
                <c:pt idx="8951">
                  <c:v>38684</c:v>
                </c:pt>
                <c:pt idx="8952">
                  <c:v>38685</c:v>
                </c:pt>
                <c:pt idx="8953">
                  <c:v>38686</c:v>
                </c:pt>
                <c:pt idx="8954">
                  <c:v>38687</c:v>
                </c:pt>
                <c:pt idx="8955">
                  <c:v>38688</c:v>
                </c:pt>
                <c:pt idx="8956">
                  <c:v>38689</c:v>
                </c:pt>
                <c:pt idx="8957">
                  <c:v>38690</c:v>
                </c:pt>
                <c:pt idx="8958">
                  <c:v>38691</c:v>
                </c:pt>
                <c:pt idx="8959">
                  <c:v>38692</c:v>
                </c:pt>
                <c:pt idx="8960">
                  <c:v>38693</c:v>
                </c:pt>
                <c:pt idx="8961">
                  <c:v>38694</c:v>
                </c:pt>
                <c:pt idx="8962">
                  <c:v>38695</c:v>
                </c:pt>
                <c:pt idx="8963">
                  <c:v>38696</c:v>
                </c:pt>
                <c:pt idx="8964">
                  <c:v>38697</c:v>
                </c:pt>
                <c:pt idx="8965">
                  <c:v>38698</c:v>
                </c:pt>
                <c:pt idx="8966">
                  <c:v>38699</c:v>
                </c:pt>
                <c:pt idx="8967">
                  <c:v>38700</c:v>
                </c:pt>
                <c:pt idx="8968">
                  <c:v>38701</c:v>
                </c:pt>
                <c:pt idx="8969">
                  <c:v>38702</c:v>
                </c:pt>
                <c:pt idx="8970">
                  <c:v>38703</c:v>
                </c:pt>
                <c:pt idx="8971">
                  <c:v>38704</c:v>
                </c:pt>
                <c:pt idx="8972">
                  <c:v>38705</c:v>
                </c:pt>
                <c:pt idx="8973">
                  <c:v>38706</c:v>
                </c:pt>
                <c:pt idx="8974">
                  <c:v>38707</c:v>
                </c:pt>
                <c:pt idx="8975">
                  <c:v>38708</c:v>
                </c:pt>
                <c:pt idx="8976">
                  <c:v>38709</c:v>
                </c:pt>
                <c:pt idx="8977">
                  <c:v>38710</c:v>
                </c:pt>
                <c:pt idx="8978">
                  <c:v>38711</c:v>
                </c:pt>
                <c:pt idx="8979">
                  <c:v>38712</c:v>
                </c:pt>
                <c:pt idx="8980">
                  <c:v>38713</c:v>
                </c:pt>
                <c:pt idx="8981">
                  <c:v>38714</c:v>
                </c:pt>
                <c:pt idx="8982">
                  <c:v>38715</c:v>
                </c:pt>
                <c:pt idx="8983">
                  <c:v>38716</c:v>
                </c:pt>
                <c:pt idx="8984">
                  <c:v>38717</c:v>
                </c:pt>
                <c:pt idx="8985">
                  <c:v>38718</c:v>
                </c:pt>
                <c:pt idx="8986">
                  <c:v>38719</c:v>
                </c:pt>
                <c:pt idx="8987">
                  <c:v>38720</c:v>
                </c:pt>
                <c:pt idx="8988">
                  <c:v>38721</c:v>
                </c:pt>
                <c:pt idx="8989">
                  <c:v>38722</c:v>
                </c:pt>
                <c:pt idx="8990">
                  <c:v>38723</c:v>
                </c:pt>
                <c:pt idx="8991">
                  <c:v>38724</c:v>
                </c:pt>
                <c:pt idx="8992">
                  <c:v>38725</c:v>
                </c:pt>
                <c:pt idx="8993">
                  <c:v>38726</c:v>
                </c:pt>
                <c:pt idx="8994">
                  <c:v>38727</c:v>
                </c:pt>
                <c:pt idx="8995">
                  <c:v>38728</c:v>
                </c:pt>
                <c:pt idx="8996">
                  <c:v>38729</c:v>
                </c:pt>
                <c:pt idx="8997">
                  <c:v>38730</c:v>
                </c:pt>
                <c:pt idx="8998">
                  <c:v>38731</c:v>
                </c:pt>
                <c:pt idx="8999">
                  <c:v>38732</c:v>
                </c:pt>
                <c:pt idx="9000">
                  <c:v>38733</c:v>
                </c:pt>
                <c:pt idx="9001">
                  <c:v>38734</c:v>
                </c:pt>
                <c:pt idx="9002">
                  <c:v>38735</c:v>
                </c:pt>
                <c:pt idx="9003">
                  <c:v>38736</c:v>
                </c:pt>
                <c:pt idx="9004">
                  <c:v>38737</c:v>
                </c:pt>
                <c:pt idx="9005">
                  <c:v>38738</c:v>
                </c:pt>
                <c:pt idx="9006">
                  <c:v>38739</c:v>
                </c:pt>
                <c:pt idx="9007">
                  <c:v>38740</c:v>
                </c:pt>
                <c:pt idx="9008">
                  <c:v>38741</c:v>
                </c:pt>
                <c:pt idx="9009">
                  <c:v>38742</c:v>
                </c:pt>
                <c:pt idx="9010">
                  <c:v>38743</c:v>
                </c:pt>
                <c:pt idx="9011">
                  <c:v>38744</c:v>
                </c:pt>
                <c:pt idx="9012">
                  <c:v>38745</c:v>
                </c:pt>
                <c:pt idx="9013">
                  <c:v>38746</c:v>
                </c:pt>
                <c:pt idx="9014">
                  <c:v>38747</c:v>
                </c:pt>
                <c:pt idx="9015">
                  <c:v>38748</c:v>
                </c:pt>
                <c:pt idx="9016">
                  <c:v>38749</c:v>
                </c:pt>
                <c:pt idx="9017">
                  <c:v>38750</c:v>
                </c:pt>
                <c:pt idx="9018">
                  <c:v>38751</c:v>
                </c:pt>
                <c:pt idx="9019">
                  <c:v>38752</c:v>
                </c:pt>
                <c:pt idx="9020">
                  <c:v>38753</c:v>
                </c:pt>
                <c:pt idx="9021">
                  <c:v>38754</c:v>
                </c:pt>
                <c:pt idx="9022">
                  <c:v>38755</c:v>
                </c:pt>
                <c:pt idx="9023">
                  <c:v>38756</c:v>
                </c:pt>
                <c:pt idx="9024">
                  <c:v>38757</c:v>
                </c:pt>
                <c:pt idx="9025">
                  <c:v>38758</c:v>
                </c:pt>
                <c:pt idx="9026">
                  <c:v>38759</c:v>
                </c:pt>
                <c:pt idx="9027">
                  <c:v>38760</c:v>
                </c:pt>
                <c:pt idx="9028">
                  <c:v>38761</c:v>
                </c:pt>
                <c:pt idx="9029">
                  <c:v>38762</c:v>
                </c:pt>
                <c:pt idx="9030">
                  <c:v>38763</c:v>
                </c:pt>
                <c:pt idx="9031">
                  <c:v>38764</c:v>
                </c:pt>
                <c:pt idx="9032">
                  <c:v>38765</c:v>
                </c:pt>
                <c:pt idx="9033">
                  <c:v>38766</c:v>
                </c:pt>
                <c:pt idx="9034">
                  <c:v>38767</c:v>
                </c:pt>
                <c:pt idx="9035">
                  <c:v>38768</c:v>
                </c:pt>
                <c:pt idx="9036">
                  <c:v>38769</c:v>
                </c:pt>
                <c:pt idx="9037">
                  <c:v>38770</c:v>
                </c:pt>
                <c:pt idx="9038">
                  <c:v>38771</c:v>
                </c:pt>
                <c:pt idx="9039">
                  <c:v>38772</c:v>
                </c:pt>
                <c:pt idx="9040">
                  <c:v>38773</c:v>
                </c:pt>
                <c:pt idx="9041">
                  <c:v>38774</c:v>
                </c:pt>
                <c:pt idx="9042">
                  <c:v>38775</c:v>
                </c:pt>
                <c:pt idx="9043">
                  <c:v>38776</c:v>
                </c:pt>
                <c:pt idx="9044">
                  <c:v>38777</c:v>
                </c:pt>
                <c:pt idx="9045">
                  <c:v>38778</c:v>
                </c:pt>
                <c:pt idx="9046">
                  <c:v>38779</c:v>
                </c:pt>
                <c:pt idx="9047">
                  <c:v>38780</c:v>
                </c:pt>
                <c:pt idx="9048">
                  <c:v>38781</c:v>
                </c:pt>
                <c:pt idx="9049">
                  <c:v>38782</c:v>
                </c:pt>
                <c:pt idx="9050">
                  <c:v>38783</c:v>
                </c:pt>
                <c:pt idx="9051">
                  <c:v>38784</c:v>
                </c:pt>
                <c:pt idx="9052">
                  <c:v>38785</c:v>
                </c:pt>
                <c:pt idx="9053">
                  <c:v>38786</c:v>
                </c:pt>
                <c:pt idx="9054">
                  <c:v>38787</c:v>
                </c:pt>
                <c:pt idx="9055">
                  <c:v>38788</c:v>
                </c:pt>
                <c:pt idx="9056">
                  <c:v>38789</c:v>
                </c:pt>
                <c:pt idx="9057">
                  <c:v>38790</c:v>
                </c:pt>
                <c:pt idx="9058">
                  <c:v>38791</c:v>
                </c:pt>
                <c:pt idx="9059">
                  <c:v>38792</c:v>
                </c:pt>
                <c:pt idx="9060">
                  <c:v>38793</c:v>
                </c:pt>
                <c:pt idx="9061">
                  <c:v>38794</c:v>
                </c:pt>
                <c:pt idx="9062">
                  <c:v>38795</c:v>
                </c:pt>
                <c:pt idx="9063">
                  <c:v>38796</c:v>
                </c:pt>
                <c:pt idx="9064">
                  <c:v>38797</c:v>
                </c:pt>
                <c:pt idx="9065">
                  <c:v>38798</c:v>
                </c:pt>
                <c:pt idx="9066">
                  <c:v>38799</c:v>
                </c:pt>
                <c:pt idx="9067">
                  <c:v>38800</c:v>
                </c:pt>
                <c:pt idx="9068">
                  <c:v>38801</c:v>
                </c:pt>
                <c:pt idx="9069">
                  <c:v>38802</c:v>
                </c:pt>
                <c:pt idx="9070">
                  <c:v>38803</c:v>
                </c:pt>
                <c:pt idx="9071">
                  <c:v>38804</c:v>
                </c:pt>
                <c:pt idx="9072">
                  <c:v>38805</c:v>
                </c:pt>
                <c:pt idx="9073">
                  <c:v>38806</c:v>
                </c:pt>
                <c:pt idx="9074">
                  <c:v>38807</c:v>
                </c:pt>
                <c:pt idx="9075">
                  <c:v>38808</c:v>
                </c:pt>
                <c:pt idx="9076">
                  <c:v>38809</c:v>
                </c:pt>
                <c:pt idx="9077">
                  <c:v>38810</c:v>
                </c:pt>
                <c:pt idx="9078">
                  <c:v>38811</c:v>
                </c:pt>
                <c:pt idx="9079">
                  <c:v>38812</c:v>
                </c:pt>
                <c:pt idx="9080">
                  <c:v>38813</c:v>
                </c:pt>
                <c:pt idx="9081">
                  <c:v>38814</c:v>
                </c:pt>
                <c:pt idx="9082">
                  <c:v>38815</c:v>
                </c:pt>
                <c:pt idx="9083">
                  <c:v>38816</c:v>
                </c:pt>
                <c:pt idx="9084">
                  <c:v>38817</c:v>
                </c:pt>
                <c:pt idx="9085">
                  <c:v>38818</c:v>
                </c:pt>
                <c:pt idx="9086">
                  <c:v>38819</c:v>
                </c:pt>
                <c:pt idx="9087">
                  <c:v>38820</c:v>
                </c:pt>
                <c:pt idx="9088">
                  <c:v>38821</c:v>
                </c:pt>
                <c:pt idx="9089">
                  <c:v>38822</c:v>
                </c:pt>
                <c:pt idx="9090">
                  <c:v>38823</c:v>
                </c:pt>
                <c:pt idx="9091">
                  <c:v>38824</c:v>
                </c:pt>
                <c:pt idx="9092">
                  <c:v>38825</c:v>
                </c:pt>
                <c:pt idx="9093">
                  <c:v>38826</c:v>
                </c:pt>
                <c:pt idx="9094">
                  <c:v>38827</c:v>
                </c:pt>
                <c:pt idx="9095">
                  <c:v>38828</c:v>
                </c:pt>
                <c:pt idx="9096">
                  <c:v>38829</c:v>
                </c:pt>
                <c:pt idx="9097">
                  <c:v>38830</c:v>
                </c:pt>
                <c:pt idx="9098">
                  <c:v>38831</c:v>
                </c:pt>
                <c:pt idx="9099">
                  <c:v>38832</c:v>
                </c:pt>
                <c:pt idx="9100">
                  <c:v>38833</c:v>
                </c:pt>
                <c:pt idx="9101">
                  <c:v>38834</c:v>
                </c:pt>
                <c:pt idx="9102">
                  <c:v>38835</c:v>
                </c:pt>
                <c:pt idx="9103">
                  <c:v>38836</c:v>
                </c:pt>
                <c:pt idx="9104">
                  <c:v>38837</c:v>
                </c:pt>
                <c:pt idx="9105">
                  <c:v>38838</c:v>
                </c:pt>
                <c:pt idx="9106">
                  <c:v>38839</c:v>
                </c:pt>
                <c:pt idx="9107">
                  <c:v>38840</c:v>
                </c:pt>
                <c:pt idx="9108">
                  <c:v>38841</c:v>
                </c:pt>
                <c:pt idx="9109">
                  <c:v>38842</c:v>
                </c:pt>
                <c:pt idx="9110">
                  <c:v>38843</c:v>
                </c:pt>
                <c:pt idx="9111">
                  <c:v>38844</c:v>
                </c:pt>
                <c:pt idx="9112">
                  <c:v>38845</c:v>
                </c:pt>
                <c:pt idx="9113">
                  <c:v>38846</c:v>
                </c:pt>
                <c:pt idx="9114">
                  <c:v>38847</c:v>
                </c:pt>
                <c:pt idx="9115">
                  <c:v>38848</c:v>
                </c:pt>
                <c:pt idx="9116">
                  <c:v>38849</c:v>
                </c:pt>
                <c:pt idx="9117">
                  <c:v>38850</c:v>
                </c:pt>
                <c:pt idx="9118">
                  <c:v>38851</c:v>
                </c:pt>
                <c:pt idx="9119">
                  <c:v>38852</c:v>
                </c:pt>
                <c:pt idx="9120">
                  <c:v>38853</c:v>
                </c:pt>
                <c:pt idx="9121">
                  <c:v>38854</c:v>
                </c:pt>
                <c:pt idx="9122">
                  <c:v>38855</c:v>
                </c:pt>
                <c:pt idx="9123">
                  <c:v>38856</c:v>
                </c:pt>
                <c:pt idx="9124">
                  <c:v>38857</c:v>
                </c:pt>
                <c:pt idx="9125">
                  <c:v>38858</c:v>
                </c:pt>
                <c:pt idx="9126">
                  <c:v>38859</c:v>
                </c:pt>
                <c:pt idx="9127">
                  <c:v>38860</c:v>
                </c:pt>
                <c:pt idx="9128">
                  <c:v>38861</c:v>
                </c:pt>
                <c:pt idx="9129">
                  <c:v>38862</c:v>
                </c:pt>
                <c:pt idx="9130">
                  <c:v>38863</c:v>
                </c:pt>
                <c:pt idx="9131">
                  <c:v>38864</c:v>
                </c:pt>
                <c:pt idx="9132">
                  <c:v>38865</c:v>
                </c:pt>
                <c:pt idx="9133">
                  <c:v>38866</c:v>
                </c:pt>
                <c:pt idx="9134">
                  <c:v>38867</c:v>
                </c:pt>
                <c:pt idx="9135">
                  <c:v>38868</c:v>
                </c:pt>
                <c:pt idx="9136">
                  <c:v>38869</c:v>
                </c:pt>
                <c:pt idx="9137">
                  <c:v>38870</c:v>
                </c:pt>
                <c:pt idx="9138">
                  <c:v>38871</c:v>
                </c:pt>
                <c:pt idx="9139">
                  <c:v>38872</c:v>
                </c:pt>
                <c:pt idx="9140">
                  <c:v>38873</c:v>
                </c:pt>
                <c:pt idx="9141">
                  <c:v>38874</c:v>
                </c:pt>
                <c:pt idx="9142">
                  <c:v>38875</c:v>
                </c:pt>
                <c:pt idx="9143">
                  <c:v>38876</c:v>
                </c:pt>
                <c:pt idx="9144">
                  <c:v>38877</c:v>
                </c:pt>
                <c:pt idx="9145">
                  <c:v>38878</c:v>
                </c:pt>
                <c:pt idx="9146">
                  <c:v>38879</c:v>
                </c:pt>
                <c:pt idx="9147">
                  <c:v>38880</c:v>
                </c:pt>
                <c:pt idx="9148">
                  <c:v>38881</c:v>
                </c:pt>
                <c:pt idx="9149">
                  <c:v>38882</c:v>
                </c:pt>
                <c:pt idx="9150">
                  <c:v>38883</c:v>
                </c:pt>
                <c:pt idx="9151">
                  <c:v>38884</c:v>
                </c:pt>
                <c:pt idx="9152">
                  <c:v>38885</c:v>
                </c:pt>
                <c:pt idx="9153">
                  <c:v>38886</c:v>
                </c:pt>
                <c:pt idx="9154">
                  <c:v>38887</c:v>
                </c:pt>
                <c:pt idx="9155">
                  <c:v>38888</c:v>
                </c:pt>
                <c:pt idx="9156">
                  <c:v>38889</c:v>
                </c:pt>
                <c:pt idx="9157">
                  <c:v>38890</c:v>
                </c:pt>
                <c:pt idx="9158">
                  <c:v>38891</c:v>
                </c:pt>
                <c:pt idx="9159">
                  <c:v>38892</c:v>
                </c:pt>
                <c:pt idx="9160">
                  <c:v>38893</c:v>
                </c:pt>
                <c:pt idx="9161">
                  <c:v>38894</c:v>
                </c:pt>
                <c:pt idx="9162">
                  <c:v>38895</c:v>
                </c:pt>
                <c:pt idx="9163">
                  <c:v>38896</c:v>
                </c:pt>
                <c:pt idx="9164">
                  <c:v>38897</c:v>
                </c:pt>
                <c:pt idx="9165">
                  <c:v>38898</c:v>
                </c:pt>
                <c:pt idx="9166">
                  <c:v>38899</c:v>
                </c:pt>
                <c:pt idx="9167">
                  <c:v>38900</c:v>
                </c:pt>
                <c:pt idx="9168">
                  <c:v>38901</c:v>
                </c:pt>
                <c:pt idx="9169">
                  <c:v>38902</c:v>
                </c:pt>
                <c:pt idx="9170">
                  <c:v>38903</c:v>
                </c:pt>
                <c:pt idx="9171">
                  <c:v>38904</c:v>
                </c:pt>
                <c:pt idx="9172">
                  <c:v>38905</c:v>
                </c:pt>
                <c:pt idx="9173">
                  <c:v>38906</c:v>
                </c:pt>
                <c:pt idx="9174">
                  <c:v>38907</c:v>
                </c:pt>
                <c:pt idx="9175">
                  <c:v>38908</c:v>
                </c:pt>
                <c:pt idx="9176">
                  <c:v>38909</c:v>
                </c:pt>
                <c:pt idx="9177">
                  <c:v>38910</c:v>
                </c:pt>
                <c:pt idx="9178">
                  <c:v>38911</c:v>
                </c:pt>
                <c:pt idx="9179">
                  <c:v>38912</c:v>
                </c:pt>
                <c:pt idx="9180">
                  <c:v>38913</c:v>
                </c:pt>
                <c:pt idx="9181">
                  <c:v>38914</c:v>
                </c:pt>
                <c:pt idx="9182">
                  <c:v>38915</c:v>
                </c:pt>
                <c:pt idx="9183">
                  <c:v>38916</c:v>
                </c:pt>
                <c:pt idx="9184">
                  <c:v>38917</c:v>
                </c:pt>
                <c:pt idx="9185">
                  <c:v>38918</c:v>
                </c:pt>
                <c:pt idx="9186">
                  <c:v>38919</c:v>
                </c:pt>
                <c:pt idx="9187">
                  <c:v>38920</c:v>
                </c:pt>
                <c:pt idx="9188">
                  <c:v>38921</c:v>
                </c:pt>
                <c:pt idx="9189">
                  <c:v>38922</c:v>
                </c:pt>
                <c:pt idx="9190">
                  <c:v>38923</c:v>
                </c:pt>
                <c:pt idx="9191">
                  <c:v>38924</c:v>
                </c:pt>
                <c:pt idx="9192">
                  <c:v>38925</c:v>
                </c:pt>
                <c:pt idx="9193">
                  <c:v>38926</c:v>
                </c:pt>
                <c:pt idx="9194">
                  <c:v>38927</c:v>
                </c:pt>
                <c:pt idx="9195">
                  <c:v>38928</c:v>
                </c:pt>
                <c:pt idx="9196">
                  <c:v>38929</c:v>
                </c:pt>
                <c:pt idx="9197">
                  <c:v>38930</c:v>
                </c:pt>
                <c:pt idx="9198">
                  <c:v>38931</c:v>
                </c:pt>
                <c:pt idx="9199">
                  <c:v>38932</c:v>
                </c:pt>
                <c:pt idx="9200">
                  <c:v>38933</c:v>
                </c:pt>
                <c:pt idx="9201">
                  <c:v>38934</c:v>
                </c:pt>
                <c:pt idx="9202">
                  <c:v>38935</c:v>
                </c:pt>
                <c:pt idx="9203">
                  <c:v>38936</c:v>
                </c:pt>
                <c:pt idx="9204">
                  <c:v>38937</c:v>
                </c:pt>
                <c:pt idx="9205">
                  <c:v>38938</c:v>
                </c:pt>
                <c:pt idx="9206">
                  <c:v>38939</c:v>
                </c:pt>
                <c:pt idx="9207">
                  <c:v>38940</c:v>
                </c:pt>
                <c:pt idx="9208">
                  <c:v>38941</c:v>
                </c:pt>
                <c:pt idx="9209">
                  <c:v>38942</c:v>
                </c:pt>
                <c:pt idx="9210">
                  <c:v>38943</c:v>
                </c:pt>
                <c:pt idx="9211">
                  <c:v>38944</c:v>
                </c:pt>
                <c:pt idx="9212">
                  <c:v>38945</c:v>
                </c:pt>
                <c:pt idx="9213">
                  <c:v>38949</c:v>
                </c:pt>
                <c:pt idx="9214">
                  <c:v>38950</c:v>
                </c:pt>
                <c:pt idx="9215">
                  <c:v>38951</c:v>
                </c:pt>
                <c:pt idx="9216">
                  <c:v>38952</c:v>
                </c:pt>
                <c:pt idx="9217">
                  <c:v>38953</c:v>
                </c:pt>
                <c:pt idx="9218">
                  <c:v>38954</c:v>
                </c:pt>
                <c:pt idx="9219">
                  <c:v>38955</c:v>
                </c:pt>
                <c:pt idx="9220">
                  <c:v>38961</c:v>
                </c:pt>
                <c:pt idx="9221">
                  <c:v>38962</c:v>
                </c:pt>
                <c:pt idx="9222">
                  <c:v>38963</c:v>
                </c:pt>
                <c:pt idx="9223">
                  <c:v>38964</c:v>
                </c:pt>
                <c:pt idx="9224">
                  <c:v>38965</c:v>
                </c:pt>
                <c:pt idx="9225">
                  <c:v>38966</c:v>
                </c:pt>
                <c:pt idx="9226">
                  <c:v>38967</c:v>
                </c:pt>
                <c:pt idx="9227">
                  <c:v>38968</c:v>
                </c:pt>
                <c:pt idx="9228">
                  <c:v>38969</c:v>
                </c:pt>
                <c:pt idx="9229">
                  <c:v>38970</c:v>
                </c:pt>
                <c:pt idx="9230">
                  <c:v>38971</c:v>
                </c:pt>
                <c:pt idx="9231">
                  <c:v>38972</c:v>
                </c:pt>
                <c:pt idx="9232">
                  <c:v>38973</c:v>
                </c:pt>
                <c:pt idx="9233">
                  <c:v>38974</c:v>
                </c:pt>
                <c:pt idx="9234">
                  <c:v>38975</c:v>
                </c:pt>
                <c:pt idx="9235">
                  <c:v>38976</c:v>
                </c:pt>
                <c:pt idx="9236">
                  <c:v>38977</c:v>
                </c:pt>
                <c:pt idx="9237">
                  <c:v>38978</c:v>
                </c:pt>
                <c:pt idx="9238">
                  <c:v>38979</c:v>
                </c:pt>
                <c:pt idx="9239">
                  <c:v>38980</c:v>
                </c:pt>
                <c:pt idx="9240">
                  <c:v>38981</c:v>
                </c:pt>
                <c:pt idx="9241">
                  <c:v>38982</c:v>
                </c:pt>
                <c:pt idx="9242">
                  <c:v>38983</c:v>
                </c:pt>
                <c:pt idx="9243">
                  <c:v>38984</c:v>
                </c:pt>
                <c:pt idx="9244">
                  <c:v>38985</c:v>
                </c:pt>
                <c:pt idx="9245">
                  <c:v>38986</c:v>
                </c:pt>
                <c:pt idx="9246">
                  <c:v>38987</c:v>
                </c:pt>
                <c:pt idx="9247">
                  <c:v>38988</c:v>
                </c:pt>
                <c:pt idx="9248">
                  <c:v>38989</c:v>
                </c:pt>
                <c:pt idx="9249">
                  <c:v>38990</c:v>
                </c:pt>
                <c:pt idx="9250">
                  <c:v>38991</c:v>
                </c:pt>
                <c:pt idx="9251">
                  <c:v>38992</c:v>
                </c:pt>
                <c:pt idx="9252">
                  <c:v>38993</c:v>
                </c:pt>
                <c:pt idx="9253">
                  <c:v>38994</c:v>
                </c:pt>
                <c:pt idx="9254">
                  <c:v>38995</c:v>
                </c:pt>
                <c:pt idx="9255">
                  <c:v>38996</c:v>
                </c:pt>
                <c:pt idx="9256">
                  <c:v>38997</c:v>
                </c:pt>
                <c:pt idx="9257">
                  <c:v>38998</c:v>
                </c:pt>
                <c:pt idx="9258">
                  <c:v>38999</c:v>
                </c:pt>
                <c:pt idx="9259">
                  <c:v>39000</c:v>
                </c:pt>
                <c:pt idx="9260">
                  <c:v>39001</c:v>
                </c:pt>
                <c:pt idx="9261">
                  <c:v>39002</c:v>
                </c:pt>
                <c:pt idx="9262">
                  <c:v>39003</c:v>
                </c:pt>
                <c:pt idx="9263">
                  <c:v>39004</c:v>
                </c:pt>
                <c:pt idx="9264">
                  <c:v>39005</c:v>
                </c:pt>
                <c:pt idx="9265">
                  <c:v>39006</c:v>
                </c:pt>
                <c:pt idx="9266">
                  <c:v>39007</c:v>
                </c:pt>
                <c:pt idx="9267">
                  <c:v>39008</c:v>
                </c:pt>
                <c:pt idx="9268">
                  <c:v>39009</c:v>
                </c:pt>
                <c:pt idx="9269">
                  <c:v>39010</c:v>
                </c:pt>
                <c:pt idx="9270">
                  <c:v>39011</c:v>
                </c:pt>
                <c:pt idx="9271">
                  <c:v>39012</c:v>
                </c:pt>
                <c:pt idx="9272">
                  <c:v>39013</c:v>
                </c:pt>
                <c:pt idx="9273">
                  <c:v>39014</c:v>
                </c:pt>
                <c:pt idx="9274">
                  <c:v>39015</c:v>
                </c:pt>
                <c:pt idx="9275">
                  <c:v>39016</c:v>
                </c:pt>
                <c:pt idx="9276">
                  <c:v>39017</c:v>
                </c:pt>
                <c:pt idx="9277">
                  <c:v>39018</c:v>
                </c:pt>
                <c:pt idx="9278">
                  <c:v>39019</c:v>
                </c:pt>
                <c:pt idx="9279">
                  <c:v>39020</c:v>
                </c:pt>
                <c:pt idx="9280">
                  <c:v>39021</c:v>
                </c:pt>
                <c:pt idx="9281">
                  <c:v>39022</c:v>
                </c:pt>
                <c:pt idx="9282">
                  <c:v>39023</c:v>
                </c:pt>
                <c:pt idx="9283">
                  <c:v>39024</c:v>
                </c:pt>
                <c:pt idx="9284">
                  <c:v>39025</c:v>
                </c:pt>
                <c:pt idx="9285">
                  <c:v>39026</c:v>
                </c:pt>
                <c:pt idx="9286">
                  <c:v>39027</c:v>
                </c:pt>
                <c:pt idx="9287">
                  <c:v>39028</c:v>
                </c:pt>
                <c:pt idx="9288">
                  <c:v>39029</c:v>
                </c:pt>
                <c:pt idx="9289">
                  <c:v>39030</c:v>
                </c:pt>
                <c:pt idx="9290">
                  <c:v>39031</c:v>
                </c:pt>
                <c:pt idx="9291">
                  <c:v>39032</c:v>
                </c:pt>
                <c:pt idx="9292">
                  <c:v>39033</c:v>
                </c:pt>
                <c:pt idx="9293">
                  <c:v>39034</c:v>
                </c:pt>
                <c:pt idx="9294">
                  <c:v>39035</c:v>
                </c:pt>
                <c:pt idx="9295">
                  <c:v>39036</c:v>
                </c:pt>
                <c:pt idx="9296">
                  <c:v>39071</c:v>
                </c:pt>
                <c:pt idx="9297">
                  <c:v>39072</c:v>
                </c:pt>
                <c:pt idx="9298">
                  <c:v>39073</c:v>
                </c:pt>
                <c:pt idx="9299">
                  <c:v>39074</c:v>
                </c:pt>
                <c:pt idx="9300">
                  <c:v>39075</c:v>
                </c:pt>
                <c:pt idx="9301">
                  <c:v>39076</c:v>
                </c:pt>
                <c:pt idx="9302">
                  <c:v>39077</c:v>
                </c:pt>
                <c:pt idx="9303">
                  <c:v>39078</c:v>
                </c:pt>
                <c:pt idx="9304">
                  <c:v>39081</c:v>
                </c:pt>
                <c:pt idx="9305">
                  <c:v>39082</c:v>
                </c:pt>
                <c:pt idx="9306">
                  <c:v>39083</c:v>
                </c:pt>
                <c:pt idx="9307">
                  <c:v>39084</c:v>
                </c:pt>
                <c:pt idx="9308">
                  <c:v>39085</c:v>
                </c:pt>
                <c:pt idx="9309">
                  <c:v>39086</c:v>
                </c:pt>
                <c:pt idx="9310">
                  <c:v>39087</c:v>
                </c:pt>
                <c:pt idx="9311">
                  <c:v>39088</c:v>
                </c:pt>
                <c:pt idx="9312">
                  <c:v>39089</c:v>
                </c:pt>
                <c:pt idx="9313">
                  <c:v>39090</c:v>
                </c:pt>
                <c:pt idx="9314">
                  <c:v>39091</c:v>
                </c:pt>
                <c:pt idx="9315">
                  <c:v>39092</c:v>
                </c:pt>
                <c:pt idx="9316">
                  <c:v>39093</c:v>
                </c:pt>
                <c:pt idx="9317">
                  <c:v>39094</c:v>
                </c:pt>
                <c:pt idx="9318">
                  <c:v>39095</c:v>
                </c:pt>
                <c:pt idx="9319">
                  <c:v>39096</c:v>
                </c:pt>
                <c:pt idx="9320">
                  <c:v>39097</c:v>
                </c:pt>
                <c:pt idx="9321">
                  <c:v>39098</c:v>
                </c:pt>
                <c:pt idx="9322">
                  <c:v>39099</c:v>
                </c:pt>
                <c:pt idx="9323">
                  <c:v>39100</c:v>
                </c:pt>
                <c:pt idx="9324">
                  <c:v>39101</c:v>
                </c:pt>
                <c:pt idx="9325">
                  <c:v>39102</c:v>
                </c:pt>
                <c:pt idx="9326">
                  <c:v>39103</c:v>
                </c:pt>
                <c:pt idx="9327">
                  <c:v>39104</c:v>
                </c:pt>
                <c:pt idx="9328">
                  <c:v>39105</c:v>
                </c:pt>
                <c:pt idx="9329">
                  <c:v>39106</c:v>
                </c:pt>
                <c:pt idx="9330">
                  <c:v>39107</c:v>
                </c:pt>
                <c:pt idx="9331">
                  <c:v>39108</c:v>
                </c:pt>
                <c:pt idx="9332">
                  <c:v>39109</c:v>
                </c:pt>
                <c:pt idx="9333">
                  <c:v>39110</c:v>
                </c:pt>
                <c:pt idx="9334">
                  <c:v>39111</c:v>
                </c:pt>
                <c:pt idx="9335">
                  <c:v>39112</c:v>
                </c:pt>
                <c:pt idx="9336">
                  <c:v>39113</c:v>
                </c:pt>
                <c:pt idx="9337">
                  <c:v>39114</c:v>
                </c:pt>
                <c:pt idx="9338">
                  <c:v>39115</c:v>
                </c:pt>
                <c:pt idx="9339">
                  <c:v>39116</c:v>
                </c:pt>
                <c:pt idx="9340">
                  <c:v>39117</c:v>
                </c:pt>
                <c:pt idx="9341">
                  <c:v>39118</c:v>
                </c:pt>
                <c:pt idx="9342">
                  <c:v>39119</c:v>
                </c:pt>
                <c:pt idx="9343">
                  <c:v>39120</c:v>
                </c:pt>
                <c:pt idx="9344">
                  <c:v>39121</c:v>
                </c:pt>
                <c:pt idx="9345">
                  <c:v>39128</c:v>
                </c:pt>
                <c:pt idx="9346">
                  <c:v>39129</c:v>
                </c:pt>
                <c:pt idx="9347">
                  <c:v>39130</c:v>
                </c:pt>
                <c:pt idx="9348">
                  <c:v>39131</c:v>
                </c:pt>
                <c:pt idx="9349">
                  <c:v>39132</c:v>
                </c:pt>
                <c:pt idx="9350">
                  <c:v>39133</c:v>
                </c:pt>
                <c:pt idx="9351">
                  <c:v>39134</c:v>
                </c:pt>
                <c:pt idx="9352">
                  <c:v>39135</c:v>
                </c:pt>
                <c:pt idx="9353">
                  <c:v>39136</c:v>
                </c:pt>
                <c:pt idx="9354">
                  <c:v>39137</c:v>
                </c:pt>
                <c:pt idx="9355">
                  <c:v>39138</c:v>
                </c:pt>
                <c:pt idx="9356">
                  <c:v>39139</c:v>
                </c:pt>
                <c:pt idx="9357">
                  <c:v>39140</c:v>
                </c:pt>
                <c:pt idx="9358">
                  <c:v>39141</c:v>
                </c:pt>
                <c:pt idx="9359">
                  <c:v>39142</c:v>
                </c:pt>
                <c:pt idx="9360">
                  <c:v>39143</c:v>
                </c:pt>
                <c:pt idx="9361">
                  <c:v>39144</c:v>
                </c:pt>
                <c:pt idx="9362">
                  <c:v>39145</c:v>
                </c:pt>
                <c:pt idx="9363">
                  <c:v>39146</c:v>
                </c:pt>
                <c:pt idx="9364">
                  <c:v>39147</c:v>
                </c:pt>
                <c:pt idx="9365">
                  <c:v>39148</c:v>
                </c:pt>
                <c:pt idx="9366">
                  <c:v>39149</c:v>
                </c:pt>
                <c:pt idx="9367">
                  <c:v>39150</c:v>
                </c:pt>
                <c:pt idx="9368">
                  <c:v>39151</c:v>
                </c:pt>
                <c:pt idx="9369">
                  <c:v>39152</c:v>
                </c:pt>
                <c:pt idx="9370">
                  <c:v>39153</c:v>
                </c:pt>
                <c:pt idx="9371">
                  <c:v>39154</c:v>
                </c:pt>
                <c:pt idx="9372">
                  <c:v>39155</c:v>
                </c:pt>
                <c:pt idx="9373">
                  <c:v>39156</c:v>
                </c:pt>
                <c:pt idx="9374">
                  <c:v>39157</c:v>
                </c:pt>
                <c:pt idx="9375">
                  <c:v>39158</c:v>
                </c:pt>
                <c:pt idx="9376">
                  <c:v>39159</c:v>
                </c:pt>
                <c:pt idx="9377">
                  <c:v>39160</c:v>
                </c:pt>
                <c:pt idx="9378">
                  <c:v>39161</c:v>
                </c:pt>
                <c:pt idx="9379">
                  <c:v>39162</c:v>
                </c:pt>
                <c:pt idx="9380">
                  <c:v>39163</c:v>
                </c:pt>
                <c:pt idx="9381">
                  <c:v>39164</c:v>
                </c:pt>
                <c:pt idx="9382">
                  <c:v>39165</c:v>
                </c:pt>
                <c:pt idx="9383">
                  <c:v>39166</c:v>
                </c:pt>
                <c:pt idx="9384">
                  <c:v>39167</c:v>
                </c:pt>
                <c:pt idx="9385">
                  <c:v>39168</c:v>
                </c:pt>
                <c:pt idx="9386">
                  <c:v>39169</c:v>
                </c:pt>
                <c:pt idx="9387">
                  <c:v>39170</c:v>
                </c:pt>
                <c:pt idx="9388">
                  <c:v>39171</c:v>
                </c:pt>
                <c:pt idx="9389">
                  <c:v>39172</c:v>
                </c:pt>
                <c:pt idx="9390">
                  <c:v>39173</c:v>
                </c:pt>
                <c:pt idx="9391">
                  <c:v>39174</c:v>
                </c:pt>
                <c:pt idx="9392">
                  <c:v>39175</c:v>
                </c:pt>
                <c:pt idx="9393">
                  <c:v>39176</c:v>
                </c:pt>
                <c:pt idx="9394">
                  <c:v>39177</c:v>
                </c:pt>
                <c:pt idx="9395">
                  <c:v>39178</c:v>
                </c:pt>
                <c:pt idx="9396">
                  <c:v>39179</c:v>
                </c:pt>
                <c:pt idx="9397">
                  <c:v>39180</c:v>
                </c:pt>
                <c:pt idx="9398">
                  <c:v>39181</c:v>
                </c:pt>
                <c:pt idx="9399">
                  <c:v>39182</c:v>
                </c:pt>
                <c:pt idx="9400">
                  <c:v>39183</c:v>
                </c:pt>
                <c:pt idx="9401">
                  <c:v>39184</c:v>
                </c:pt>
                <c:pt idx="9402">
                  <c:v>39185</c:v>
                </c:pt>
                <c:pt idx="9403">
                  <c:v>39186</c:v>
                </c:pt>
                <c:pt idx="9404">
                  <c:v>39187</c:v>
                </c:pt>
                <c:pt idx="9405">
                  <c:v>39188</c:v>
                </c:pt>
                <c:pt idx="9406">
                  <c:v>39189</c:v>
                </c:pt>
                <c:pt idx="9407">
                  <c:v>39190</c:v>
                </c:pt>
                <c:pt idx="9408">
                  <c:v>39191</c:v>
                </c:pt>
                <c:pt idx="9409">
                  <c:v>39192</c:v>
                </c:pt>
                <c:pt idx="9410">
                  <c:v>39193</c:v>
                </c:pt>
                <c:pt idx="9411">
                  <c:v>39194</c:v>
                </c:pt>
                <c:pt idx="9412">
                  <c:v>39195</c:v>
                </c:pt>
                <c:pt idx="9413">
                  <c:v>39196</c:v>
                </c:pt>
                <c:pt idx="9414">
                  <c:v>39197</c:v>
                </c:pt>
                <c:pt idx="9415">
                  <c:v>39198</c:v>
                </c:pt>
                <c:pt idx="9416">
                  <c:v>39199</c:v>
                </c:pt>
                <c:pt idx="9417">
                  <c:v>39200</c:v>
                </c:pt>
                <c:pt idx="9418">
                  <c:v>39201</c:v>
                </c:pt>
                <c:pt idx="9419">
                  <c:v>39202</c:v>
                </c:pt>
                <c:pt idx="9420">
                  <c:v>39203</c:v>
                </c:pt>
                <c:pt idx="9421">
                  <c:v>39204</c:v>
                </c:pt>
                <c:pt idx="9422">
                  <c:v>39205</c:v>
                </c:pt>
                <c:pt idx="9423">
                  <c:v>39206</c:v>
                </c:pt>
                <c:pt idx="9424">
                  <c:v>39207</c:v>
                </c:pt>
                <c:pt idx="9425">
                  <c:v>39208</c:v>
                </c:pt>
                <c:pt idx="9426">
                  <c:v>39209</c:v>
                </c:pt>
                <c:pt idx="9427">
                  <c:v>39210</c:v>
                </c:pt>
                <c:pt idx="9428">
                  <c:v>39211</c:v>
                </c:pt>
                <c:pt idx="9429">
                  <c:v>39212</c:v>
                </c:pt>
                <c:pt idx="9430">
                  <c:v>39213</c:v>
                </c:pt>
                <c:pt idx="9431">
                  <c:v>39214</c:v>
                </c:pt>
                <c:pt idx="9432">
                  <c:v>39215</c:v>
                </c:pt>
                <c:pt idx="9433">
                  <c:v>39216</c:v>
                </c:pt>
                <c:pt idx="9434">
                  <c:v>39217</c:v>
                </c:pt>
                <c:pt idx="9435">
                  <c:v>39218</c:v>
                </c:pt>
                <c:pt idx="9436">
                  <c:v>39219</c:v>
                </c:pt>
                <c:pt idx="9437">
                  <c:v>39220</c:v>
                </c:pt>
                <c:pt idx="9438">
                  <c:v>39221</c:v>
                </c:pt>
                <c:pt idx="9439">
                  <c:v>39222</c:v>
                </c:pt>
                <c:pt idx="9440">
                  <c:v>39223</c:v>
                </c:pt>
                <c:pt idx="9441">
                  <c:v>39224</c:v>
                </c:pt>
                <c:pt idx="9442">
                  <c:v>39225</c:v>
                </c:pt>
                <c:pt idx="9443">
                  <c:v>39226</c:v>
                </c:pt>
                <c:pt idx="9444">
                  <c:v>39227</c:v>
                </c:pt>
                <c:pt idx="9445">
                  <c:v>39228</c:v>
                </c:pt>
                <c:pt idx="9446">
                  <c:v>39229</c:v>
                </c:pt>
                <c:pt idx="9447">
                  <c:v>39230</c:v>
                </c:pt>
                <c:pt idx="9448">
                  <c:v>39231</c:v>
                </c:pt>
                <c:pt idx="9449">
                  <c:v>39232</c:v>
                </c:pt>
                <c:pt idx="9450">
                  <c:v>39233</c:v>
                </c:pt>
                <c:pt idx="9451">
                  <c:v>39234</c:v>
                </c:pt>
                <c:pt idx="9452">
                  <c:v>39235</c:v>
                </c:pt>
                <c:pt idx="9453">
                  <c:v>39236</c:v>
                </c:pt>
                <c:pt idx="9454">
                  <c:v>39237</c:v>
                </c:pt>
                <c:pt idx="9455">
                  <c:v>39238</c:v>
                </c:pt>
                <c:pt idx="9456">
                  <c:v>39239</c:v>
                </c:pt>
                <c:pt idx="9457">
                  <c:v>39240</c:v>
                </c:pt>
                <c:pt idx="9458">
                  <c:v>39241</c:v>
                </c:pt>
                <c:pt idx="9459">
                  <c:v>39242</c:v>
                </c:pt>
                <c:pt idx="9460">
                  <c:v>39243</c:v>
                </c:pt>
                <c:pt idx="9461">
                  <c:v>39244</c:v>
                </c:pt>
                <c:pt idx="9462">
                  <c:v>39245</c:v>
                </c:pt>
                <c:pt idx="9463">
                  <c:v>39246</c:v>
                </c:pt>
                <c:pt idx="9464">
                  <c:v>39247</c:v>
                </c:pt>
                <c:pt idx="9465">
                  <c:v>39248</c:v>
                </c:pt>
                <c:pt idx="9466">
                  <c:v>39249</c:v>
                </c:pt>
                <c:pt idx="9467">
                  <c:v>39250</c:v>
                </c:pt>
                <c:pt idx="9468">
                  <c:v>39251</c:v>
                </c:pt>
                <c:pt idx="9469">
                  <c:v>39252</c:v>
                </c:pt>
                <c:pt idx="9470">
                  <c:v>39253</c:v>
                </c:pt>
                <c:pt idx="9471">
                  <c:v>39254</c:v>
                </c:pt>
                <c:pt idx="9472">
                  <c:v>39255</c:v>
                </c:pt>
                <c:pt idx="9473">
                  <c:v>39256</c:v>
                </c:pt>
                <c:pt idx="9474">
                  <c:v>39257</c:v>
                </c:pt>
                <c:pt idx="9475">
                  <c:v>39258</c:v>
                </c:pt>
                <c:pt idx="9476">
                  <c:v>39259</c:v>
                </c:pt>
                <c:pt idx="9477">
                  <c:v>39260</c:v>
                </c:pt>
                <c:pt idx="9478">
                  <c:v>39261</c:v>
                </c:pt>
                <c:pt idx="9479">
                  <c:v>39262</c:v>
                </c:pt>
                <c:pt idx="9480">
                  <c:v>39263</c:v>
                </c:pt>
              </c:numCache>
            </c:numRef>
          </c:xVal>
          <c:yVal>
            <c:numRef>
              <c:f>Sheet2!$F$2:$F$10295</c:f>
              <c:numCache>
                <c:formatCode>General</c:formatCode>
                <c:ptCount val="10294"/>
                <c:pt idx="0">
                  <c:v>70</c:v>
                </c:pt>
                <c:pt idx="1">
                  <c:v>74</c:v>
                </c:pt>
                <c:pt idx="2">
                  <c:v>75</c:v>
                </c:pt>
                <c:pt idx="3">
                  <c:v>70</c:v>
                </c:pt>
                <c:pt idx="4">
                  <c:v>65</c:v>
                </c:pt>
                <c:pt idx="5">
                  <c:v>65</c:v>
                </c:pt>
                <c:pt idx="6">
                  <c:v>73</c:v>
                </c:pt>
                <c:pt idx="7">
                  <c:v>73</c:v>
                </c:pt>
                <c:pt idx="8">
                  <c:v>65</c:v>
                </c:pt>
                <c:pt idx="9">
                  <c:v>62</c:v>
                </c:pt>
                <c:pt idx="10">
                  <c:v>61</c:v>
                </c:pt>
                <c:pt idx="11">
                  <c:v>64</c:v>
                </c:pt>
                <c:pt idx="12">
                  <c:v>65</c:v>
                </c:pt>
                <c:pt idx="13">
                  <c:v>60</c:v>
                </c:pt>
                <c:pt idx="14">
                  <c:v>64</c:v>
                </c:pt>
                <c:pt idx="15">
                  <c:v>64</c:v>
                </c:pt>
                <c:pt idx="16">
                  <c:v>70</c:v>
                </c:pt>
                <c:pt idx="17">
                  <c:v>71</c:v>
                </c:pt>
                <c:pt idx="18">
                  <c:v>77</c:v>
                </c:pt>
                <c:pt idx="19">
                  <c:v>75</c:v>
                </c:pt>
                <c:pt idx="20">
                  <c:v>69</c:v>
                </c:pt>
                <c:pt idx="21">
                  <c:v>66</c:v>
                </c:pt>
                <c:pt idx="22">
                  <c:v>70</c:v>
                </c:pt>
                <c:pt idx="23">
                  <c:v>76</c:v>
                </c:pt>
                <c:pt idx="24">
                  <c:v>80</c:v>
                </c:pt>
                <c:pt idx="25">
                  <c:v>77</c:v>
                </c:pt>
                <c:pt idx="26">
                  <c:v>72</c:v>
                </c:pt>
                <c:pt idx="27">
                  <c:v>71</c:v>
                </c:pt>
                <c:pt idx="28">
                  <c:v>57</c:v>
                </c:pt>
                <c:pt idx="29">
                  <c:v>55</c:v>
                </c:pt>
                <c:pt idx="30">
                  <c:v>78</c:v>
                </c:pt>
                <c:pt idx="31">
                  <c:v>79</c:v>
                </c:pt>
                <c:pt idx="32">
                  <c:v>75</c:v>
                </c:pt>
                <c:pt idx="33">
                  <c:v>71</c:v>
                </c:pt>
                <c:pt idx="34">
                  <c:v>71</c:v>
                </c:pt>
                <c:pt idx="35">
                  <c:v>74</c:v>
                </c:pt>
                <c:pt idx="36">
                  <c:v>74</c:v>
                </c:pt>
                <c:pt idx="37">
                  <c:v>71</c:v>
                </c:pt>
                <c:pt idx="38">
                  <c:v>72</c:v>
                </c:pt>
                <c:pt idx="39">
                  <c:v>68</c:v>
                </c:pt>
                <c:pt idx="40">
                  <c:v>68</c:v>
                </c:pt>
                <c:pt idx="41">
                  <c:v>77</c:v>
                </c:pt>
                <c:pt idx="42">
                  <c:v>72</c:v>
                </c:pt>
                <c:pt idx="43">
                  <c:v>76</c:v>
                </c:pt>
                <c:pt idx="44">
                  <c:v>77</c:v>
                </c:pt>
                <c:pt idx="45">
                  <c:v>75</c:v>
                </c:pt>
                <c:pt idx="46">
                  <c:v>70</c:v>
                </c:pt>
                <c:pt idx="47">
                  <c:v>55</c:v>
                </c:pt>
                <c:pt idx="48">
                  <c:v>69</c:v>
                </c:pt>
                <c:pt idx="49">
                  <c:v>73</c:v>
                </c:pt>
                <c:pt idx="50">
                  <c:v>78</c:v>
                </c:pt>
                <c:pt idx="51">
                  <c:v>75</c:v>
                </c:pt>
                <c:pt idx="52">
                  <c:v>69</c:v>
                </c:pt>
                <c:pt idx="53">
                  <c:v>72</c:v>
                </c:pt>
                <c:pt idx="54">
                  <c:v>75</c:v>
                </c:pt>
                <c:pt idx="55">
                  <c:v>75</c:v>
                </c:pt>
                <c:pt idx="56">
                  <c:v>79</c:v>
                </c:pt>
                <c:pt idx="57">
                  <c:v>80</c:v>
                </c:pt>
                <c:pt idx="58">
                  <c:v>70</c:v>
                </c:pt>
                <c:pt idx="59">
                  <c:v>63</c:v>
                </c:pt>
                <c:pt idx="60">
                  <c:v>80</c:v>
                </c:pt>
                <c:pt idx="61">
                  <c:v>49</c:v>
                </c:pt>
                <c:pt idx="62">
                  <c:v>46</c:v>
                </c:pt>
                <c:pt idx="63">
                  <c:v>48</c:v>
                </c:pt>
                <c:pt idx="64">
                  <c:v>51</c:v>
                </c:pt>
                <c:pt idx="65">
                  <c:v>40</c:v>
                </c:pt>
                <c:pt idx="66">
                  <c:v>39</c:v>
                </c:pt>
                <c:pt idx="67">
                  <c:v>76</c:v>
                </c:pt>
                <c:pt idx="68">
                  <c:v>61</c:v>
                </c:pt>
                <c:pt idx="69">
                  <c:v>71</c:v>
                </c:pt>
                <c:pt idx="70">
                  <c:v>70</c:v>
                </c:pt>
                <c:pt idx="71">
                  <c:v>70</c:v>
                </c:pt>
                <c:pt idx="72">
                  <c:v>72</c:v>
                </c:pt>
                <c:pt idx="73">
                  <c:v>71</c:v>
                </c:pt>
                <c:pt idx="74">
                  <c:v>68</c:v>
                </c:pt>
                <c:pt idx="75">
                  <c:v>52</c:v>
                </c:pt>
                <c:pt idx="76">
                  <c:v>62</c:v>
                </c:pt>
                <c:pt idx="77">
                  <c:v>52</c:v>
                </c:pt>
                <c:pt idx="78">
                  <c:v>50</c:v>
                </c:pt>
                <c:pt idx="79">
                  <c:v>42</c:v>
                </c:pt>
                <c:pt idx="80">
                  <c:v>37</c:v>
                </c:pt>
                <c:pt idx="81">
                  <c:v>44</c:v>
                </c:pt>
                <c:pt idx="82">
                  <c:v>43</c:v>
                </c:pt>
                <c:pt idx="83">
                  <c:v>50</c:v>
                </c:pt>
                <c:pt idx="84">
                  <c:v>64</c:v>
                </c:pt>
                <c:pt idx="85">
                  <c:v>65</c:v>
                </c:pt>
                <c:pt idx="86">
                  <c:v>66</c:v>
                </c:pt>
                <c:pt idx="87">
                  <c:v>65</c:v>
                </c:pt>
                <c:pt idx="88">
                  <c:v>57</c:v>
                </c:pt>
                <c:pt idx="89">
                  <c:v>46</c:v>
                </c:pt>
                <c:pt idx="90">
                  <c:v>51</c:v>
                </c:pt>
                <c:pt idx="91">
                  <c:v>55</c:v>
                </c:pt>
                <c:pt idx="92">
                  <c:v>60</c:v>
                </c:pt>
                <c:pt idx="93">
                  <c:v>60</c:v>
                </c:pt>
                <c:pt idx="94">
                  <c:v>55</c:v>
                </c:pt>
                <c:pt idx="95">
                  <c:v>67</c:v>
                </c:pt>
                <c:pt idx="96">
                  <c:v>63</c:v>
                </c:pt>
                <c:pt idx="97">
                  <c:v>64</c:v>
                </c:pt>
                <c:pt idx="98">
                  <c:v>55</c:v>
                </c:pt>
                <c:pt idx="99">
                  <c:v>55</c:v>
                </c:pt>
                <c:pt idx="100">
                  <c:v>60</c:v>
                </c:pt>
                <c:pt idx="101">
                  <c:v>58</c:v>
                </c:pt>
                <c:pt idx="102">
                  <c:v>58</c:v>
                </c:pt>
                <c:pt idx="103">
                  <c:v>69</c:v>
                </c:pt>
                <c:pt idx="104">
                  <c:v>69</c:v>
                </c:pt>
                <c:pt idx="105">
                  <c:v>62</c:v>
                </c:pt>
                <c:pt idx="106">
                  <c:v>62</c:v>
                </c:pt>
                <c:pt idx="107">
                  <c:v>64</c:v>
                </c:pt>
                <c:pt idx="108">
                  <c:v>60</c:v>
                </c:pt>
                <c:pt idx="109">
                  <c:v>60</c:v>
                </c:pt>
                <c:pt idx="110">
                  <c:v>50</c:v>
                </c:pt>
                <c:pt idx="111">
                  <c:v>54</c:v>
                </c:pt>
                <c:pt idx="112">
                  <c:v>63</c:v>
                </c:pt>
                <c:pt idx="113">
                  <c:v>64</c:v>
                </c:pt>
                <c:pt idx="114">
                  <c:v>62</c:v>
                </c:pt>
                <c:pt idx="115">
                  <c:v>53</c:v>
                </c:pt>
                <c:pt idx="116">
                  <c:v>50</c:v>
                </c:pt>
                <c:pt idx="117">
                  <c:v>60</c:v>
                </c:pt>
                <c:pt idx="118">
                  <c:v>66</c:v>
                </c:pt>
                <c:pt idx="119">
                  <c:v>58</c:v>
                </c:pt>
                <c:pt idx="120">
                  <c:v>57</c:v>
                </c:pt>
                <c:pt idx="121">
                  <c:v>60</c:v>
                </c:pt>
                <c:pt idx="122">
                  <c:v>67</c:v>
                </c:pt>
                <c:pt idx="123">
                  <c:v>70</c:v>
                </c:pt>
                <c:pt idx="124">
                  <c:v>60</c:v>
                </c:pt>
                <c:pt idx="125">
                  <c:v>55</c:v>
                </c:pt>
                <c:pt idx="126">
                  <c:v>50</c:v>
                </c:pt>
                <c:pt idx="127">
                  <c:v>60</c:v>
                </c:pt>
                <c:pt idx="128">
                  <c:v>65</c:v>
                </c:pt>
                <c:pt idx="129">
                  <c:v>66</c:v>
                </c:pt>
                <c:pt idx="130">
                  <c:v>67</c:v>
                </c:pt>
                <c:pt idx="131">
                  <c:v>67</c:v>
                </c:pt>
                <c:pt idx="132">
                  <c:v>63</c:v>
                </c:pt>
                <c:pt idx="133">
                  <c:v>57</c:v>
                </c:pt>
                <c:pt idx="134">
                  <c:v>41</c:v>
                </c:pt>
                <c:pt idx="135">
                  <c:v>50</c:v>
                </c:pt>
                <c:pt idx="136">
                  <c:v>59</c:v>
                </c:pt>
                <c:pt idx="137">
                  <c:v>66</c:v>
                </c:pt>
                <c:pt idx="138">
                  <c:v>73</c:v>
                </c:pt>
                <c:pt idx="139">
                  <c:v>73</c:v>
                </c:pt>
                <c:pt idx="140">
                  <c:v>70</c:v>
                </c:pt>
                <c:pt idx="141">
                  <c:v>65</c:v>
                </c:pt>
                <c:pt idx="142">
                  <c:v>86</c:v>
                </c:pt>
                <c:pt idx="143">
                  <c:v>88</c:v>
                </c:pt>
                <c:pt idx="144">
                  <c:v>91</c:v>
                </c:pt>
                <c:pt idx="145">
                  <c:v>90</c:v>
                </c:pt>
                <c:pt idx="146">
                  <c:v>88</c:v>
                </c:pt>
                <c:pt idx="147">
                  <c:v>88</c:v>
                </c:pt>
                <c:pt idx="148">
                  <c:v>91</c:v>
                </c:pt>
                <c:pt idx="149">
                  <c:v>90</c:v>
                </c:pt>
                <c:pt idx="150">
                  <c:v>88</c:v>
                </c:pt>
                <c:pt idx="151">
                  <c:v>84</c:v>
                </c:pt>
                <c:pt idx="152">
                  <c:v>80</c:v>
                </c:pt>
                <c:pt idx="153">
                  <c:v>74</c:v>
                </c:pt>
                <c:pt idx="154">
                  <c:v>74</c:v>
                </c:pt>
                <c:pt idx="155">
                  <c:v>74</c:v>
                </c:pt>
                <c:pt idx="156">
                  <c:v>75</c:v>
                </c:pt>
                <c:pt idx="157">
                  <c:v>68</c:v>
                </c:pt>
                <c:pt idx="158">
                  <c:v>66</c:v>
                </c:pt>
                <c:pt idx="159">
                  <c:v>74</c:v>
                </c:pt>
                <c:pt idx="160">
                  <c:v>75</c:v>
                </c:pt>
                <c:pt idx="161">
                  <c:v>73</c:v>
                </c:pt>
                <c:pt idx="162">
                  <c:v>68</c:v>
                </c:pt>
                <c:pt idx="163">
                  <c:v>65</c:v>
                </c:pt>
                <c:pt idx="164">
                  <c:v>66</c:v>
                </c:pt>
                <c:pt idx="165">
                  <c:v>66</c:v>
                </c:pt>
                <c:pt idx="166">
                  <c:v>69</c:v>
                </c:pt>
                <c:pt idx="167">
                  <c:v>71</c:v>
                </c:pt>
                <c:pt idx="168">
                  <c:v>78</c:v>
                </c:pt>
                <c:pt idx="169">
                  <c:v>83</c:v>
                </c:pt>
                <c:pt idx="170">
                  <c:v>82</c:v>
                </c:pt>
                <c:pt idx="171">
                  <c:v>73</c:v>
                </c:pt>
                <c:pt idx="172">
                  <c:v>77</c:v>
                </c:pt>
                <c:pt idx="173">
                  <c:v>77</c:v>
                </c:pt>
                <c:pt idx="174">
                  <c:v>77</c:v>
                </c:pt>
                <c:pt idx="175">
                  <c:v>74</c:v>
                </c:pt>
                <c:pt idx="176">
                  <c:v>59</c:v>
                </c:pt>
                <c:pt idx="177">
                  <c:v>54</c:v>
                </c:pt>
                <c:pt idx="178">
                  <c:v>53</c:v>
                </c:pt>
                <c:pt idx="179">
                  <c:v>68</c:v>
                </c:pt>
                <c:pt idx="180">
                  <c:v>65</c:v>
                </c:pt>
                <c:pt idx="181">
                  <c:v>51</c:v>
                </c:pt>
                <c:pt idx="182">
                  <c:v>60</c:v>
                </c:pt>
                <c:pt idx="183">
                  <c:v>58</c:v>
                </c:pt>
                <c:pt idx="184">
                  <c:v>64</c:v>
                </c:pt>
                <c:pt idx="185">
                  <c:v>58</c:v>
                </c:pt>
                <c:pt idx="186">
                  <c:v>69</c:v>
                </c:pt>
                <c:pt idx="187">
                  <c:v>71</c:v>
                </c:pt>
                <c:pt idx="188">
                  <c:v>63</c:v>
                </c:pt>
                <c:pt idx="189">
                  <c:v>45</c:v>
                </c:pt>
                <c:pt idx="190">
                  <c:v>50</c:v>
                </c:pt>
                <c:pt idx="191">
                  <c:v>63</c:v>
                </c:pt>
                <c:pt idx="192">
                  <c:v>65</c:v>
                </c:pt>
                <c:pt idx="193">
                  <c:v>75</c:v>
                </c:pt>
                <c:pt idx="194">
                  <c:v>78</c:v>
                </c:pt>
                <c:pt idx="195">
                  <c:v>80</c:v>
                </c:pt>
                <c:pt idx="196">
                  <c:v>78</c:v>
                </c:pt>
                <c:pt idx="197">
                  <c:v>75</c:v>
                </c:pt>
                <c:pt idx="198">
                  <c:v>73</c:v>
                </c:pt>
                <c:pt idx="199">
                  <c:v>77</c:v>
                </c:pt>
                <c:pt idx="200">
                  <c:v>80</c:v>
                </c:pt>
                <c:pt idx="201">
                  <c:v>76</c:v>
                </c:pt>
                <c:pt idx="202">
                  <c:v>76</c:v>
                </c:pt>
                <c:pt idx="203">
                  <c:v>72</c:v>
                </c:pt>
                <c:pt idx="204">
                  <c:v>77</c:v>
                </c:pt>
                <c:pt idx="205">
                  <c:v>76</c:v>
                </c:pt>
                <c:pt idx="206">
                  <c:v>77</c:v>
                </c:pt>
                <c:pt idx="207">
                  <c:v>71</c:v>
                </c:pt>
                <c:pt idx="208">
                  <c:v>75</c:v>
                </c:pt>
                <c:pt idx="209">
                  <c:v>73</c:v>
                </c:pt>
                <c:pt idx="210">
                  <c:v>69</c:v>
                </c:pt>
                <c:pt idx="211">
                  <c:v>70</c:v>
                </c:pt>
                <c:pt idx="212">
                  <c:v>72</c:v>
                </c:pt>
                <c:pt idx="213">
                  <c:v>71</c:v>
                </c:pt>
                <c:pt idx="214">
                  <c:v>72</c:v>
                </c:pt>
                <c:pt idx="215">
                  <c:v>76</c:v>
                </c:pt>
                <c:pt idx="216">
                  <c:v>70</c:v>
                </c:pt>
                <c:pt idx="217">
                  <c:v>64</c:v>
                </c:pt>
                <c:pt idx="218">
                  <c:v>66</c:v>
                </c:pt>
                <c:pt idx="219">
                  <c:v>65</c:v>
                </c:pt>
                <c:pt idx="220">
                  <c:v>68</c:v>
                </c:pt>
                <c:pt idx="221">
                  <c:v>62</c:v>
                </c:pt>
                <c:pt idx="222">
                  <c:v>60</c:v>
                </c:pt>
                <c:pt idx="223">
                  <c:v>57</c:v>
                </c:pt>
                <c:pt idx="224">
                  <c:v>61</c:v>
                </c:pt>
                <c:pt idx="225">
                  <c:v>68</c:v>
                </c:pt>
                <c:pt idx="226">
                  <c:v>61</c:v>
                </c:pt>
                <c:pt idx="227">
                  <c:v>68</c:v>
                </c:pt>
                <c:pt idx="228">
                  <c:v>66</c:v>
                </c:pt>
                <c:pt idx="229">
                  <c:v>64</c:v>
                </c:pt>
                <c:pt idx="230">
                  <c:v>57</c:v>
                </c:pt>
                <c:pt idx="231">
                  <c:v>39</c:v>
                </c:pt>
                <c:pt idx="232">
                  <c:v>34</c:v>
                </c:pt>
                <c:pt idx="233">
                  <c:v>39</c:v>
                </c:pt>
                <c:pt idx="234">
                  <c:v>46</c:v>
                </c:pt>
                <c:pt idx="235">
                  <c:v>58</c:v>
                </c:pt>
                <c:pt idx="236">
                  <c:v>61</c:v>
                </c:pt>
                <c:pt idx="237">
                  <c:v>52</c:v>
                </c:pt>
                <c:pt idx="238">
                  <c:v>60</c:v>
                </c:pt>
                <c:pt idx="239">
                  <c:v>63</c:v>
                </c:pt>
                <c:pt idx="240">
                  <c:v>66</c:v>
                </c:pt>
                <c:pt idx="241">
                  <c:v>55</c:v>
                </c:pt>
                <c:pt idx="242">
                  <c:v>35</c:v>
                </c:pt>
                <c:pt idx="243">
                  <c:v>24</c:v>
                </c:pt>
                <c:pt idx="244">
                  <c:v>26</c:v>
                </c:pt>
                <c:pt idx="245">
                  <c:v>31</c:v>
                </c:pt>
                <c:pt idx="246">
                  <c:v>28</c:v>
                </c:pt>
                <c:pt idx="247">
                  <c:v>42</c:v>
                </c:pt>
                <c:pt idx="248">
                  <c:v>42</c:v>
                </c:pt>
                <c:pt idx="249">
                  <c:v>45</c:v>
                </c:pt>
                <c:pt idx="250">
                  <c:v>50</c:v>
                </c:pt>
                <c:pt idx="251">
                  <c:v>40</c:v>
                </c:pt>
                <c:pt idx="252">
                  <c:v>35</c:v>
                </c:pt>
                <c:pt idx="253">
                  <c:v>35</c:v>
                </c:pt>
                <c:pt idx="254">
                  <c:v>35</c:v>
                </c:pt>
                <c:pt idx="255">
                  <c:v>35</c:v>
                </c:pt>
                <c:pt idx="256">
                  <c:v>34</c:v>
                </c:pt>
                <c:pt idx="257">
                  <c:v>39</c:v>
                </c:pt>
                <c:pt idx="258">
                  <c:v>35</c:v>
                </c:pt>
                <c:pt idx="259">
                  <c:v>35</c:v>
                </c:pt>
                <c:pt idx="260">
                  <c:v>44</c:v>
                </c:pt>
                <c:pt idx="261">
                  <c:v>49</c:v>
                </c:pt>
                <c:pt idx="262">
                  <c:v>45</c:v>
                </c:pt>
                <c:pt idx="263">
                  <c:v>39</c:v>
                </c:pt>
                <c:pt idx="264">
                  <c:v>29</c:v>
                </c:pt>
                <c:pt idx="265">
                  <c:v>39</c:v>
                </c:pt>
                <c:pt idx="266">
                  <c:v>48</c:v>
                </c:pt>
                <c:pt idx="267">
                  <c:v>40</c:v>
                </c:pt>
                <c:pt idx="268">
                  <c:v>17</c:v>
                </c:pt>
                <c:pt idx="269">
                  <c:v>15</c:v>
                </c:pt>
                <c:pt idx="270">
                  <c:v>33</c:v>
                </c:pt>
                <c:pt idx="271">
                  <c:v>40</c:v>
                </c:pt>
                <c:pt idx="272">
                  <c:v>44</c:v>
                </c:pt>
                <c:pt idx="273">
                  <c:v>45</c:v>
                </c:pt>
                <c:pt idx="274">
                  <c:v>39</c:v>
                </c:pt>
                <c:pt idx="275">
                  <c:v>46</c:v>
                </c:pt>
                <c:pt idx="276">
                  <c:v>47</c:v>
                </c:pt>
                <c:pt idx="277">
                  <c:v>36</c:v>
                </c:pt>
                <c:pt idx="278">
                  <c:v>43</c:v>
                </c:pt>
                <c:pt idx="279">
                  <c:v>41</c:v>
                </c:pt>
                <c:pt idx="280">
                  <c:v>38</c:v>
                </c:pt>
                <c:pt idx="281">
                  <c:v>28</c:v>
                </c:pt>
                <c:pt idx="282">
                  <c:v>36</c:v>
                </c:pt>
                <c:pt idx="283">
                  <c:v>35</c:v>
                </c:pt>
                <c:pt idx="284">
                  <c:v>36</c:v>
                </c:pt>
                <c:pt idx="285">
                  <c:v>40</c:v>
                </c:pt>
                <c:pt idx="286">
                  <c:v>38</c:v>
                </c:pt>
                <c:pt idx="287">
                  <c:v>45</c:v>
                </c:pt>
                <c:pt idx="288">
                  <c:v>38</c:v>
                </c:pt>
                <c:pt idx="289">
                  <c:v>37</c:v>
                </c:pt>
                <c:pt idx="290">
                  <c:v>33</c:v>
                </c:pt>
                <c:pt idx="291">
                  <c:v>28</c:v>
                </c:pt>
                <c:pt idx="292">
                  <c:v>32</c:v>
                </c:pt>
                <c:pt idx="293">
                  <c:v>23</c:v>
                </c:pt>
                <c:pt idx="294">
                  <c:v>36</c:v>
                </c:pt>
                <c:pt idx="295">
                  <c:v>46</c:v>
                </c:pt>
                <c:pt idx="296">
                  <c:v>41</c:v>
                </c:pt>
                <c:pt idx="297">
                  <c:v>34</c:v>
                </c:pt>
                <c:pt idx="298">
                  <c:v>37</c:v>
                </c:pt>
                <c:pt idx="299">
                  <c:v>33</c:v>
                </c:pt>
                <c:pt idx="300">
                  <c:v>37</c:v>
                </c:pt>
                <c:pt idx="301">
                  <c:v>34</c:v>
                </c:pt>
                <c:pt idx="302">
                  <c:v>36</c:v>
                </c:pt>
                <c:pt idx="303">
                  <c:v>40</c:v>
                </c:pt>
                <c:pt idx="304">
                  <c:v>39</c:v>
                </c:pt>
                <c:pt idx="305">
                  <c:v>36</c:v>
                </c:pt>
                <c:pt idx="306">
                  <c:v>34</c:v>
                </c:pt>
                <c:pt idx="307">
                  <c:v>32</c:v>
                </c:pt>
                <c:pt idx="308">
                  <c:v>35</c:v>
                </c:pt>
                <c:pt idx="309">
                  <c:v>31</c:v>
                </c:pt>
                <c:pt idx="310">
                  <c:v>32</c:v>
                </c:pt>
                <c:pt idx="311">
                  <c:v>34</c:v>
                </c:pt>
                <c:pt idx="312">
                  <c:v>35</c:v>
                </c:pt>
                <c:pt idx="313">
                  <c:v>41</c:v>
                </c:pt>
                <c:pt idx="314">
                  <c:v>32</c:v>
                </c:pt>
                <c:pt idx="315">
                  <c:v>37</c:v>
                </c:pt>
                <c:pt idx="316">
                  <c:v>33</c:v>
                </c:pt>
                <c:pt idx="317">
                  <c:v>28</c:v>
                </c:pt>
                <c:pt idx="318">
                  <c:v>26</c:v>
                </c:pt>
                <c:pt idx="319">
                  <c:v>26</c:v>
                </c:pt>
                <c:pt idx="320">
                  <c:v>22</c:v>
                </c:pt>
                <c:pt idx="321">
                  <c:v>24</c:v>
                </c:pt>
                <c:pt idx="322">
                  <c:v>26</c:v>
                </c:pt>
                <c:pt idx="323">
                  <c:v>29</c:v>
                </c:pt>
                <c:pt idx="324">
                  <c:v>29</c:v>
                </c:pt>
                <c:pt idx="325">
                  <c:v>23</c:v>
                </c:pt>
                <c:pt idx="326">
                  <c:v>32</c:v>
                </c:pt>
                <c:pt idx="327">
                  <c:v>37</c:v>
                </c:pt>
                <c:pt idx="328">
                  <c:v>45</c:v>
                </c:pt>
                <c:pt idx="329">
                  <c:v>45</c:v>
                </c:pt>
                <c:pt idx="330">
                  <c:v>49</c:v>
                </c:pt>
                <c:pt idx="331">
                  <c:v>50</c:v>
                </c:pt>
                <c:pt idx="332">
                  <c:v>46</c:v>
                </c:pt>
                <c:pt idx="333">
                  <c:v>49</c:v>
                </c:pt>
                <c:pt idx="334">
                  <c:v>50</c:v>
                </c:pt>
                <c:pt idx="335">
                  <c:v>50</c:v>
                </c:pt>
                <c:pt idx="336">
                  <c:v>44</c:v>
                </c:pt>
                <c:pt idx="337">
                  <c:v>33</c:v>
                </c:pt>
                <c:pt idx="338">
                  <c:v>33</c:v>
                </c:pt>
                <c:pt idx="339">
                  <c:v>32</c:v>
                </c:pt>
                <c:pt idx="340">
                  <c:v>39</c:v>
                </c:pt>
                <c:pt idx="341">
                  <c:v>33</c:v>
                </c:pt>
                <c:pt idx="342">
                  <c:v>39</c:v>
                </c:pt>
                <c:pt idx="343">
                  <c:v>35</c:v>
                </c:pt>
                <c:pt idx="344">
                  <c:v>33</c:v>
                </c:pt>
                <c:pt idx="345">
                  <c:v>30</c:v>
                </c:pt>
                <c:pt idx="346">
                  <c:v>33</c:v>
                </c:pt>
                <c:pt idx="347">
                  <c:v>42</c:v>
                </c:pt>
                <c:pt idx="348">
                  <c:v>46</c:v>
                </c:pt>
                <c:pt idx="349">
                  <c:v>38</c:v>
                </c:pt>
                <c:pt idx="350">
                  <c:v>44</c:v>
                </c:pt>
                <c:pt idx="351">
                  <c:v>36</c:v>
                </c:pt>
                <c:pt idx="352">
                  <c:v>32</c:v>
                </c:pt>
                <c:pt idx="353">
                  <c:v>36</c:v>
                </c:pt>
                <c:pt idx="354">
                  <c:v>44</c:v>
                </c:pt>
                <c:pt idx="355">
                  <c:v>47</c:v>
                </c:pt>
                <c:pt idx="356">
                  <c:v>50</c:v>
                </c:pt>
                <c:pt idx="357">
                  <c:v>54</c:v>
                </c:pt>
                <c:pt idx="358">
                  <c:v>58</c:v>
                </c:pt>
                <c:pt idx="359">
                  <c:v>54</c:v>
                </c:pt>
                <c:pt idx="360">
                  <c:v>54</c:v>
                </c:pt>
                <c:pt idx="361">
                  <c:v>59</c:v>
                </c:pt>
                <c:pt idx="362">
                  <c:v>54</c:v>
                </c:pt>
                <c:pt idx="363">
                  <c:v>56</c:v>
                </c:pt>
                <c:pt idx="364">
                  <c:v>54</c:v>
                </c:pt>
                <c:pt idx="365">
                  <c:v>53</c:v>
                </c:pt>
                <c:pt idx="366">
                  <c:v>42</c:v>
                </c:pt>
                <c:pt idx="367">
                  <c:v>33</c:v>
                </c:pt>
                <c:pt idx="368">
                  <c:v>41</c:v>
                </c:pt>
                <c:pt idx="369">
                  <c:v>41</c:v>
                </c:pt>
                <c:pt idx="370">
                  <c:v>42</c:v>
                </c:pt>
                <c:pt idx="371">
                  <c:v>44</c:v>
                </c:pt>
                <c:pt idx="372">
                  <c:v>44</c:v>
                </c:pt>
                <c:pt idx="373">
                  <c:v>46</c:v>
                </c:pt>
                <c:pt idx="374">
                  <c:v>48</c:v>
                </c:pt>
                <c:pt idx="375">
                  <c:v>54</c:v>
                </c:pt>
                <c:pt idx="376">
                  <c:v>55</c:v>
                </c:pt>
                <c:pt idx="377">
                  <c:v>44</c:v>
                </c:pt>
                <c:pt idx="378">
                  <c:v>36</c:v>
                </c:pt>
                <c:pt idx="379">
                  <c:v>36</c:v>
                </c:pt>
                <c:pt idx="380">
                  <c:v>40</c:v>
                </c:pt>
                <c:pt idx="381">
                  <c:v>43</c:v>
                </c:pt>
                <c:pt idx="382">
                  <c:v>45</c:v>
                </c:pt>
                <c:pt idx="383">
                  <c:v>43</c:v>
                </c:pt>
                <c:pt idx="384">
                  <c:v>47</c:v>
                </c:pt>
                <c:pt idx="385">
                  <c:v>53</c:v>
                </c:pt>
                <c:pt idx="386">
                  <c:v>61</c:v>
                </c:pt>
                <c:pt idx="387">
                  <c:v>59</c:v>
                </c:pt>
                <c:pt idx="388">
                  <c:v>50</c:v>
                </c:pt>
                <c:pt idx="389">
                  <c:v>51</c:v>
                </c:pt>
                <c:pt idx="390">
                  <c:v>57</c:v>
                </c:pt>
                <c:pt idx="391">
                  <c:v>44</c:v>
                </c:pt>
                <c:pt idx="392">
                  <c:v>42</c:v>
                </c:pt>
                <c:pt idx="393">
                  <c:v>47</c:v>
                </c:pt>
                <c:pt idx="394">
                  <c:v>58</c:v>
                </c:pt>
                <c:pt idx="395">
                  <c:v>56</c:v>
                </c:pt>
                <c:pt idx="396">
                  <c:v>59</c:v>
                </c:pt>
                <c:pt idx="397">
                  <c:v>56</c:v>
                </c:pt>
                <c:pt idx="398">
                  <c:v>50</c:v>
                </c:pt>
                <c:pt idx="399">
                  <c:v>37</c:v>
                </c:pt>
                <c:pt idx="400">
                  <c:v>36</c:v>
                </c:pt>
                <c:pt idx="401">
                  <c:v>47</c:v>
                </c:pt>
                <c:pt idx="402">
                  <c:v>54</c:v>
                </c:pt>
                <c:pt idx="403">
                  <c:v>54</c:v>
                </c:pt>
                <c:pt idx="404">
                  <c:v>49</c:v>
                </c:pt>
                <c:pt idx="405">
                  <c:v>40</c:v>
                </c:pt>
                <c:pt idx="406">
                  <c:v>46</c:v>
                </c:pt>
                <c:pt idx="407">
                  <c:v>53</c:v>
                </c:pt>
                <c:pt idx="408">
                  <c:v>52</c:v>
                </c:pt>
                <c:pt idx="409">
                  <c:v>53</c:v>
                </c:pt>
                <c:pt idx="410">
                  <c:v>59</c:v>
                </c:pt>
                <c:pt idx="411">
                  <c:v>63</c:v>
                </c:pt>
                <c:pt idx="412">
                  <c:v>57</c:v>
                </c:pt>
                <c:pt idx="413">
                  <c:v>51</c:v>
                </c:pt>
                <c:pt idx="414">
                  <c:v>61</c:v>
                </c:pt>
                <c:pt idx="415">
                  <c:v>65</c:v>
                </c:pt>
                <c:pt idx="416">
                  <c:v>61</c:v>
                </c:pt>
                <c:pt idx="417">
                  <c:v>56</c:v>
                </c:pt>
                <c:pt idx="418">
                  <c:v>42</c:v>
                </c:pt>
                <c:pt idx="419">
                  <c:v>40</c:v>
                </c:pt>
                <c:pt idx="420">
                  <c:v>40</c:v>
                </c:pt>
                <c:pt idx="421">
                  <c:v>44</c:v>
                </c:pt>
                <c:pt idx="422">
                  <c:v>54</c:v>
                </c:pt>
                <c:pt idx="423">
                  <c:v>65</c:v>
                </c:pt>
                <c:pt idx="424">
                  <c:v>69</c:v>
                </c:pt>
                <c:pt idx="425">
                  <c:v>72</c:v>
                </c:pt>
                <c:pt idx="426">
                  <c:v>70</c:v>
                </c:pt>
                <c:pt idx="427">
                  <c:v>70</c:v>
                </c:pt>
                <c:pt idx="428">
                  <c:v>69</c:v>
                </c:pt>
                <c:pt idx="429">
                  <c:v>73</c:v>
                </c:pt>
                <c:pt idx="430">
                  <c:v>73</c:v>
                </c:pt>
                <c:pt idx="431">
                  <c:v>74</c:v>
                </c:pt>
                <c:pt idx="432">
                  <c:v>78</c:v>
                </c:pt>
                <c:pt idx="433">
                  <c:v>76</c:v>
                </c:pt>
                <c:pt idx="434">
                  <c:v>68</c:v>
                </c:pt>
                <c:pt idx="435">
                  <c:v>66</c:v>
                </c:pt>
                <c:pt idx="436">
                  <c:v>69</c:v>
                </c:pt>
                <c:pt idx="437">
                  <c:v>73</c:v>
                </c:pt>
                <c:pt idx="438">
                  <c:v>76</c:v>
                </c:pt>
                <c:pt idx="439">
                  <c:v>75</c:v>
                </c:pt>
                <c:pt idx="440">
                  <c:v>65</c:v>
                </c:pt>
                <c:pt idx="441">
                  <c:v>58</c:v>
                </c:pt>
                <c:pt idx="442">
                  <c:v>61</c:v>
                </c:pt>
                <c:pt idx="443">
                  <c:v>66</c:v>
                </c:pt>
                <c:pt idx="444">
                  <c:v>70</c:v>
                </c:pt>
                <c:pt idx="445">
                  <c:v>77</c:v>
                </c:pt>
                <c:pt idx="446">
                  <c:v>77</c:v>
                </c:pt>
                <c:pt idx="447">
                  <c:v>77</c:v>
                </c:pt>
                <c:pt idx="448">
                  <c:v>79</c:v>
                </c:pt>
                <c:pt idx="449">
                  <c:v>76</c:v>
                </c:pt>
                <c:pt idx="450">
                  <c:v>70</c:v>
                </c:pt>
                <c:pt idx="451">
                  <c:v>65</c:v>
                </c:pt>
                <c:pt idx="452">
                  <c:v>75</c:v>
                </c:pt>
                <c:pt idx="453">
                  <c:v>77</c:v>
                </c:pt>
                <c:pt idx="454">
                  <c:v>78</c:v>
                </c:pt>
                <c:pt idx="455">
                  <c:v>77</c:v>
                </c:pt>
                <c:pt idx="456">
                  <c:v>74</c:v>
                </c:pt>
                <c:pt idx="457">
                  <c:v>68</c:v>
                </c:pt>
                <c:pt idx="458">
                  <c:v>66</c:v>
                </c:pt>
                <c:pt idx="459">
                  <c:v>57</c:v>
                </c:pt>
                <c:pt idx="460">
                  <c:v>51</c:v>
                </c:pt>
                <c:pt idx="461">
                  <c:v>55</c:v>
                </c:pt>
                <c:pt idx="462">
                  <c:v>67</c:v>
                </c:pt>
                <c:pt idx="463">
                  <c:v>69</c:v>
                </c:pt>
                <c:pt idx="464">
                  <c:v>70</c:v>
                </c:pt>
                <c:pt idx="465">
                  <c:v>75</c:v>
                </c:pt>
                <c:pt idx="466">
                  <c:v>80</c:v>
                </c:pt>
                <c:pt idx="467">
                  <c:v>80</c:v>
                </c:pt>
                <c:pt idx="468">
                  <c:v>86</c:v>
                </c:pt>
                <c:pt idx="469">
                  <c:v>78</c:v>
                </c:pt>
                <c:pt idx="470">
                  <c:v>80</c:v>
                </c:pt>
                <c:pt idx="471">
                  <c:v>78</c:v>
                </c:pt>
                <c:pt idx="472">
                  <c:v>76</c:v>
                </c:pt>
                <c:pt idx="473">
                  <c:v>72</c:v>
                </c:pt>
                <c:pt idx="474">
                  <c:v>70</c:v>
                </c:pt>
                <c:pt idx="475">
                  <c:v>74</c:v>
                </c:pt>
                <c:pt idx="476">
                  <c:v>69</c:v>
                </c:pt>
                <c:pt idx="477">
                  <c:v>69</c:v>
                </c:pt>
                <c:pt idx="478">
                  <c:v>70</c:v>
                </c:pt>
                <c:pt idx="479">
                  <c:v>67</c:v>
                </c:pt>
                <c:pt idx="480">
                  <c:v>70</c:v>
                </c:pt>
                <c:pt idx="481">
                  <c:v>73</c:v>
                </c:pt>
                <c:pt idx="482">
                  <c:v>76</c:v>
                </c:pt>
                <c:pt idx="483">
                  <c:v>71</c:v>
                </c:pt>
                <c:pt idx="484">
                  <c:v>75</c:v>
                </c:pt>
                <c:pt idx="485">
                  <c:v>80</c:v>
                </c:pt>
                <c:pt idx="486">
                  <c:v>87</c:v>
                </c:pt>
                <c:pt idx="487">
                  <c:v>85</c:v>
                </c:pt>
                <c:pt idx="488">
                  <c:v>87</c:v>
                </c:pt>
                <c:pt idx="489">
                  <c:v>87</c:v>
                </c:pt>
                <c:pt idx="490">
                  <c:v>86</c:v>
                </c:pt>
                <c:pt idx="491">
                  <c:v>90</c:v>
                </c:pt>
                <c:pt idx="492">
                  <c:v>88</c:v>
                </c:pt>
                <c:pt idx="493">
                  <c:v>73</c:v>
                </c:pt>
                <c:pt idx="494">
                  <c:v>71</c:v>
                </c:pt>
                <c:pt idx="495">
                  <c:v>73</c:v>
                </c:pt>
                <c:pt idx="496">
                  <c:v>80</c:v>
                </c:pt>
                <c:pt idx="497">
                  <c:v>81</c:v>
                </c:pt>
                <c:pt idx="498">
                  <c:v>84</c:v>
                </c:pt>
                <c:pt idx="499">
                  <c:v>82</c:v>
                </c:pt>
                <c:pt idx="500">
                  <c:v>77</c:v>
                </c:pt>
                <c:pt idx="501">
                  <c:v>78</c:v>
                </c:pt>
                <c:pt idx="502">
                  <c:v>84</c:v>
                </c:pt>
                <c:pt idx="503">
                  <c:v>87</c:v>
                </c:pt>
                <c:pt idx="504">
                  <c:v>87</c:v>
                </c:pt>
                <c:pt idx="505">
                  <c:v>84</c:v>
                </c:pt>
                <c:pt idx="506">
                  <c:v>86</c:v>
                </c:pt>
                <c:pt idx="507">
                  <c:v>86</c:v>
                </c:pt>
                <c:pt idx="508">
                  <c:v>80</c:v>
                </c:pt>
                <c:pt idx="509">
                  <c:v>79</c:v>
                </c:pt>
                <c:pt idx="510">
                  <c:v>82</c:v>
                </c:pt>
                <c:pt idx="511">
                  <c:v>77</c:v>
                </c:pt>
                <c:pt idx="512">
                  <c:v>80</c:v>
                </c:pt>
                <c:pt idx="513">
                  <c:v>83</c:v>
                </c:pt>
                <c:pt idx="514">
                  <c:v>85</c:v>
                </c:pt>
                <c:pt idx="515">
                  <c:v>81</c:v>
                </c:pt>
                <c:pt idx="516">
                  <c:v>75</c:v>
                </c:pt>
                <c:pt idx="517">
                  <c:v>73</c:v>
                </c:pt>
                <c:pt idx="518">
                  <c:v>70</c:v>
                </c:pt>
                <c:pt idx="519">
                  <c:v>71</c:v>
                </c:pt>
                <c:pt idx="520">
                  <c:v>73</c:v>
                </c:pt>
                <c:pt idx="521">
                  <c:v>73</c:v>
                </c:pt>
                <c:pt idx="522">
                  <c:v>71</c:v>
                </c:pt>
                <c:pt idx="523">
                  <c:v>68</c:v>
                </c:pt>
                <c:pt idx="524">
                  <c:v>60</c:v>
                </c:pt>
                <c:pt idx="525">
                  <c:v>66</c:v>
                </c:pt>
                <c:pt idx="526">
                  <c:v>73</c:v>
                </c:pt>
                <c:pt idx="527">
                  <c:v>70</c:v>
                </c:pt>
                <c:pt idx="528">
                  <c:v>75</c:v>
                </c:pt>
                <c:pt idx="529">
                  <c:v>77</c:v>
                </c:pt>
                <c:pt idx="530">
                  <c:v>78</c:v>
                </c:pt>
                <c:pt idx="531">
                  <c:v>78</c:v>
                </c:pt>
                <c:pt idx="532">
                  <c:v>72</c:v>
                </c:pt>
                <c:pt idx="533">
                  <c:v>66</c:v>
                </c:pt>
                <c:pt idx="534">
                  <c:v>60</c:v>
                </c:pt>
                <c:pt idx="535">
                  <c:v>73</c:v>
                </c:pt>
                <c:pt idx="536">
                  <c:v>70</c:v>
                </c:pt>
                <c:pt idx="537">
                  <c:v>68</c:v>
                </c:pt>
                <c:pt idx="538">
                  <c:v>68</c:v>
                </c:pt>
                <c:pt idx="539">
                  <c:v>75</c:v>
                </c:pt>
                <c:pt idx="540">
                  <c:v>80</c:v>
                </c:pt>
                <c:pt idx="541">
                  <c:v>83</c:v>
                </c:pt>
                <c:pt idx="542">
                  <c:v>81</c:v>
                </c:pt>
                <c:pt idx="543">
                  <c:v>74</c:v>
                </c:pt>
                <c:pt idx="544">
                  <c:v>78</c:v>
                </c:pt>
                <c:pt idx="545">
                  <c:v>76</c:v>
                </c:pt>
                <c:pt idx="546">
                  <c:v>83</c:v>
                </c:pt>
                <c:pt idx="547">
                  <c:v>82</c:v>
                </c:pt>
                <c:pt idx="548">
                  <c:v>85</c:v>
                </c:pt>
                <c:pt idx="549">
                  <c:v>83</c:v>
                </c:pt>
                <c:pt idx="550">
                  <c:v>85</c:v>
                </c:pt>
                <c:pt idx="551">
                  <c:v>84</c:v>
                </c:pt>
                <c:pt idx="552">
                  <c:v>81</c:v>
                </c:pt>
                <c:pt idx="553">
                  <c:v>75</c:v>
                </c:pt>
                <c:pt idx="554">
                  <c:v>73</c:v>
                </c:pt>
                <c:pt idx="555">
                  <c:v>77</c:v>
                </c:pt>
                <c:pt idx="556">
                  <c:v>76</c:v>
                </c:pt>
                <c:pt idx="557">
                  <c:v>75</c:v>
                </c:pt>
                <c:pt idx="558">
                  <c:v>73</c:v>
                </c:pt>
                <c:pt idx="559">
                  <c:v>72</c:v>
                </c:pt>
                <c:pt idx="560">
                  <c:v>69</c:v>
                </c:pt>
                <c:pt idx="561">
                  <c:v>66</c:v>
                </c:pt>
                <c:pt idx="562">
                  <c:v>75</c:v>
                </c:pt>
                <c:pt idx="563">
                  <c:v>74</c:v>
                </c:pt>
                <c:pt idx="564">
                  <c:v>75</c:v>
                </c:pt>
                <c:pt idx="565">
                  <c:v>74</c:v>
                </c:pt>
                <c:pt idx="566">
                  <c:v>75</c:v>
                </c:pt>
                <c:pt idx="567">
                  <c:v>76</c:v>
                </c:pt>
                <c:pt idx="568">
                  <c:v>75</c:v>
                </c:pt>
                <c:pt idx="569">
                  <c:v>77</c:v>
                </c:pt>
                <c:pt idx="570">
                  <c:v>74</c:v>
                </c:pt>
                <c:pt idx="571">
                  <c:v>75</c:v>
                </c:pt>
                <c:pt idx="572">
                  <c:v>67</c:v>
                </c:pt>
                <c:pt idx="573">
                  <c:v>60</c:v>
                </c:pt>
                <c:pt idx="574">
                  <c:v>70</c:v>
                </c:pt>
                <c:pt idx="575">
                  <c:v>74</c:v>
                </c:pt>
                <c:pt idx="576">
                  <c:v>71</c:v>
                </c:pt>
                <c:pt idx="577">
                  <c:v>68</c:v>
                </c:pt>
                <c:pt idx="578">
                  <c:v>55</c:v>
                </c:pt>
                <c:pt idx="579">
                  <c:v>52</c:v>
                </c:pt>
                <c:pt idx="580">
                  <c:v>61</c:v>
                </c:pt>
                <c:pt idx="581">
                  <c:v>62</c:v>
                </c:pt>
                <c:pt idx="582">
                  <c:v>54</c:v>
                </c:pt>
                <c:pt idx="583">
                  <c:v>47</c:v>
                </c:pt>
                <c:pt idx="584">
                  <c:v>39</c:v>
                </c:pt>
                <c:pt idx="585">
                  <c:v>41</c:v>
                </c:pt>
                <c:pt idx="586">
                  <c:v>50</c:v>
                </c:pt>
                <c:pt idx="587">
                  <c:v>59</c:v>
                </c:pt>
                <c:pt idx="588">
                  <c:v>57</c:v>
                </c:pt>
                <c:pt idx="589">
                  <c:v>51</c:v>
                </c:pt>
                <c:pt idx="590">
                  <c:v>51</c:v>
                </c:pt>
                <c:pt idx="591">
                  <c:v>55</c:v>
                </c:pt>
                <c:pt idx="592">
                  <c:v>51</c:v>
                </c:pt>
                <c:pt idx="593">
                  <c:v>38</c:v>
                </c:pt>
                <c:pt idx="594">
                  <c:v>37</c:v>
                </c:pt>
                <c:pt idx="595">
                  <c:v>42</c:v>
                </c:pt>
                <c:pt idx="596">
                  <c:v>47</c:v>
                </c:pt>
                <c:pt idx="597">
                  <c:v>49</c:v>
                </c:pt>
                <c:pt idx="598">
                  <c:v>49</c:v>
                </c:pt>
                <c:pt idx="599">
                  <c:v>49</c:v>
                </c:pt>
                <c:pt idx="600">
                  <c:v>44</c:v>
                </c:pt>
                <c:pt idx="601">
                  <c:v>47</c:v>
                </c:pt>
                <c:pt idx="602">
                  <c:v>46</c:v>
                </c:pt>
                <c:pt idx="603">
                  <c:v>47</c:v>
                </c:pt>
                <c:pt idx="604">
                  <c:v>49</c:v>
                </c:pt>
                <c:pt idx="605">
                  <c:v>57</c:v>
                </c:pt>
                <c:pt idx="606">
                  <c:v>56</c:v>
                </c:pt>
                <c:pt idx="607">
                  <c:v>55</c:v>
                </c:pt>
                <c:pt idx="608">
                  <c:v>55</c:v>
                </c:pt>
                <c:pt idx="609">
                  <c:v>53</c:v>
                </c:pt>
                <c:pt idx="610">
                  <c:v>55</c:v>
                </c:pt>
                <c:pt idx="611">
                  <c:v>51</c:v>
                </c:pt>
                <c:pt idx="612">
                  <c:v>47</c:v>
                </c:pt>
                <c:pt idx="613">
                  <c:v>33</c:v>
                </c:pt>
                <c:pt idx="614">
                  <c:v>32</c:v>
                </c:pt>
                <c:pt idx="615">
                  <c:v>35</c:v>
                </c:pt>
                <c:pt idx="616">
                  <c:v>44</c:v>
                </c:pt>
                <c:pt idx="617">
                  <c:v>40</c:v>
                </c:pt>
                <c:pt idx="618">
                  <c:v>40</c:v>
                </c:pt>
                <c:pt idx="619">
                  <c:v>44</c:v>
                </c:pt>
                <c:pt idx="620">
                  <c:v>43</c:v>
                </c:pt>
                <c:pt idx="621">
                  <c:v>37</c:v>
                </c:pt>
                <c:pt idx="622">
                  <c:v>38</c:v>
                </c:pt>
                <c:pt idx="623">
                  <c:v>41</c:v>
                </c:pt>
                <c:pt idx="624">
                  <c:v>51</c:v>
                </c:pt>
                <c:pt idx="625">
                  <c:v>48</c:v>
                </c:pt>
                <c:pt idx="626">
                  <c:v>53</c:v>
                </c:pt>
                <c:pt idx="627">
                  <c:v>48</c:v>
                </c:pt>
                <c:pt idx="628">
                  <c:v>54</c:v>
                </c:pt>
                <c:pt idx="629">
                  <c:v>54</c:v>
                </c:pt>
                <c:pt idx="630">
                  <c:v>49</c:v>
                </c:pt>
                <c:pt idx="631">
                  <c:v>50</c:v>
                </c:pt>
                <c:pt idx="632">
                  <c:v>50</c:v>
                </c:pt>
                <c:pt idx="633">
                  <c:v>57</c:v>
                </c:pt>
                <c:pt idx="634">
                  <c:v>55</c:v>
                </c:pt>
                <c:pt idx="635">
                  <c:v>47</c:v>
                </c:pt>
                <c:pt idx="636">
                  <c:v>32</c:v>
                </c:pt>
                <c:pt idx="637">
                  <c:v>45</c:v>
                </c:pt>
                <c:pt idx="638">
                  <c:v>48</c:v>
                </c:pt>
                <c:pt idx="639">
                  <c:v>51</c:v>
                </c:pt>
                <c:pt idx="640">
                  <c:v>54</c:v>
                </c:pt>
                <c:pt idx="641">
                  <c:v>54</c:v>
                </c:pt>
                <c:pt idx="642">
                  <c:v>55</c:v>
                </c:pt>
                <c:pt idx="643">
                  <c:v>52</c:v>
                </c:pt>
                <c:pt idx="644">
                  <c:v>43</c:v>
                </c:pt>
                <c:pt idx="645">
                  <c:v>36</c:v>
                </c:pt>
                <c:pt idx="646">
                  <c:v>33</c:v>
                </c:pt>
                <c:pt idx="647">
                  <c:v>30</c:v>
                </c:pt>
                <c:pt idx="648">
                  <c:v>35</c:v>
                </c:pt>
                <c:pt idx="649">
                  <c:v>35</c:v>
                </c:pt>
                <c:pt idx="650">
                  <c:v>32</c:v>
                </c:pt>
                <c:pt idx="651">
                  <c:v>26</c:v>
                </c:pt>
                <c:pt idx="652">
                  <c:v>23</c:v>
                </c:pt>
                <c:pt idx="653">
                  <c:v>29</c:v>
                </c:pt>
                <c:pt idx="654">
                  <c:v>39</c:v>
                </c:pt>
                <c:pt idx="655">
                  <c:v>39</c:v>
                </c:pt>
                <c:pt idx="656">
                  <c:v>38</c:v>
                </c:pt>
                <c:pt idx="657">
                  <c:v>37</c:v>
                </c:pt>
                <c:pt idx="658">
                  <c:v>39</c:v>
                </c:pt>
                <c:pt idx="659">
                  <c:v>44</c:v>
                </c:pt>
                <c:pt idx="660">
                  <c:v>43</c:v>
                </c:pt>
                <c:pt idx="661">
                  <c:v>45</c:v>
                </c:pt>
                <c:pt idx="662">
                  <c:v>43</c:v>
                </c:pt>
                <c:pt idx="663">
                  <c:v>39</c:v>
                </c:pt>
                <c:pt idx="664">
                  <c:v>40</c:v>
                </c:pt>
                <c:pt idx="665">
                  <c:v>36</c:v>
                </c:pt>
                <c:pt idx="666">
                  <c:v>33</c:v>
                </c:pt>
                <c:pt idx="667">
                  <c:v>39</c:v>
                </c:pt>
                <c:pt idx="668">
                  <c:v>45</c:v>
                </c:pt>
                <c:pt idx="669">
                  <c:v>43</c:v>
                </c:pt>
                <c:pt idx="670">
                  <c:v>41</c:v>
                </c:pt>
                <c:pt idx="671">
                  <c:v>37</c:v>
                </c:pt>
                <c:pt idx="672">
                  <c:v>38</c:v>
                </c:pt>
                <c:pt idx="673">
                  <c:v>35</c:v>
                </c:pt>
                <c:pt idx="674">
                  <c:v>32</c:v>
                </c:pt>
                <c:pt idx="675">
                  <c:v>27</c:v>
                </c:pt>
                <c:pt idx="676">
                  <c:v>33</c:v>
                </c:pt>
                <c:pt idx="677">
                  <c:v>41</c:v>
                </c:pt>
                <c:pt idx="678">
                  <c:v>37</c:v>
                </c:pt>
                <c:pt idx="679">
                  <c:v>38</c:v>
                </c:pt>
                <c:pt idx="680">
                  <c:v>43</c:v>
                </c:pt>
                <c:pt idx="681">
                  <c:v>45</c:v>
                </c:pt>
                <c:pt idx="682">
                  <c:v>41</c:v>
                </c:pt>
                <c:pt idx="683">
                  <c:v>35</c:v>
                </c:pt>
                <c:pt idx="684">
                  <c:v>30</c:v>
                </c:pt>
                <c:pt idx="685">
                  <c:v>30</c:v>
                </c:pt>
                <c:pt idx="686">
                  <c:v>34</c:v>
                </c:pt>
                <c:pt idx="687">
                  <c:v>42</c:v>
                </c:pt>
                <c:pt idx="688">
                  <c:v>47</c:v>
                </c:pt>
                <c:pt idx="689">
                  <c:v>50</c:v>
                </c:pt>
                <c:pt idx="690">
                  <c:v>48</c:v>
                </c:pt>
                <c:pt idx="691">
                  <c:v>45</c:v>
                </c:pt>
                <c:pt idx="692">
                  <c:v>53</c:v>
                </c:pt>
                <c:pt idx="693">
                  <c:v>46</c:v>
                </c:pt>
                <c:pt idx="694">
                  <c:v>35</c:v>
                </c:pt>
                <c:pt idx="695">
                  <c:v>38</c:v>
                </c:pt>
                <c:pt idx="696">
                  <c:v>45</c:v>
                </c:pt>
                <c:pt idx="697">
                  <c:v>43</c:v>
                </c:pt>
                <c:pt idx="698">
                  <c:v>45</c:v>
                </c:pt>
                <c:pt idx="699">
                  <c:v>47</c:v>
                </c:pt>
                <c:pt idx="700">
                  <c:v>45</c:v>
                </c:pt>
                <c:pt idx="701">
                  <c:v>38</c:v>
                </c:pt>
                <c:pt idx="702">
                  <c:v>36</c:v>
                </c:pt>
                <c:pt idx="703">
                  <c:v>35</c:v>
                </c:pt>
                <c:pt idx="704">
                  <c:v>37</c:v>
                </c:pt>
                <c:pt idx="705">
                  <c:v>40</c:v>
                </c:pt>
                <c:pt idx="706">
                  <c:v>34</c:v>
                </c:pt>
                <c:pt idx="707">
                  <c:v>34</c:v>
                </c:pt>
                <c:pt idx="708">
                  <c:v>36</c:v>
                </c:pt>
                <c:pt idx="709">
                  <c:v>35</c:v>
                </c:pt>
                <c:pt idx="710">
                  <c:v>43</c:v>
                </c:pt>
                <c:pt idx="711">
                  <c:v>43</c:v>
                </c:pt>
                <c:pt idx="712">
                  <c:v>45</c:v>
                </c:pt>
                <c:pt idx="713">
                  <c:v>53</c:v>
                </c:pt>
                <c:pt idx="714">
                  <c:v>50</c:v>
                </c:pt>
                <c:pt idx="715">
                  <c:v>43</c:v>
                </c:pt>
                <c:pt idx="716">
                  <c:v>43</c:v>
                </c:pt>
                <c:pt idx="717">
                  <c:v>42</c:v>
                </c:pt>
                <c:pt idx="718">
                  <c:v>40</c:v>
                </c:pt>
                <c:pt idx="719">
                  <c:v>40</c:v>
                </c:pt>
                <c:pt idx="720">
                  <c:v>40</c:v>
                </c:pt>
                <c:pt idx="721">
                  <c:v>36</c:v>
                </c:pt>
                <c:pt idx="722">
                  <c:v>35</c:v>
                </c:pt>
                <c:pt idx="723">
                  <c:v>40</c:v>
                </c:pt>
                <c:pt idx="724">
                  <c:v>42</c:v>
                </c:pt>
                <c:pt idx="725">
                  <c:v>45</c:v>
                </c:pt>
                <c:pt idx="726">
                  <c:v>48</c:v>
                </c:pt>
                <c:pt idx="727">
                  <c:v>36</c:v>
                </c:pt>
                <c:pt idx="728">
                  <c:v>40</c:v>
                </c:pt>
                <c:pt idx="729">
                  <c:v>47</c:v>
                </c:pt>
                <c:pt idx="730">
                  <c:v>40</c:v>
                </c:pt>
                <c:pt idx="731">
                  <c:v>35</c:v>
                </c:pt>
                <c:pt idx="732">
                  <c:v>41</c:v>
                </c:pt>
                <c:pt idx="733">
                  <c:v>46</c:v>
                </c:pt>
                <c:pt idx="734">
                  <c:v>35</c:v>
                </c:pt>
                <c:pt idx="735">
                  <c:v>47</c:v>
                </c:pt>
                <c:pt idx="736">
                  <c:v>44</c:v>
                </c:pt>
                <c:pt idx="737">
                  <c:v>34</c:v>
                </c:pt>
                <c:pt idx="738">
                  <c:v>42</c:v>
                </c:pt>
                <c:pt idx="739">
                  <c:v>47</c:v>
                </c:pt>
                <c:pt idx="740">
                  <c:v>40</c:v>
                </c:pt>
                <c:pt idx="741">
                  <c:v>37</c:v>
                </c:pt>
                <c:pt idx="742">
                  <c:v>46</c:v>
                </c:pt>
                <c:pt idx="743">
                  <c:v>43</c:v>
                </c:pt>
                <c:pt idx="744">
                  <c:v>45</c:v>
                </c:pt>
                <c:pt idx="745">
                  <c:v>56</c:v>
                </c:pt>
                <c:pt idx="746">
                  <c:v>46</c:v>
                </c:pt>
                <c:pt idx="747">
                  <c:v>44</c:v>
                </c:pt>
                <c:pt idx="748">
                  <c:v>35</c:v>
                </c:pt>
                <c:pt idx="749">
                  <c:v>42</c:v>
                </c:pt>
                <c:pt idx="750">
                  <c:v>44</c:v>
                </c:pt>
                <c:pt idx="751">
                  <c:v>47</c:v>
                </c:pt>
                <c:pt idx="752">
                  <c:v>40</c:v>
                </c:pt>
                <c:pt idx="753">
                  <c:v>37</c:v>
                </c:pt>
                <c:pt idx="754">
                  <c:v>45</c:v>
                </c:pt>
                <c:pt idx="755">
                  <c:v>51</c:v>
                </c:pt>
                <c:pt idx="756">
                  <c:v>50</c:v>
                </c:pt>
                <c:pt idx="757">
                  <c:v>55</c:v>
                </c:pt>
                <c:pt idx="758">
                  <c:v>49</c:v>
                </c:pt>
                <c:pt idx="759">
                  <c:v>60</c:v>
                </c:pt>
                <c:pt idx="760">
                  <c:v>62</c:v>
                </c:pt>
                <c:pt idx="761">
                  <c:v>53</c:v>
                </c:pt>
                <c:pt idx="762">
                  <c:v>58</c:v>
                </c:pt>
                <c:pt idx="763">
                  <c:v>65</c:v>
                </c:pt>
                <c:pt idx="764">
                  <c:v>64</c:v>
                </c:pt>
                <c:pt idx="765">
                  <c:v>61</c:v>
                </c:pt>
                <c:pt idx="766">
                  <c:v>63</c:v>
                </c:pt>
                <c:pt idx="767">
                  <c:v>52</c:v>
                </c:pt>
                <c:pt idx="768">
                  <c:v>39</c:v>
                </c:pt>
                <c:pt idx="769">
                  <c:v>44</c:v>
                </c:pt>
                <c:pt idx="770">
                  <c:v>57</c:v>
                </c:pt>
                <c:pt idx="771">
                  <c:v>53</c:v>
                </c:pt>
                <c:pt idx="772">
                  <c:v>60</c:v>
                </c:pt>
                <c:pt idx="773">
                  <c:v>62</c:v>
                </c:pt>
                <c:pt idx="774">
                  <c:v>65</c:v>
                </c:pt>
                <c:pt idx="775">
                  <c:v>64</c:v>
                </c:pt>
                <c:pt idx="776">
                  <c:v>60</c:v>
                </c:pt>
                <c:pt idx="777">
                  <c:v>58</c:v>
                </c:pt>
                <c:pt idx="778">
                  <c:v>62</c:v>
                </c:pt>
                <c:pt idx="779">
                  <c:v>65</c:v>
                </c:pt>
                <c:pt idx="780">
                  <c:v>69</c:v>
                </c:pt>
                <c:pt idx="781">
                  <c:v>66</c:v>
                </c:pt>
                <c:pt idx="782">
                  <c:v>64</c:v>
                </c:pt>
                <c:pt idx="783">
                  <c:v>60</c:v>
                </c:pt>
                <c:pt idx="784">
                  <c:v>59</c:v>
                </c:pt>
                <c:pt idx="785">
                  <c:v>57</c:v>
                </c:pt>
                <c:pt idx="786">
                  <c:v>49</c:v>
                </c:pt>
                <c:pt idx="787">
                  <c:v>38</c:v>
                </c:pt>
                <c:pt idx="788">
                  <c:v>41</c:v>
                </c:pt>
                <c:pt idx="789">
                  <c:v>48</c:v>
                </c:pt>
                <c:pt idx="790">
                  <c:v>52</c:v>
                </c:pt>
                <c:pt idx="791">
                  <c:v>56</c:v>
                </c:pt>
                <c:pt idx="792">
                  <c:v>59</c:v>
                </c:pt>
                <c:pt idx="793">
                  <c:v>60</c:v>
                </c:pt>
                <c:pt idx="794">
                  <c:v>65</c:v>
                </c:pt>
                <c:pt idx="795">
                  <c:v>69</c:v>
                </c:pt>
                <c:pt idx="796">
                  <c:v>72</c:v>
                </c:pt>
                <c:pt idx="797">
                  <c:v>75</c:v>
                </c:pt>
                <c:pt idx="798">
                  <c:v>74</c:v>
                </c:pt>
                <c:pt idx="799">
                  <c:v>68</c:v>
                </c:pt>
                <c:pt idx="800">
                  <c:v>40</c:v>
                </c:pt>
                <c:pt idx="801">
                  <c:v>41</c:v>
                </c:pt>
                <c:pt idx="802">
                  <c:v>45</c:v>
                </c:pt>
                <c:pt idx="803">
                  <c:v>52</c:v>
                </c:pt>
                <c:pt idx="804">
                  <c:v>50</c:v>
                </c:pt>
                <c:pt idx="805">
                  <c:v>52</c:v>
                </c:pt>
                <c:pt idx="806">
                  <c:v>58</c:v>
                </c:pt>
                <c:pt idx="807">
                  <c:v>56</c:v>
                </c:pt>
                <c:pt idx="808">
                  <c:v>51</c:v>
                </c:pt>
                <c:pt idx="809">
                  <c:v>58</c:v>
                </c:pt>
                <c:pt idx="810">
                  <c:v>54</c:v>
                </c:pt>
                <c:pt idx="811">
                  <c:v>47</c:v>
                </c:pt>
                <c:pt idx="812">
                  <c:v>46</c:v>
                </c:pt>
                <c:pt idx="813">
                  <c:v>49</c:v>
                </c:pt>
                <c:pt idx="814">
                  <c:v>55</c:v>
                </c:pt>
                <c:pt idx="815">
                  <c:v>63</c:v>
                </c:pt>
                <c:pt idx="816">
                  <c:v>67</c:v>
                </c:pt>
                <c:pt idx="817">
                  <c:v>68</c:v>
                </c:pt>
                <c:pt idx="818">
                  <c:v>65</c:v>
                </c:pt>
                <c:pt idx="819">
                  <c:v>61</c:v>
                </c:pt>
                <c:pt idx="820">
                  <c:v>55</c:v>
                </c:pt>
                <c:pt idx="821">
                  <c:v>52</c:v>
                </c:pt>
                <c:pt idx="822">
                  <c:v>60</c:v>
                </c:pt>
                <c:pt idx="823">
                  <c:v>71</c:v>
                </c:pt>
                <c:pt idx="824">
                  <c:v>75</c:v>
                </c:pt>
                <c:pt idx="825">
                  <c:v>77</c:v>
                </c:pt>
                <c:pt idx="826">
                  <c:v>74</c:v>
                </c:pt>
                <c:pt idx="827">
                  <c:v>75</c:v>
                </c:pt>
                <c:pt idx="828">
                  <c:v>71</c:v>
                </c:pt>
                <c:pt idx="829">
                  <c:v>70</c:v>
                </c:pt>
                <c:pt idx="830">
                  <c:v>65</c:v>
                </c:pt>
                <c:pt idx="831">
                  <c:v>62</c:v>
                </c:pt>
                <c:pt idx="832">
                  <c:v>64</c:v>
                </c:pt>
                <c:pt idx="833">
                  <c:v>62</c:v>
                </c:pt>
                <c:pt idx="834">
                  <c:v>67</c:v>
                </c:pt>
                <c:pt idx="835">
                  <c:v>74</c:v>
                </c:pt>
                <c:pt idx="836">
                  <c:v>79</c:v>
                </c:pt>
                <c:pt idx="837">
                  <c:v>75</c:v>
                </c:pt>
                <c:pt idx="838">
                  <c:v>70</c:v>
                </c:pt>
                <c:pt idx="839">
                  <c:v>67</c:v>
                </c:pt>
                <c:pt idx="840">
                  <c:v>65</c:v>
                </c:pt>
                <c:pt idx="841">
                  <c:v>67</c:v>
                </c:pt>
                <c:pt idx="842">
                  <c:v>67</c:v>
                </c:pt>
                <c:pt idx="843">
                  <c:v>68</c:v>
                </c:pt>
                <c:pt idx="844">
                  <c:v>70</c:v>
                </c:pt>
                <c:pt idx="845">
                  <c:v>70</c:v>
                </c:pt>
                <c:pt idx="846">
                  <c:v>71</c:v>
                </c:pt>
                <c:pt idx="847">
                  <c:v>70</c:v>
                </c:pt>
                <c:pt idx="848">
                  <c:v>73</c:v>
                </c:pt>
                <c:pt idx="849">
                  <c:v>71</c:v>
                </c:pt>
                <c:pt idx="850">
                  <c:v>73</c:v>
                </c:pt>
                <c:pt idx="851">
                  <c:v>71</c:v>
                </c:pt>
                <c:pt idx="852">
                  <c:v>73</c:v>
                </c:pt>
                <c:pt idx="853">
                  <c:v>80</c:v>
                </c:pt>
                <c:pt idx="854">
                  <c:v>80</c:v>
                </c:pt>
                <c:pt idx="855">
                  <c:v>81</c:v>
                </c:pt>
                <c:pt idx="856">
                  <c:v>79</c:v>
                </c:pt>
                <c:pt idx="857">
                  <c:v>80</c:v>
                </c:pt>
                <c:pt idx="858">
                  <c:v>83</c:v>
                </c:pt>
                <c:pt idx="859">
                  <c:v>87</c:v>
                </c:pt>
                <c:pt idx="860">
                  <c:v>87</c:v>
                </c:pt>
                <c:pt idx="861">
                  <c:v>85</c:v>
                </c:pt>
                <c:pt idx="862">
                  <c:v>85</c:v>
                </c:pt>
                <c:pt idx="863">
                  <c:v>89</c:v>
                </c:pt>
                <c:pt idx="864">
                  <c:v>89</c:v>
                </c:pt>
                <c:pt idx="865">
                  <c:v>90</c:v>
                </c:pt>
                <c:pt idx="866">
                  <c:v>88</c:v>
                </c:pt>
                <c:pt idx="867">
                  <c:v>81</c:v>
                </c:pt>
                <c:pt idx="868">
                  <c:v>84</c:v>
                </c:pt>
                <c:pt idx="869">
                  <c:v>80</c:v>
                </c:pt>
                <c:pt idx="870">
                  <c:v>85</c:v>
                </c:pt>
                <c:pt idx="871">
                  <c:v>83</c:v>
                </c:pt>
                <c:pt idx="872">
                  <c:v>82</c:v>
                </c:pt>
                <c:pt idx="873">
                  <c:v>80</c:v>
                </c:pt>
                <c:pt idx="874">
                  <c:v>77</c:v>
                </c:pt>
                <c:pt idx="875">
                  <c:v>78</c:v>
                </c:pt>
                <c:pt idx="876">
                  <c:v>80</c:v>
                </c:pt>
                <c:pt idx="877">
                  <c:v>78</c:v>
                </c:pt>
                <c:pt idx="878">
                  <c:v>80</c:v>
                </c:pt>
                <c:pt idx="879">
                  <c:v>82</c:v>
                </c:pt>
                <c:pt idx="880">
                  <c:v>82</c:v>
                </c:pt>
                <c:pt idx="881">
                  <c:v>83</c:v>
                </c:pt>
                <c:pt idx="882">
                  <c:v>80</c:v>
                </c:pt>
                <c:pt idx="883">
                  <c:v>75</c:v>
                </c:pt>
                <c:pt idx="884">
                  <c:v>73</c:v>
                </c:pt>
                <c:pt idx="885">
                  <c:v>77</c:v>
                </c:pt>
                <c:pt idx="886">
                  <c:v>80</c:v>
                </c:pt>
                <c:pt idx="887">
                  <c:v>72</c:v>
                </c:pt>
                <c:pt idx="888">
                  <c:v>73</c:v>
                </c:pt>
                <c:pt idx="889">
                  <c:v>80</c:v>
                </c:pt>
                <c:pt idx="890">
                  <c:v>79</c:v>
                </c:pt>
                <c:pt idx="891">
                  <c:v>73</c:v>
                </c:pt>
                <c:pt idx="892">
                  <c:v>70</c:v>
                </c:pt>
                <c:pt idx="893">
                  <c:v>74</c:v>
                </c:pt>
                <c:pt idx="894">
                  <c:v>75</c:v>
                </c:pt>
                <c:pt idx="895">
                  <c:v>74</c:v>
                </c:pt>
                <c:pt idx="896">
                  <c:v>71</c:v>
                </c:pt>
                <c:pt idx="897">
                  <c:v>69</c:v>
                </c:pt>
                <c:pt idx="898">
                  <c:v>69</c:v>
                </c:pt>
                <c:pt idx="899">
                  <c:v>66</c:v>
                </c:pt>
                <c:pt idx="900">
                  <c:v>73</c:v>
                </c:pt>
                <c:pt idx="901">
                  <c:v>78</c:v>
                </c:pt>
                <c:pt idx="902">
                  <c:v>75</c:v>
                </c:pt>
                <c:pt idx="903">
                  <c:v>80</c:v>
                </c:pt>
                <c:pt idx="904">
                  <c:v>80</c:v>
                </c:pt>
                <c:pt idx="905">
                  <c:v>80</c:v>
                </c:pt>
                <c:pt idx="906">
                  <c:v>75</c:v>
                </c:pt>
                <c:pt idx="907">
                  <c:v>71</c:v>
                </c:pt>
                <c:pt idx="908">
                  <c:v>68</c:v>
                </c:pt>
                <c:pt idx="909">
                  <c:v>71</c:v>
                </c:pt>
                <c:pt idx="910">
                  <c:v>69</c:v>
                </c:pt>
                <c:pt idx="911">
                  <c:v>71</c:v>
                </c:pt>
                <c:pt idx="912">
                  <c:v>69</c:v>
                </c:pt>
                <c:pt idx="913">
                  <c:v>63</c:v>
                </c:pt>
                <c:pt idx="914">
                  <c:v>55</c:v>
                </c:pt>
                <c:pt idx="915">
                  <c:v>70</c:v>
                </c:pt>
                <c:pt idx="916">
                  <c:v>75</c:v>
                </c:pt>
                <c:pt idx="917">
                  <c:v>74</c:v>
                </c:pt>
                <c:pt idx="918">
                  <c:v>67</c:v>
                </c:pt>
                <c:pt idx="919">
                  <c:v>64</c:v>
                </c:pt>
                <c:pt idx="920">
                  <c:v>60</c:v>
                </c:pt>
                <c:pt idx="921">
                  <c:v>64</c:v>
                </c:pt>
                <c:pt idx="922">
                  <c:v>67</c:v>
                </c:pt>
                <c:pt idx="923">
                  <c:v>74</c:v>
                </c:pt>
                <c:pt idx="924">
                  <c:v>78</c:v>
                </c:pt>
                <c:pt idx="925">
                  <c:v>76</c:v>
                </c:pt>
                <c:pt idx="926">
                  <c:v>74</c:v>
                </c:pt>
                <c:pt idx="927">
                  <c:v>75</c:v>
                </c:pt>
                <c:pt idx="928">
                  <c:v>75</c:v>
                </c:pt>
                <c:pt idx="929">
                  <c:v>82</c:v>
                </c:pt>
                <c:pt idx="930">
                  <c:v>84</c:v>
                </c:pt>
                <c:pt idx="931">
                  <c:v>85</c:v>
                </c:pt>
                <c:pt idx="932">
                  <c:v>81</c:v>
                </c:pt>
                <c:pt idx="933">
                  <c:v>83</c:v>
                </c:pt>
                <c:pt idx="934">
                  <c:v>80</c:v>
                </c:pt>
                <c:pt idx="935">
                  <c:v>80</c:v>
                </c:pt>
                <c:pt idx="936">
                  <c:v>79</c:v>
                </c:pt>
                <c:pt idx="937">
                  <c:v>79</c:v>
                </c:pt>
                <c:pt idx="938">
                  <c:v>78</c:v>
                </c:pt>
                <c:pt idx="939">
                  <c:v>74</c:v>
                </c:pt>
                <c:pt idx="940">
                  <c:v>71</c:v>
                </c:pt>
                <c:pt idx="941">
                  <c:v>64</c:v>
                </c:pt>
                <c:pt idx="942">
                  <c:v>52</c:v>
                </c:pt>
                <c:pt idx="943">
                  <c:v>48</c:v>
                </c:pt>
                <c:pt idx="944">
                  <c:v>38</c:v>
                </c:pt>
                <c:pt idx="945">
                  <c:v>34</c:v>
                </c:pt>
                <c:pt idx="946">
                  <c:v>39</c:v>
                </c:pt>
                <c:pt idx="947">
                  <c:v>49</c:v>
                </c:pt>
                <c:pt idx="948">
                  <c:v>58</c:v>
                </c:pt>
                <c:pt idx="949">
                  <c:v>61</c:v>
                </c:pt>
                <c:pt idx="950">
                  <c:v>65</c:v>
                </c:pt>
                <c:pt idx="951">
                  <c:v>60</c:v>
                </c:pt>
                <c:pt idx="952">
                  <c:v>59</c:v>
                </c:pt>
                <c:pt idx="953">
                  <c:v>64</c:v>
                </c:pt>
                <c:pt idx="954">
                  <c:v>60</c:v>
                </c:pt>
                <c:pt idx="955">
                  <c:v>53</c:v>
                </c:pt>
                <c:pt idx="956">
                  <c:v>44</c:v>
                </c:pt>
                <c:pt idx="957">
                  <c:v>43</c:v>
                </c:pt>
                <c:pt idx="958">
                  <c:v>51</c:v>
                </c:pt>
                <c:pt idx="959">
                  <c:v>62</c:v>
                </c:pt>
                <c:pt idx="960">
                  <c:v>61</c:v>
                </c:pt>
                <c:pt idx="961">
                  <c:v>61</c:v>
                </c:pt>
                <c:pt idx="962">
                  <c:v>57</c:v>
                </c:pt>
                <c:pt idx="963">
                  <c:v>60</c:v>
                </c:pt>
                <c:pt idx="964">
                  <c:v>68</c:v>
                </c:pt>
                <c:pt idx="965">
                  <c:v>70</c:v>
                </c:pt>
                <c:pt idx="966">
                  <c:v>68</c:v>
                </c:pt>
                <c:pt idx="967">
                  <c:v>62</c:v>
                </c:pt>
                <c:pt idx="968">
                  <c:v>56</c:v>
                </c:pt>
                <c:pt idx="969">
                  <c:v>53</c:v>
                </c:pt>
                <c:pt idx="970">
                  <c:v>54</c:v>
                </c:pt>
                <c:pt idx="971">
                  <c:v>49</c:v>
                </c:pt>
                <c:pt idx="972">
                  <c:v>46</c:v>
                </c:pt>
                <c:pt idx="973">
                  <c:v>38</c:v>
                </c:pt>
                <c:pt idx="974">
                  <c:v>39</c:v>
                </c:pt>
                <c:pt idx="975">
                  <c:v>46</c:v>
                </c:pt>
                <c:pt idx="976">
                  <c:v>40</c:v>
                </c:pt>
                <c:pt idx="977">
                  <c:v>39</c:v>
                </c:pt>
                <c:pt idx="978">
                  <c:v>46</c:v>
                </c:pt>
                <c:pt idx="979">
                  <c:v>50</c:v>
                </c:pt>
                <c:pt idx="980">
                  <c:v>48</c:v>
                </c:pt>
                <c:pt idx="981">
                  <c:v>48</c:v>
                </c:pt>
                <c:pt idx="982">
                  <c:v>48</c:v>
                </c:pt>
                <c:pt idx="983">
                  <c:v>45</c:v>
                </c:pt>
                <c:pt idx="984">
                  <c:v>43</c:v>
                </c:pt>
                <c:pt idx="985">
                  <c:v>36</c:v>
                </c:pt>
                <c:pt idx="986">
                  <c:v>41</c:v>
                </c:pt>
                <c:pt idx="987">
                  <c:v>50</c:v>
                </c:pt>
                <c:pt idx="988">
                  <c:v>56</c:v>
                </c:pt>
                <c:pt idx="989">
                  <c:v>61</c:v>
                </c:pt>
                <c:pt idx="990">
                  <c:v>50</c:v>
                </c:pt>
                <c:pt idx="991">
                  <c:v>43</c:v>
                </c:pt>
                <c:pt idx="992">
                  <c:v>37</c:v>
                </c:pt>
                <c:pt idx="993">
                  <c:v>40</c:v>
                </c:pt>
                <c:pt idx="994">
                  <c:v>36</c:v>
                </c:pt>
                <c:pt idx="995">
                  <c:v>31</c:v>
                </c:pt>
                <c:pt idx="996">
                  <c:v>31</c:v>
                </c:pt>
                <c:pt idx="997">
                  <c:v>29</c:v>
                </c:pt>
                <c:pt idx="998">
                  <c:v>25</c:v>
                </c:pt>
                <c:pt idx="999">
                  <c:v>29</c:v>
                </c:pt>
                <c:pt idx="1000">
                  <c:v>35</c:v>
                </c:pt>
                <c:pt idx="1001">
                  <c:v>39</c:v>
                </c:pt>
                <c:pt idx="1002">
                  <c:v>40</c:v>
                </c:pt>
                <c:pt idx="1003">
                  <c:v>43</c:v>
                </c:pt>
                <c:pt idx="1004">
                  <c:v>46</c:v>
                </c:pt>
                <c:pt idx="1005">
                  <c:v>46</c:v>
                </c:pt>
                <c:pt idx="1006">
                  <c:v>50</c:v>
                </c:pt>
                <c:pt idx="1007">
                  <c:v>51</c:v>
                </c:pt>
                <c:pt idx="1008">
                  <c:v>53</c:v>
                </c:pt>
                <c:pt idx="1009">
                  <c:v>43</c:v>
                </c:pt>
                <c:pt idx="1010">
                  <c:v>49</c:v>
                </c:pt>
                <c:pt idx="1011">
                  <c:v>48</c:v>
                </c:pt>
                <c:pt idx="1012">
                  <c:v>42</c:v>
                </c:pt>
                <c:pt idx="1013">
                  <c:v>45</c:v>
                </c:pt>
                <c:pt idx="1014">
                  <c:v>48</c:v>
                </c:pt>
                <c:pt idx="1015">
                  <c:v>50</c:v>
                </c:pt>
                <c:pt idx="1016">
                  <c:v>52</c:v>
                </c:pt>
                <c:pt idx="1017">
                  <c:v>58</c:v>
                </c:pt>
                <c:pt idx="1018">
                  <c:v>53</c:v>
                </c:pt>
                <c:pt idx="1019">
                  <c:v>53</c:v>
                </c:pt>
                <c:pt idx="1020">
                  <c:v>54</c:v>
                </c:pt>
                <c:pt idx="1021">
                  <c:v>53</c:v>
                </c:pt>
                <c:pt idx="1022">
                  <c:v>51</c:v>
                </c:pt>
                <c:pt idx="1023">
                  <c:v>50</c:v>
                </c:pt>
                <c:pt idx="1024">
                  <c:v>51</c:v>
                </c:pt>
                <c:pt idx="1025">
                  <c:v>45</c:v>
                </c:pt>
                <c:pt idx="1026">
                  <c:v>41</c:v>
                </c:pt>
                <c:pt idx="1027">
                  <c:v>39</c:v>
                </c:pt>
                <c:pt idx="1028">
                  <c:v>40</c:v>
                </c:pt>
                <c:pt idx="1029">
                  <c:v>46</c:v>
                </c:pt>
                <c:pt idx="1030">
                  <c:v>44</c:v>
                </c:pt>
                <c:pt idx="1031">
                  <c:v>46</c:v>
                </c:pt>
                <c:pt idx="1032">
                  <c:v>45</c:v>
                </c:pt>
                <c:pt idx="1033">
                  <c:v>43</c:v>
                </c:pt>
                <c:pt idx="1034">
                  <c:v>44</c:v>
                </c:pt>
                <c:pt idx="1035">
                  <c:v>48</c:v>
                </c:pt>
                <c:pt idx="1036">
                  <c:v>48</c:v>
                </c:pt>
                <c:pt idx="1037">
                  <c:v>48</c:v>
                </c:pt>
                <c:pt idx="1038">
                  <c:v>42</c:v>
                </c:pt>
                <c:pt idx="1039">
                  <c:v>42</c:v>
                </c:pt>
                <c:pt idx="1040">
                  <c:v>51</c:v>
                </c:pt>
                <c:pt idx="1041">
                  <c:v>46</c:v>
                </c:pt>
                <c:pt idx="1042">
                  <c:v>50</c:v>
                </c:pt>
                <c:pt idx="1043">
                  <c:v>52</c:v>
                </c:pt>
                <c:pt idx="1044">
                  <c:v>52</c:v>
                </c:pt>
                <c:pt idx="1045">
                  <c:v>46</c:v>
                </c:pt>
                <c:pt idx="1046">
                  <c:v>34</c:v>
                </c:pt>
                <c:pt idx="1047">
                  <c:v>32</c:v>
                </c:pt>
                <c:pt idx="1048">
                  <c:v>40</c:v>
                </c:pt>
                <c:pt idx="1049">
                  <c:v>37</c:v>
                </c:pt>
                <c:pt idx="1050">
                  <c:v>37</c:v>
                </c:pt>
                <c:pt idx="1051">
                  <c:v>29</c:v>
                </c:pt>
                <c:pt idx="1052">
                  <c:v>32</c:v>
                </c:pt>
                <c:pt idx="1053">
                  <c:v>30</c:v>
                </c:pt>
                <c:pt idx="1054">
                  <c:v>30</c:v>
                </c:pt>
                <c:pt idx="1055">
                  <c:v>35</c:v>
                </c:pt>
                <c:pt idx="1056">
                  <c:v>39</c:v>
                </c:pt>
                <c:pt idx="1057">
                  <c:v>40</c:v>
                </c:pt>
                <c:pt idx="1058">
                  <c:v>38</c:v>
                </c:pt>
                <c:pt idx="1059">
                  <c:v>40</c:v>
                </c:pt>
                <c:pt idx="1060">
                  <c:v>40</c:v>
                </c:pt>
                <c:pt idx="1061">
                  <c:v>39</c:v>
                </c:pt>
                <c:pt idx="1062">
                  <c:v>40</c:v>
                </c:pt>
                <c:pt idx="1063">
                  <c:v>43</c:v>
                </c:pt>
                <c:pt idx="1064">
                  <c:v>45</c:v>
                </c:pt>
                <c:pt idx="1065">
                  <c:v>49</c:v>
                </c:pt>
                <c:pt idx="1066">
                  <c:v>43</c:v>
                </c:pt>
                <c:pt idx="1067">
                  <c:v>47</c:v>
                </c:pt>
                <c:pt idx="1068">
                  <c:v>51</c:v>
                </c:pt>
                <c:pt idx="1069">
                  <c:v>55</c:v>
                </c:pt>
                <c:pt idx="1070">
                  <c:v>53</c:v>
                </c:pt>
                <c:pt idx="1071">
                  <c:v>55</c:v>
                </c:pt>
                <c:pt idx="1072">
                  <c:v>50</c:v>
                </c:pt>
                <c:pt idx="1073">
                  <c:v>40</c:v>
                </c:pt>
                <c:pt idx="1074">
                  <c:v>44</c:v>
                </c:pt>
                <c:pt idx="1075">
                  <c:v>54</c:v>
                </c:pt>
                <c:pt idx="1076">
                  <c:v>50</c:v>
                </c:pt>
                <c:pt idx="1077">
                  <c:v>40</c:v>
                </c:pt>
                <c:pt idx="1078">
                  <c:v>33</c:v>
                </c:pt>
                <c:pt idx="1079">
                  <c:v>33</c:v>
                </c:pt>
                <c:pt idx="1080">
                  <c:v>39</c:v>
                </c:pt>
                <c:pt idx="1081">
                  <c:v>42</c:v>
                </c:pt>
                <c:pt idx="1082">
                  <c:v>41</c:v>
                </c:pt>
                <c:pt idx="1083">
                  <c:v>45</c:v>
                </c:pt>
                <c:pt idx="1084">
                  <c:v>50</c:v>
                </c:pt>
                <c:pt idx="1085">
                  <c:v>43</c:v>
                </c:pt>
                <c:pt idx="1086">
                  <c:v>38</c:v>
                </c:pt>
                <c:pt idx="1087">
                  <c:v>48</c:v>
                </c:pt>
                <c:pt idx="1088">
                  <c:v>46</c:v>
                </c:pt>
                <c:pt idx="1089">
                  <c:v>50</c:v>
                </c:pt>
                <c:pt idx="1090">
                  <c:v>54</c:v>
                </c:pt>
                <c:pt idx="1091">
                  <c:v>53</c:v>
                </c:pt>
                <c:pt idx="1092">
                  <c:v>51</c:v>
                </c:pt>
                <c:pt idx="1093">
                  <c:v>51</c:v>
                </c:pt>
                <c:pt idx="1094">
                  <c:v>43</c:v>
                </c:pt>
                <c:pt idx="1095">
                  <c:v>47</c:v>
                </c:pt>
                <c:pt idx="1096">
                  <c:v>44</c:v>
                </c:pt>
                <c:pt idx="1097">
                  <c:v>43</c:v>
                </c:pt>
                <c:pt idx="1098">
                  <c:v>47</c:v>
                </c:pt>
                <c:pt idx="1099">
                  <c:v>38</c:v>
                </c:pt>
                <c:pt idx="1100">
                  <c:v>38</c:v>
                </c:pt>
                <c:pt idx="1101">
                  <c:v>34</c:v>
                </c:pt>
                <c:pt idx="1102">
                  <c:v>41</c:v>
                </c:pt>
                <c:pt idx="1103">
                  <c:v>45</c:v>
                </c:pt>
                <c:pt idx="1104">
                  <c:v>49</c:v>
                </c:pt>
                <c:pt idx="1105">
                  <c:v>53</c:v>
                </c:pt>
                <c:pt idx="1106">
                  <c:v>48</c:v>
                </c:pt>
                <c:pt idx="1107">
                  <c:v>38</c:v>
                </c:pt>
                <c:pt idx="1108">
                  <c:v>40</c:v>
                </c:pt>
                <c:pt idx="1109">
                  <c:v>56</c:v>
                </c:pt>
                <c:pt idx="1110">
                  <c:v>54</c:v>
                </c:pt>
                <c:pt idx="1111">
                  <c:v>43</c:v>
                </c:pt>
                <c:pt idx="1112">
                  <c:v>45</c:v>
                </c:pt>
                <c:pt idx="1113">
                  <c:v>42</c:v>
                </c:pt>
                <c:pt idx="1114">
                  <c:v>43</c:v>
                </c:pt>
                <c:pt idx="1115">
                  <c:v>48</c:v>
                </c:pt>
                <c:pt idx="1116">
                  <c:v>55</c:v>
                </c:pt>
                <c:pt idx="1117">
                  <c:v>59</c:v>
                </c:pt>
                <c:pt idx="1118">
                  <c:v>56</c:v>
                </c:pt>
                <c:pt idx="1119">
                  <c:v>52</c:v>
                </c:pt>
                <c:pt idx="1120">
                  <c:v>53</c:v>
                </c:pt>
                <c:pt idx="1121">
                  <c:v>53</c:v>
                </c:pt>
                <c:pt idx="1122">
                  <c:v>49</c:v>
                </c:pt>
                <c:pt idx="1123">
                  <c:v>48</c:v>
                </c:pt>
                <c:pt idx="1124">
                  <c:v>57</c:v>
                </c:pt>
                <c:pt idx="1125">
                  <c:v>61</c:v>
                </c:pt>
                <c:pt idx="1126">
                  <c:v>66</c:v>
                </c:pt>
                <c:pt idx="1127">
                  <c:v>61</c:v>
                </c:pt>
                <c:pt idx="1128">
                  <c:v>60</c:v>
                </c:pt>
                <c:pt idx="1129">
                  <c:v>62</c:v>
                </c:pt>
                <c:pt idx="1130">
                  <c:v>58</c:v>
                </c:pt>
                <c:pt idx="1131">
                  <c:v>49</c:v>
                </c:pt>
                <c:pt idx="1132">
                  <c:v>55</c:v>
                </c:pt>
                <c:pt idx="1133">
                  <c:v>56</c:v>
                </c:pt>
                <c:pt idx="1134">
                  <c:v>67</c:v>
                </c:pt>
                <c:pt idx="1135">
                  <c:v>70</c:v>
                </c:pt>
                <c:pt idx="1136">
                  <c:v>66</c:v>
                </c:pt>
                <c:pt idx="1137">
                  <c:v>59</c:v>
                </c:pt>
                <c:pt idx="1138">
                  <c:v>48</c:v>
                </c:pt>
                <c:pt idx="1139">
                  <c:v>58</c:v>
                </c:pt>
                <c:pt idx="1140">
                  <c:v>70</c:v>
                </c:pt>
                <c:pt idx="1141">
                  <c:v>77</c:v>
                </c:pt>
                <c:pt idx="1142">
                  <c:v>78</c:v>
                </c:pt>
                <c:pt idx="1143">
                  <c:v>72</c:v>
                </c:pt>
                <c:pt idx="1144">
                  <c:v>65</c:v>
                </c:pt>
                <c:pt idx="1145">
                  <c:v>61</c:v>
                </c:pt>
                <c:pt idx="1146">
                  <c:v>57</c:v>
                </c:pt>
                <c:pt idx="1147">
                  <c:v>54</c:v>
                </c:pt>
                <c:pt idx="1148">
                  <c:v>54</c:v>
                </c:pt>
                <c:pt idx="1149">
                  <c:v>58</c:v>
                </c:pt>
                <c:pt idx="1150">
                  <c:v>63</c:v>
                </c:pt>
                <c:pt idx="1151">
                  <c:v>69</c:v>
                </c:pt>
                <c:pt idx="1152">
                  <c:v>67</c:v>
                </c:pt>
                <c:pt idx="1153">
                  <c:v>67</c:v>
                </c:pt>
                <c:pt idx="1154">
                  <c:v>78</c:v>
                </c:pt>
                <c:pt idx="1155">
                  <c:v>70</c:v>
                </c:pt>
                <c:pt idx="1156">
                  <c:v>59</c:v>
                </c:pt>
                <c:pt idx="1157">
                  <c:v>50</c:v>
                </c:pt>
                <c:pt idx="1158">
                  <c:v>53</c:v>
                </c:pt>
                <c:pt idx="1159">
                  <c:v>58</c:v>
                </c:pt>
                <c:pt idx="1160">
                  <c:v>50</c:v>
                </c:pt>
                <c:pt idx="1161">
                  <c:v>46</c:v>
                </c:pt>
                <c:pt idx="1162">
                  <c:v>51</c:v>
                </c:pt>
                <c:pt idx="1163">
                  <c:v>58</c:v>
                </c:pt>
                <c:pt idx="1164">
                  <c:v>62</c:v>
                </c:pt>
                <c:pt idx="1165">
                  <c:v>65</c:v>
                </c:pt>
                <c:pt idx="1166">
                  <c:v>65</c:v>
                </c:pt>
                <c:pt idx="1167">
                  <c:v>61</c:v>
                </c:pt>
                <c:pt idx="1168">
                  <c:v>59</c:v>
                </c:pt>
                <c:pt idx="1169">
                  <c:v>67</c:v>
                </c:pt>
                <c:pt idx="1170">
                  <c:v>72</c:v>
                </c:pt>
                <c:pt idx="1171">
                  <c:v>75</c:v>
                </c:pt>
                <c:pt idx="1172">
                  <c:v>72</c:v>
                </c:pt>
                <c:pt idx="1173">
                  <c:v>74</c:v>
                </c:pt>
                <c:pt idx="1174">
                  <c:v>71</c:v>
                </c:pt>
                <c:pt idx="1175">
                  <c:v>66</c:v>
                </c:pt>
                <c:pt idx="1176">
                  <c:v>73</c:v>
                </c:pt>
                <c:pt idx="1177">
                  <c:v>80</c:v>
                </c:pt>
                <c:pt idx="1178">
                  <c:v>79</c:v>
                </c:pt>
                <c:pt idx="1179">
                  <c:v>74</c:v>
                </c:pt>
                <c:pt idx="1180">
                  <c:v>67</c:v>
                </c:pt>
                <c:pt idx="1181">
                  <c:v>65</c:v>
                </c:pt>
                <c:pt idx="1182">
                  <c:v>69</c:v>
                </c:pt>
                <c:pt idx="1183">
                  <c:v>69</c:v>
                </c:pt>
                <c:pt idx="1184">
                  <c:v>66</c:v>
                </c:pt>
                <c:pt idx="1185">
                  <c:v>58</c:v>
                </c:pt>
                <c:pt idx="1186">
                  <c:v>56</c:v>
                </c:pt>
                <c:pt idx="1187">
                  <c:v>58</c:v>
                </c:pt>
                <c:pt idx="1188">
                  <c:v>75</c:v>
                </c:pt>
                <c:pt idx="1189">
                  <c:v>74</c:v>
                </c:pt>
                <c:pt idx="1190">
                  <c:v>78</c:v>
                </c:pt>
                <c:pt idx="1191">
                  <c:v>80</c:v>
                </c:pt>
                <c:pt idx="1192">
                  <c:v>84</c:v>
                </c:pt>
                <c:pt idx="1193">
                  <c:v>85</c:v>
                </c:pt>
                <c:pt idx="1194">
                  <c:v>82</c:v>
                </c:pt>
                <c:pt idx="1195">
                  <c:v>81</c:v>
                </c:pt>
                <c:pt idx="1196">
                  <c:v>86</c:v>
                </c:pt>
                <c:pt idx="1197">
                  <c:v>80</c:v>
                </c:pt>
                <c:pt idx="1198">
                  <c:v>83</c:v>
                </c:pt>
                <c:pt idx="1199">
                  <c:v>83</c:v>
                </c:pt>
                <c:pt idx="1200">
                  <c:v>83</c:v>
                </c:pt>
                <c:pt idx="1201">
                  <c:v>85</c:v>
                </c:pt>
                <c:pt idx="1202">
                  <c:v>81</c:v>
                </c:pt>
                <c:pt idx="1203">
                  <c:v>80</c:v>
                </c:pt>
                <c:pt idx="1204">
                  <c:v>84</c:v>
                </c:pt>
                <c:pt idx="1205">
                  <c:v>87</c:v>
                </c:pt>
                <c:pt idx="1206">
                  <c:v>86</c:v>
                </c:pt>
                <c:pt idx="1207">
                  <c:v>79</c:v>
                </c:pt>
                <c:pt idx="1208">
                  <c:v>72</c:v>
                </c:pt>
                <c:pt idx="1209">
                  <c:v>76</c:v>
                </c:pt>
                <c:pt idx="1210">
                  <c:v>77</c:v>
                </c:pt>
                <c:pt idx="1211">
                  <c:v>76</c:v>
                </c:pt>
                <c:pt idx="1212">
                  <c:v>75</c:v>
                </c:pt>
                <c:pt idx="1213">
                  <c:v>73</c:v>
                </c:pt>
                <c:pt idx="1214">
                  <c:v>71</c:v>
                </c:pt>
                <c:pt idx="1215">
                  <c:v>81</c:v>
                </c:pt>
                <c:pt idx="1216">
                  <c:v>85</c:v>
                </c:pt>
                <c:pt idx="1217">
                  <c:v>85</c:v>
                </c:pt>
                <c:pt idx="1218">
                  <c:v>82</c:v>
                </c:pt>
                <c:pt idx="1219">
                  <c:v>80</c:v>
                </c:pt>
                <c:pt idx="1220">
                  <c:v>81</c:v>
                </c:pt>
                <c:pt idx="1221">
                  <c:v>85</c:v>
                </c:pt>
                <c:pt idx="1222">
                  <c:v>82</c:v>
                </c:pt>
                <c:pt idx="1223">
                  <c:v>84</c:v>
                </c:pt>
                <c:pt idx="1224">
                  <c:v>85</c:v>
                </c:pt>
                <c:pt idx="1225">
                  <c:v>86</c:v>
                </c:pt>
                <c:pt idx="1226">
                  <c:v>83</c:v>
                </c:pt>
                <c:pt idx="1227">
                  <c:v>82</c:v>
                </c:pt>
                <c:pt idx="1228">
                  <c:v>85</c:v>
                </c:pt>
                <c:pt idx="1229">
                  <c:v>88</c:v>
                </c:pt>
                <c:pt idx="1230">
                  <c:v>85</c:v>
                </c:pt>
                <c:pt idx="1231">
                  <c:v>80</c:v>
                </c:pt>
                <c:pt idx="1232">
                  <c:v>80</c:v>
                </c:pt>
                <c:pt idx="1233">
                  <c:v>79</c:v>
                </c:pt>
                <c:pt idx="1234">
                  <c:v>79</c:v>
                </c:pt>
                <c:pt idx="1235">
                  <c:v>77</c:v>
                </c:pt>
                <c:pt idx="1236">
                  <c:v>81</c:v>
                </c:pt>
                <c:pt idx="1237">
                  <c:v>88</c:v>
                </c:pt>
                <c:pt idx="1238">
                  <c:v>91</c:v>
                </c:pt>
                <c:pt idx="1239">
                  <c:v>92</c:v>
                </c:pt>
                <c:pt idx="1240">
                  <c:v>95</c:v>
                </c:pt>
                <c:pt idx="1241">
                  <c:v>93</c:v>
                </c:pt>
                <c:pt idx="1242">
                  <c:v>88</c:v>
                </c:pt>
                <c:pt idx="1243">
                  <c:v>88</c:v>
                </c:pt>
                <c:pt idx="1244">
                  <c:v>89</c:v>
                </c:pt>
                <c:pt idx="1245">
                  <c:v>84</c:v>
                </c:pt>
                <c:pt idx="1246">
                  <c:v>82</c:v>
                </c:pt>
                <c:pt idx="1247">
                  <c:v>84</c:v>
                </c:pt>
                <c:pt idx="1248">
                  <c:v>87</c:v>
                </c:pt>
                <c:pt idx="1249">
                  <c:v>85</c:v>
                </c:pt>
                <c:pt idx="1250">
                  <c:v>83</c:v>
                </c:pt>
                <c:pt idx="1251">
                  <c:v>78</c:v>
                </c:pt>
                <c:pt idx="1252">
                  <c:v>75</c:v>
                </c:pt>
                <c:pt idx="1253">
                  <c:v>80</c:v>
                </c:pt>
                <c:pt idx="1254">
                  <c:v>85</c:v>
                </c:pt>
                <c:pt idx="1255">
                  <c:v>77</c:v>
                </c:pt>
                <c:pt idx="1256">
                  <c:v>80</c:v>
                </c:pt>
                <c:pt idx="1257">
                  <c:v>83</c:v>
                </c:pt>
                <c:pt idx="1258">
                  <c:v>88</c:v>
                </c:pt>
                <c:pt idx="1259">
                  <c:v>85</c:v>
                </c:pt>
                <c:pt idx="1260">
                  <c:v>83</c:v>
                </c:pt>
                <c:pt idx="1261">
                  <c:v>80</c:v>
                </c:pt>
                <c:pt idx="1262">
                  <c:v>88</c:v>
                </c:pt>
                <c:pt idx="1263">
                  <c:v>79</c:v>
                </c:pt>
                <c:pt idx="1264">
                  <c:v>79</c:v>
                </c:pt>
                <c:pt idx="1265">
                  <c:v>80</c:v>
                </c:pt>
                <c:pt idx="1266">
                  <c:v>78</c:v>
                </c:pt>
                <c:pt idx="1267">
                  <c:v>78</c:v>
                </c:pt>
                <c:pt idx="1268">
                  <c:v>77</c:v>
                </c:pt>
                <c:pt idx="1269">
                  <c:v>79</c:v>
                </c:pt>
                <c:pt idx="1270">
                  <c:v>74</c:v>
                </c:pt>
                <c:pt idx="1271">
                  <c:v>81</c:v>
                </c:pt>
                <c:pt idx="1272">
                  <c:v>82</c:v>
                </c:pt>
                <c:pt idx="1273">
                  <c:v>85</c:v>
                </c:pt>
                <c:pt idx="1274">
                  <c:v>82</c:v>
                </c:pt>
                <c:pt idx="1275">
                  <c:v>79</c:v>
                </c:pt>
                <c:pt idx="1276">
                  <c:v>81</c:v>
                </c:pt>
                <c:pt idx="1277">
                  <c:v>82</c:v>
                </c:pt>
                <c:pt idx="1278">
                  <c:v>85</c:v>
                </c:pt>
                <c:pt idx="1279">
                  <c:v>80</c:v>
                </c:pt>
                <c:pt idx="1280">
                  <c:v>79</c:v>
                </c:pt>
                <c:pt idx="1281">
                  <c:v>75</c:v>
                </c:pt>
                <c:pt idx="1282">
                  <c:v>72</c:v>
                </c:pt>
                <c:pt idx="1283">
                  <c:v>72</c:v>
                </c:pt>
                <c:pt idx="1284">
                  <c:v>70</c:v>
                </c:pt>
                <c:pt idx="1285">
                  <c:v>64</c:v>
                </c:pt>
                <c:pt idx="1286">
                  <c:v>60</c:v>
                </c:pt>
                <c:pt idx="1287">
                  <c:v>59</c:v>
                </c:pt>
                <c:pt idx="1288">
                  <c:v>66</c:v>
                </c:pt>
                <c:pt idx="1289">
                  <c:v>63</c:v>
                </c:pt>
                <c:pt idx="1290">
                  <c:v>58</c:v>
                </c:pt>
                <c:pt idx="1291">
                  <c:v>62</c:v>
                </c:pt>
                <c:pt idx="1292">
                  <c:v>62</c:v>
                </c:pt>
                <c:pt idx="1293">
                  <c:v>70</c:v>
                </c:pt>
                <c:pt idx="1294">
                  <c:v>65</c:v>
                </c:pt>
                <c:pt idx="1295">
                  <c:v>54</c:v>
                </c:pt>
                <c:pt idx="1296">
                  <c:v>55</c:v>
                </c:pt>
                <c:pt idx="1297">
                  <c:v>66</c:v>
                </c:pt>
                <c:pt idx="1298">
                  <c:v>63</c:v>
                </c:pt>
                <c:pt idx="1299">
                  <c:v>53</c:v>
                </c:pt>
                <c:pt idx="1300">
                  <c:v>52</c:v>
                </c:pt>
                <c:pt idx="1301">
                  <c:v>57</c:v>
                </c:pt>
                <c:pt idx="1302">
                  <c:v>50</c:v>
                </c:pt>
                <c:pt idx="1303">
                  <c:v>39</c:v>
                </c:pt>
                <c:pt idx="1304">
                  <c:v>38</c:v>
                </c:pt>
                <c:pt idx="1305">
                  <c:v>36</c:v>
                </c:pt>
                <c:pt idx="1306">
                  <c:v>41</c:v>
                </c:pt>
                <c:pt idx="1307">
                  <c:v>43</c:v>
                </c:pt>
                <c:pt idx="1308">
                  <c:v>53</c:v>
                </c:pt>
                <c:pt idx="1309">
                  <c:v>63</c:v>
                </c:pt>
                <c:pt idx="1310">
                  <c:v>63</c:v>
                </c:pt>
                <c:pt idx="1311">
                  <c:v>67</c:v>
                </c:pt>
                <c:pt idx="1312">
                  <c:v>66</c:v>
                </c:pt>
                <c:pt idx="1313">
                  <c:v>65</c:v>
                </c:pt>
                <c:pt idx="1314">
                  <c:v>65</c:v>
                </c:pt>
                <c:pt idx="1315">
                  <c:v>63</c:v>
                </c:pt>
                <c:pt idx="1316">
                  <c:v>60</c:v>
                </c:pt>
                <c:pt idx="1317">
                  <c:v>69</c:v>
                </c:pt>
                <c:pt idx="1318">
                  <c:v>58</c:v>
                </c:pt>
                <c:pt idx="1319">
                  <c:v>49</c:v>
                </c:pt>
                <c:pt idx="1320">
                  <c:v>42</c:v>
                </c:pt>
                <c:pt idx="1321">
                  <c:v>36</c:v>
                </c:pt>
                <c:pt idx="1322">
                  <c:v>40</c:v>
                </c:pt>
                <c:pt idx="1323">
                  <c:v>45</c:v>
                </c:pt>
                <c:pt idx="1324">
                  <c:v>51</c:v>
                </c:pt>
                <c:pt idx="1325">
                  <c:v>58</c:v>
                </c:pt>
                <c:pt idx="1326">
                  <c:v>58</c:v>
                </c:pt>
                <c:pt idx="1327">
                  <c:v>52</c:v>
                </c:pt>
                <c:pt idx="1328">
                  <c:v>52</c:v>
                </c:pt>
                <c:pt idx="1329">
                  <c:v>51</c:v>
                </c:pt>
                <c:pt idx="1330">
                  <c:v>51</c:v>
                </c:pt>
                <c:pt idx="1331">
                  <c:v>53</c:v>
                </c:pt>
                <c:pt idx="1332">
                  <c:v>54</c:v>
                </c:pt>
                <c:pt idx="1333">
                  <c:v>47</c:v>
                </c:pt>
                <c:pt idx="1334">
                  <c:v>53</c:v>
                </c:pt>
                <c:pt idx="1335">
                  <c:v>46</c:v>
                </c:pt>
                <c:pt idx="1336">
                  <c:v>45</c:v>
                </c:pt>
                <c:pt idx="1337">
                  <c:v>43</c:v>
                </c:pt>
                <c:pt idx="1338">
                  <c:v>45</c:v>
                </c:pt>
                <c:pt idx="1339">
                  <c:v>49</c:v>
                </c:pt>
                <c:pt idx="1340">
                  <c:v>48</c:v>
                </c:pt>
                <c:pt idx="1341">
                  <c:v>35</c:v>
                </c:pt>
                <c:pt idx="1342">
                  <c:v>41</c:v>
                </c:pt>
                <c:pt idx="1343">
                  <c:v>45</c:v>
                </c:pt>
                <c:pt idx="1344">
                  <c:v>41</c:v>
                </c:pt>
                <c:pt idx="1345">
                  <c:v>43</c:v>
                </c:pt>
                <c:pt idx="1346">
                  <c:v>43</c:v>
                </c:pt>
                <c:pt idx="1347">
                  <c:v>43</c:v>
                </c:pt>
                <c:pt idx="1348">
                  <c:v>31</c:v>
                </c:pt>
                <c:pt idx="1349">
                  <c:v>27</c:v>
                </c:pt>
                <c:pt idx="1350">
                  <c:v>27</c:v>
                </c:pt>
                <c:pt idx="1351">
                  <c:v>29</c:v>
                </c:pt>
                <c:pt idx="1352">
                  <c:v>34</c:v>
                </c:pt>
                <c:pt idx="1353">
                  <c:v>36</c:v>
                </c:pt>
                <c:pt idx="1354">
                  <c:v>42</c:v>
                </c:pt>
                <c:pt idx="1355">
                  <c:v>45</c:v>
                </c:pt>
                <c:pt idx="1356">
                  <c:v>45</c:v>
                </c:pt>
                <c:pt idx="1357">
                  <c:v>48</c:v>
                </c:pt>
                <c:pt idx="1358">
                  <c:v>47</c:v>
                </c:pt>
                <c:pt idx="1359">
                  <c:v>48</c:v>
                </c:pt>
                <c:pt idx="1360">
                  <c:v>49</c:v>
                </c:pt>
                <c:pt idx="1361">
                  <c:v>53</c:v>
                </c:pt>
                <c:pt idx="1362">
                  <c:v>48</c:v>
                </c:pt>
                <c:pt idx="1363">
                  <c:v>42</c:v>
                </c:pt>
                <c:pt idx="1364">
                  <c:v>40</c:v>
                </c:pt>
                <c:pt idx="1365">
                  <c:v>35</c:v>
                </c:pt>
                <c:pt idx="1366">
                  <c:v>39</c:v>
                </c:pt>
                <c:pt idx="1367">
                  <c:v>44</c:v>
                </c:pt>
                <c:pt idx="1368">
                  <c:v>42</c:v>
                </c:pt>
                <c:pt idx="1369">
                  <c:v>38</c:v>
                </c:pt>
                <c:pt idx="1370">
                  <c:v>48</c:v>
                </c:pt>
                <c:pt idx="1371">
                  <c:v>42</c:v>
                </c:pt>
                <c:pt idx="1372">
                  <c:v>44</c:v>
                </c:pt>
                <c:pt idx="1373">
                  <c:v>42</c:v>
                </c:pt>
                <c:pt idx="1374">
                  <c:v>33</c:v>
                </c:pt>
                <c:pt idx="1375">
                  <c:v>30</c:v>
                </c:pt>
                <c:pt idx="1376">
                  <c:v>29</c:v>
                </c:pt>
                <c:pt idx="1377">
                  <c:v>37</c:v>
                </c:pt>
                <c:pt idx="1378">
                  <c:v>37</c:v>
                </c:pt>
                <c:pt idx="1379">
                  <c:v>37</c:v>
                </c:pt>
                <c:pt idx="1380">
                  <c:v>35</c:v>
                </c:pt>
                <c:pt idx="1381">
                  <c:v>37</c:v>
                </c:pt>
                <c:pt idx="1382">
                  <c:v>34</c:v>
                </c:pt>
                <c:pt idx="1383">
                  <c:v>38</c:v>
                </c:pt>
                <c:pt idx="1384">
                  <c:v>33</c:v>
                </c:pt>
                <c:pt idx="1385">
                  <c:v>31</c:v>
                </c:pt>
                <c:pt idx="1386">
                  <c:v>22</c:v>
                </c:pt>
                <c:pt idx="1387">
                  <c:v>22</c:v>
                </c:pt>
                <c:pt idx="1388">
                  <c:v>31</c:v>
                </c:pt>
                <c:pt idx="1389">
                  <c:v>35</c:v>
                </c:pt>
                <c:pt idx="1390">
                  <c:v>29</c:v>
                </c:pt>
                <c:pt idx="1391">
                  <c:v>17</c:v>
                </c:pt>
                <c:pt idx="1392">
                  <c:v>27</c:v>
                </c:pt>
                <c:pt idx="1393">
                  <c:v>33</c:v>
                </c:pt>
                <c:pt idx="1394">
                  <c:v>37</c:v>
                </c:pt>
                <c:pt idx="1395">
                  <c:v>39</c:v>
                </c:pt>
                <c:pt idx="1396">
                  <c:v>29</c:v>
                </c:pt>
                <c:pt idx="1397">
                  <c:v>35</c:v>
                </c:pt>
                <c:pt idx="1398">
                  <c:v>38</c:v>
                </c:pt>
                <c:pt idx="1399">
                  <c:v>39</c:v>
                </c:pt>
                <c:pt idx="1400">
                  <c:v>47</c:v>
                </c:pt>
                <c:pt idx="1401">
                  <c:v>41</c:v>
                </c:pt>
                <c:pt idx="1402">
                  <c:v>35</c:v>
                </c:pt>
                <c:pt idx="1403">
                  <c:v>25</c:v>
                </c:pt>
                <c:pt idx="1404">
                  <c:v>25</c:v>
                </c:pt>
                <c:pt idx="1405">
                  <c:v>24</c:v>
                </c:pt>
                <c:pt idx="1406">
                  <c:v>27</c:v>
                </c:pt>
                <c:pt idx="1407">
                  <c:v>41</c:v>
                </c:pt>
                <c:pt idx="1408">
                  <c:v>45</c:v>
                </c:pt>
                <c:pt idx="1409">
                  <c:v>51</c:v>
                </c:pt>
                <c:pt idx="1410">
                  <c:v>47</c:v>
                </c:pt>
                <c:pt idx="1411">
                  <c:v>36</c:v>
                </c:pt>
                <c:pt idx="1412">
                  <c:v>34</c:v>
                </c:pt>
                <c:pt idx="1413">
                  <c:v>32</c:v>
                </c:pt>
                <c:pt idx="1414">
                  <c:v>35</c:v>
                </c:pt>
                <c:pt idx="1415">
                  <c:v>42</c:v>
                </c:pt>
                <c:pt idx="1416">
                  <c:v>38</c:v>
                </c:pt>
                <c:pt idx="1417">
                  <c:v>43</c:v>
                </c:pt>
                <c:pt idx="1418">
                  <c:v>40</c:v>
                </c:pt>
                <c:pt idx="1419">
                  <c:v>37</c:v>
                </c:pt>
                <c:pt idx="1420">
                  <c:v>24</c:v>
                </c:pt>
                <c:pt idx="1421">
                  <c:v>39</c:v>
                </c:pt>
                <c:pt idx="1422">
                  <c:v>39</c:v>
                </c:pt>
                <c:pt idx="1423">
                  <c:v>35</c:v>
                </c:pt>
                <c:pt idx="1424">
                  <c:v>31</c:v>
                </c:pt>
                <c:pt idx="1425">
                  <c:v>35</c:v>
                </c:pt>
                <c:pt idx="1426">
                  <c:v>43</c:v>
                </c:pt>
                <c:pt idx="1427">
                  <c:v>46</c:v>
                </c:pt>
                <c:pt idx="1428">
                  <c:v>42</c:v>
                </c:pt>
                <c:pt idx="1429">
                  <c:v>41</c:v>
                </c:pt>
                <c:pt idx="1430">
                  <c:v>42</c:v>
                </c:pt>
                <c:pt idx="1431">
                  <c:v>44</c:v>
                </c:pt>
                <c:pt idx="1432">
                  <c:v>44</c:v>
                </c:pt>
                <c:pt idx="1433">
                  <c:v>47</c:v>
                </c:pt>
                <c:pt idx="1434">
                  <c:v>56</c:v>
                </c:pt>
                <c:pt idx="1435">
                  <c:v>57</c:v>
                </c:pt>
                <c:pt idx="1436">
                  <c:v>56</c:v>
                </c:pt>
                <c:pt idx="1437">
                  <c:v>48</c:v>
                </c:pt>
                <c:pt idx="1438">
                  <c:v>49</c:v>
                </c:pt>
                <c:pt idx="1439">
                  <c:v>49</c:v>
                </c:pt>
                <c:pt idx="1440">
                  <c:v>48</c:v>
                </c:pt>
                <c:pt idx="1441">
                  <c:v>43</c:v>
                </c:pt>
                <c:pt idx="1442">
                  <c:v>47</c:v>
                </c:pt>
                <c:pt idx="1443">
                  <c:v>50</c:v>
                </c:pt>
                <c:pt idx="1444">
                  <c:v>46</c:v>
                </c:pt>
                <c:pt idx="1445">
                  <c:v>35</c:v>
                </c:pt>
                <c:pt idx="1446">
                  <c:v>38</c:v>
                </c:pt>
                <c:pt idx="1447">
                  <c:v>39</c:v>
                </c:pt>
                <c:pt idx="1448">
                  <c:v>40</c:v>
                </c:pt>
                <c:pt idx="1449">
                  <c:v>47</c:v>
                </c:pt>
                <c:pt idx="1450">
                  <c:v>45</c:v>
                </c:pt>
                <c:pt idx="1451">
                  <c:v>44</c:v>
                </c:pt>
                <c:pt idx="1452">
                  <c:v>50</c:v>
                </c:pt>
                <c:pt idx="1453">
                  <c:v>45</c:v>
                </c:pt>
                <c:pt idx="1454">
                  <c:v>40</c:v>
                </c:pt>
                <c:pt idx="1455">
                  <c:v>46</c:v>
                </c:pt>
                <c:pt idx="1456">
                  <c:v>51</c:v>
                </c:pt>
                <c:pt idx="1457">
                  <c:v>43</c:v>
                </c:pt>
                <c:pt idx="1458">
                  <c:v>36</c:v>
                </c:pt>
                <c:pt idx="1459">
                  <c:v>30</c:v>
                </c:pt>
                <c:pt idx="1460">
                  <c:v>35</c:v>
                </c:pt>
                <c:pt idx="1461">
                  <c:v>36</c:v>
                </c:pt>
                <c:pt idx="1462">
                  <c:v>37</c:v>
                </c:pt>
                <c:pt idx="1463">
                  <c:v>39</c:v>
                </c:pt>
                <c:pt idx="1464">
                  <c:v>41</c:v>
                </c:pt>
                <c:pt idx="1465">
                  <c:v>45</c:v>
                </c:pt>
                <c:pt idx="1466">
                  <c:v>51</c:v>
                </c:pt>
                <c:pt idx="1467">
                  <c:v>54</c:v>
                </c:pt>
                <c:pt idx="1468">
                  <c:v>50</c:v>
                </c:pt>
                <c:pt idx="1469">
                  <c:v>44</c:v>
                </c:pt>
                <c:pt idx="1470">
                  <c:v>43</c:v>
                </c:pt>
                <c:pt idx="1471">
                  <c:v>38</c:v>
                </c:pt>
                <c:pt idx="1472">
                  <c:v>25</c:v>
                </c:pt>
                <c:pt idx="1473">
                  <c:v>26</c:v>
                </c:pt>
                <c:pt idx="1474">
                  <c:v>30</c:v>
                </c:pt>
                <c:pt idx="1475">
                  <c:v>35</c:v>
                </c:pt>
                <c:pt idx="1476">
                  <c:v>30</c:v>
                </c:pt>
                <c:pt idx="1477">
                  <c:v>36</c:v>
                </c:pt>
                <c:pt idx="1478">
                  <c:v>38</c:v>
                </c:pt>
                <c:pt idx="1479">
                  <c:v>36</c:v>
                </c:pt>
                <c:pt idx="1480">
                  <c:v>36</c:v>
                </c:pt>
                <c:pt idx="1481">
                  <c:v>37</c:v>
                </c:pt>
                <c:pt idx="1482">
                  <c:v>42</c:v>
                </c:pt>
                <c:pt idx="1483">
                  <c:v>50</c:v>
                </c:pt>
                <c:pt idx="1484">
                  <c:v>47</c:v>
                </c:pt>
                <c:pt idx="1485">
                  <c:v>44</c:v>
                </c:pt>
                <c:pt idx="1486">
                  <c:v>38</c:v>
                </c:pt>
                <c:pt idx="1487">
                  <c:v>36</c:v>
                </c:pt>
                <c:pt idx="1488">
                  <c:v>40</c:v>
                </c:pt>
                <c:pt idx="1489">
                  <c:v>46</c:v>
                </c:pt>
                <c:pt idx="1490">
                  <c:v>47</c:v>
                </c:pt>
                <c:pt idx="1491">
                  <c:v>54</c:v>
                </c:pt>
                <c:pt idx="1492">
                  <c:v>54</c:v>
                </c:pt>
                <c:pt idx="1493">
                  <c:v>49</c:v>
                </c:pt>
                <c:pt idx="1494">
                  <c:v>45</c:v>
                </c:pt>
                <c:pt idx="1495">
                  <c:v>56</c:v>
                </c:pt>
                <c:pt idx="1496">
                  <c:v>62</c:v>
                </c:pt>
                <c:pt idx="1497">
                  <c:v>60</c:v>
                </c:pt>
                <c:pt idx="1498">
                  <c:v>56</c:v>
                </c:pt>
                <c:pt idx="1499">
                  <c:v>57</c:v>
                </c:pt>
                <c:pt idx="1500">
                  <c:v>55</c:v>
                </c:pt>
                <c:pt idx="1501">
                  <c:v>60</c:v>
                </c:pt>
                <c:pt idx="1502">
                  <c:v>58</c:v>
                </c:pt>
                <c:pt idx="1503">
                  <c:v>55</c:v>
                </c:pt>
                <c:pt idx="1504">
                  <c:v>60</c:v>
                </c:pt>
                <c:pt idx="1505">
                  <c:v>59</c:v>
                </c:pt>
                <c:pt idx="1506">
                  <c:v>62</c:v>
                </c:pt>
                <c:pt idx="1507">
                  <c:v>59</c:v>
                </c:pt>
                <c:pt idx="1508">
                  <c:v>52</c:v>
                </c:pt>
                <c:pt idx="1509">
                  <c:v>54</c:v>
                </c:pt>
                <c:pt idx="1510">
                  <c:v>58</c:v>
                </c:pt>
                <c:pt idx="1511">
                  <c:v>60</c:v>
                </c:pt>
                <c:pt idx="1512">
                  <c:v>65</c:v>
                </c:pt>
                <c:pt idx="1513">
                  <c:v>72</c:v>
                </c:pt>
                <c:pt idx="1514">
                  <c:v>75</c:v>
                </c:pt>
                <c:pt idx="1515">
                  <c:v>71</c:v>
                </c:pt>
                <c:pt idx="1516">
                  <c:v>63</c:v>
                </c:pt>
                <c:pt idx="1517">
                  <c:v>61</c:v>
                </c:pt>
                <c:pt idx="1518">
                  <c:v>70</c:v>
                </c:pt>
                <c:pt idx="1519">
                  <c:v>76</c:v>
                </c:pt>
                <c:pt idx="1520">
                  <c:v>79</c:v>
                </c:pt>
                <c:pt idx="1521">
                  <c:v>78</c:v>
                </c:pt>
                <c:pt idx="1522">
                  <c:v>76</c:v>
                </c:pt>
                <c:pt idx="1523">
                  <c:v>71</c:v>
                </c:pt>
                <c:pt idx="1524">
                  <c:v>73</c:v>
                </c:pt>
                <c:pt idx="1525">
                  <c:v>74</c:v>
                </c:pt>
                <c:pt idx="1526">
                  <c:v>75</c:v>
                </c:pt>
                <c:pt idx="1527">
                  <c:v>75</c:v>
                </c:pt>
                <c:pt idx="1528">
                  <c:v>70</c:v>
                </c:pt>
                <c:pt idx="1529">
                  <c:v>68</c:v>
                </c:pt>
                <c:pt idx="1530">
                  <c:v>70</c:v>
                </c:pt>
                <c:pt idx="1531">
                  <c:v>65</c:v>
                </c:pt>
                <c:pt idx="1532">
                  <c:v>63</c:v>
                </c:pt>
                <c:pt idx="1533">
                  <c:v>54</c:v>
                </c:pt>
                <c:pt idx="1534">
                  <c:v>59</c:v>
                </c:pt>
                <c:pt idx="1535">
                  <c:v>62</c:v>
                </c:pt>
                <c:pt idx="1536">
                  <c:v>62</c:v>
                </c:pt>
                <c:pt idx="1537">
                  <c:v>60</c:v>
                </c:pt>
                <c:pt idx="1538">
                  <c:v>61</c:v>
                </c:pt>
                <c:pt idx="1539">
                  <c:v>67</c:v>
                </c:pt>
                <c:pt idx="1540">
                  <c:v>72</c:v>
                </c:pt>
                <c:pt idx="1541">
                  <c:v>67</c:v>
                </c:pt>
                <c:pt idx="1542">
                  <c:v>68</c:v>
                </c:pt>
                <c:pt idx="1543">
                  <c:v>73</c:v>
                </c:pt>
                <c:pt idx="1544">
                  <c:v>77</c:v>
                </c:pt>
                <c:pt idx="1545">
                  <c:v>81</c:v>
                </c:pt>
                <c:pt idx="1546">
                  <c:v>81</c:v>
                </c:pt>
                <c:pt idx="1547">
                  <c:v>79</c:v>
                </c:pt>
                <c:pt idx="1548">
                  <c:v>79</c:v>
                </c:pt>
                <c:pt idx="1549">
                  <c:v>73</c:v>
                </c:pt>
                <c:pt idx="1550">
                  <c:v>71</c:v>
                </c:pt>
                <c:pt idx="1551">
                  <c:v>77</c:v>
                </c:pt>
                <c:pt idx="1552">
                  <c:v>80</c:v>
                </c:pt>
                <c:pt idx="1553">
                  <c:v>80</c:v>
                </c:pt>
                <c:pt idx="1554">
                  <c:v>80</c:v>
                </c:pt>
                <c:pt idx="1555">
                  <c:v>81</c:v>
                </c:pt>
                <c:pt idx="1556">
                  <c:v>81</c:v>
                </c:pt>
                <c:pt idx="1557">
                  <c:v>78</c:v>
                </c:pt>
                <c:pt idx="1558">
                  <c:v>78</c:v>
                </c:pt>
                <c:pt idx="1559">
                  <c:v>80</c:v>
                </c:pt>
                <c:pt idx="1560">
                  <c:v>82</c:v>
                </c:pt>
                <c:pt idx="1561">
                  <c:v>79</c:v>
                </c:pt>
                <c:pt idx="1562">
                  <c:v>81</c:v>
                </c:pt>
                <c:pt idx="1563">
                  <c:v>86</c:v>
                </c:pt>
                <c:pt idx="1564">
                  <c:v>85</c:v>
                </c:pt>
                <c:pt idx="1565">
                  <c:v>83</c:v>
                </c:pt>
                <c:pt idx="1566">
                  <c:v>79</c:v>
                </c:pt>
                <c:pt idx="1567">
                  <c:v>74</c:v>
                </c:pt>
                <c:pt idx="1568">
                  <c:v>70</c:v>
                </c:pt>
                <c:pt idx="1569">
                  <c:v>72</c:v>
                </c:pt>
                <c:pt idx="1570">
                  <c:v>79</c:v>
                </c:pt>
                <c:pt idx="1571">
                  <c:v>84</c:v>
                </c:pt>
                <c:pt idx="1572">
                  <c:v>77</c:v>
                </c:pt>
                <c:pt idx="1573">
                  <c:v>78</c:v>
                </c:pt>
                <c:pt idx="1574">
                  <c:v>76</c:v>
                </c:pt>
                <c:pt idx="1575">
                  <c:v>74</c:v>
                </c:pt>
                <c:pt idx="1576">
                  <c:v>72</c:v>
                </c:pt>
                <c:pt idx="1577">
                  <c:v>80</c:v>
                </c:pt>
                <c:pt idx="1578">
                  <c:v>78</c:v>
                </c:pt>
                <c:pt idx="1579">
                  <c:v>73</c:v>
                </c:pt>
                <c:pt idx="1580">
                  <c:v>75</c:v>
                </c:pt>
                <c:pt idx="1581">
                  <c:v>78</c:v>
                </c:pt>
                <c:pt idx="1582">
                  <c:v>80</c:v>
                </c:pt>
                <c:pt idx="1583">
                  <c:v>80</c:v>
                </c:pt>
                <c:pt idx="1584">
                  <c:v>79</c:v>
                </c:pt>
                <c:pt idx="1585">
                  <c:v>82</c:v>
                </c:pt>
                <c:pt idx="1586">
                  <c:v>86</c:v>
                </c:pt>
                <c:pt idx="1587">
                  <c:v>87</c:v>
                </c:pt>
                <c:pt idx="1588">
                  <c:v>84</c:v>
                </c:pt>
                <c:pt idx="1589">
                  <c:v>84</c:v>
                </c:pt>
                <c:pt idx="1590">
                  <c:v>81</c:v>
                </c:pt>
                <c:pt idx="1591">
                  <c:v>77</c:v>
                </c:pt>
                <c:pt idx="1592">
                  <c:v>74</c:v>
                </c:pt>
                <c:pt idx="1593">
                  <c:v>69</c:v>
                </c:pt>
                <c:pt idx="1594">
                  <c:v>65</c:v>
                </c:pt>
                <c:pt idx="1595">
                  <c:v>74</c:v>
                </c:pt>
                <c:pt idx="1596">
                  <c:v>78</c:v>
                </c:pt>
                <c:pt idx="1597">
                  <c:v>82</c:v>
                </c:pt>
                <c:pt idx="1598">
                  <c:v>84</c:v>
                </c:pt>
                <c:pt idx="1599">
                  <c:v>74</c:v>
                </c:pt>
                <c:pt idx="1600">
                  <c:v>79</c:v>
                </c:pt>
                <c:pt idx="1601">
                  <c:v>81</c:v>
                </c:pt>
                <c:pt idx="1602">
                  <c:v>77</c:v>
                </c:pt>
                <c:pt idx="1603">
                  <c:v>82</c:v>
                </c:pt>
                <c:pt idx="1604">
                  <c:v>81</c:v>
                </c:pt>
                <c:pt idx="1605">
                  <c:v>76</c:v>
                </c:pt>
                <c:pt idx="1606">
                  <c:v>66</c:v>
                </c:pt>
                <c:pt idx="1607">
                  <c:v>68</c:v>
                </c:pt>
                <c:pt idx="1608">
                  <c:v>69</c:v>
                </c:pt>
                <c:pt idx="1609">
                  <c:v>66</c:v>
                </c:pt>
                <c:pt idx="1610">
                  <c:v>63</c:v>
                </c:pt>
                <c:pt idx="1611">
                  <c:v>52</c:v>
                </c:pt>
                <c:pt idx="1612">
                  <c:v>49</c:v>
                </c:pt>
                <c:pt idx="1613">
                  <c:v>54</c:v>
                </c:pt>
                <c:pt idx="1614">
                  <c:v>50</c:v>
                </c:pt>
                <c:pt idx="1615">
                  <c:v>52</c:v>
                </c:pt>
                <c:pt idx="1616">
                  <c:v>65</c:v>
                </c:pt>
                <c:pt idx="1617">
                  <c:v>73</c:v>
                </c:pt>
                <c:pt idx="1618">
                  <c:v>74</c:v>
                </c:pt>
                <c:pt idx="1619">
                  <c:v>72</c:v>
                </c:pt>
                <c:pt idx="1620">
                  <c:v>61</c:v>
                </c:pt>
                <c:pt idx="1621">
                  <c:v>58</c:v>
                </c:pt>
                <c:pt idx="1622">
                  <c:v>55</c:v>
                </c:pt>
                <c:pt idx="1623">
                  <c:v>50</c:v>
                </c:pt>
                <c:pt idx="1624">
                  <c:v>56</c:v>
                </c:pt>
                <c:pt idx="1625">
                  <c:v>45</c:v>
                </c:pt>
                <c:pt idx="1626">
                  <c:v>47</c:v>
                </c:pt>
                <c:pt idx="1627">
                  <c:v>59</c:v>
                </c:pt>
                <c:pt idx="1628">
                  <c:v>64</c:v>
                </c:pt>
                <c:pt idx="1629">
                  <c:v>61</c:v>
                </c:pt>
                <c:pt idx="1630">
                  <c:v>59</c:v>
                </c:pt>
                <c:pt idx="1631">
                  <c:v>58</c:v>
                </c:pt>
                <c:pt idx="1632">
                  <c:v>58</c:v>
                </c:pt>
                <c:pt idx="1633">
                  <c:v>48</c:v>
                </c:pt>
                <c:pt idx="1634">
                  <c:v>53</c:v>
                </c:pt>
                <c:pt idx="1635">
                  <c:v>54</c:v>
                </c:pt>
                <c:pt idx="1636">
                  <c:v>58</c:v>
                </c:pt>
                <c:pt idx="1637">
                  <c:v>60</c:v>
                </c:pt>
                <c:pt idx="1638">
                  <c:v>60</c:v>
                </c:pt>
                <c:pt idx="1639">
                  <c:v>62</c:v>
                </c:pt>
                <c:pt idx="1640">
                  <c:v>64</c:v>
                </c:pt>
                <c:pt idx="1641">
                  <c:v>63</c:v>
                </c:pt>
                <c:pt idx="1642">
                  <c:v>62</c:v>
                </c:pt>
                <c:pt idx="1643">
                  <c:v>60</c:v>
                </c:pt>
                <c:pt idx="1644">
                  <c:v>57</c:v>
                </c:pt>
                <c:pt idx="1645">
                  <c:v>53</c:v>
                </c:pt>
                <c:pt idx="1646">
                  <c:v>53</c:v>
                </c:pt>
                <c:pt idx="1647">
                  <c:v>52</c:v>
                </c:pt>
                <c:pt idx="1648">
                  <c:v>50</c:v>
                </c:pt>
                <c:pt idx="1649">
                  <c:v>50</c:v>
                </c:pt>
                <c:pt idx="1650">
                  <c:v>48</c:v>
                </c:pt>
                <c:pt idx="1651">
                  <c:v>44</c:v>
                </c:pt>
                <c:pt idx="1652">
                  <c:v>43</c:v>
                </c:pt>
                <c:pt idx="1653">
                  <c:v>41</c:v>
                </c:pt>
                <c:pt idx="1654">
                  <c:v>49</c:v>
                </c:pt>
                <c:pt idx="1655">
                  <c:v>50</c:v>
                </c:pt>
                <c:pt idx="1656">
                  <c:v>46</c:v>
                </c:pt>
                <c:pt idx="1657">
                  <c:v>48</c:v>
                </c:pt>
                <c:pt idx="1658">
                  <c:v>49</c:v>
                </c:pt>
                <c:pt idx="1659">
                  <c:v>46</c:v>
                </c:pt>
                <c:pt idx="1660">
                  <c:v>55</c:v>
                </c:pt>
                <c:pt idx="1661">
                  <c:v>57</c:v>
                </c:pt>
                <c:pt idx="1662">
                  <c:v>56</c:v>
                </c:pt>
                <c:pt idx="1663">
                  <c:v>51</c:v>
                </c:pt>
                <c:pt idx="1664">
                  <c:v>45</c:v>
                </c:pt>
                <c:pt idx="1665">
                  <c:v>37</c:v>
                </c:pt>
                <c:pt idx="1666">
                  <c:v>29</c:v>
                </c:pt>
                <c:pt idx="1667">
                  <c:v>36</c:v>
                </c:pt>
                <c:pt idx="1668">
                  <c:v>37</c:v>
                </c:pt>
                <c:pt idx="1669">
                  <c:v>43</c:v>
                </c:pt>
                <c:pt idx="1670">
                  <c:v>40</c:v>
                </c:pt>
                <c:pt idx="1671">
                  <c:v>47</c:v>
                </c:pt>
                <c:pt idx="1672">
                  <c:v>48</c:v>
                </c:pt>
                <c:pt idx="1673">
                  <c:v>47</c:v>
                </c:pt>
                <c:pt idx="1674">
                  <c:v>43</c:v>
                </c:pt>
                <c:pt idx="1675">
                  <c:v>37</c:v>
                </c:pt>
                <c:pt idx="1676">
                  <c:v>35</c:v>
                </c:pt>
                <c:pt idx="1677">
                  <c:v>33</c:v>
                </c:pt>
                <c:pt idx="1678">
                  <c:v>36</c:v>
                </c:pt>
                <c:pt idx="1679">
                  <c:v>37</c:v>
                </c:pt>
                <c:pt idx="1680">
                  <c:v>32</c:v>
                </c:pt>
                <c:pt idx="1681">
                  <c:v>33</c:v>
                </c:pt>
                <c:pt idx="1682">
                  <c:v>35</c:v>
                </c:pt>
                <c:pt idx="1683">
                  <c:v>39</c:v>
                </c:pt>
                <c:pt idx="1684">
                  <c:v>39</c:v>
                </c:pt>
                <c:pt idx="1685">
                  <c:v>39</c:v>
                </c:pt>
                <c:pt idx="1686">
                  <c:v>35</c:v>
                </c:pt>
                <c:pt idx="1687">
                  <c:v>32</c:v>
                </c:pt>
                <c:pt idx="1688">
                  <c:v>29</c:v>
                </c:pt>
                <c:pt idx="1689">
                  <c:v>33</c:v>
                </c:pt>
                <c:pt idx="1690">
                  <c:v>36</c:v>
                </c:pt>
                <c:pt idx="1691">
                  <c:v>39</c:v>
                </c:pt>
                <c:pt idx="1692">
                  <c:v>36</c:v>
                </c:pt>
                <c:pt idx="1693">
                  <c:v>42</c:v>
                </c:pt>
                <c:pt idx="1694">
                  <c:v>36</c:v>
                </c:pt>
                <c:pt idx="1695">
                  <c:v>29</c:v>
                </c:pt>
                <c:pt idx="1696">
                  <c:v>33</c:v>
                </c:pt>
                <c:pt idx="1697">
                  <c:v>39</c:v>
                </c:pt>
                <c:pt idx="1698">
                  <c:v>40</c:v>
                </c:pt>
                <c:pt idx="1699">
                  <c:v>44</c:v>
                </c:pt>
                <c:pt idx="1700">
                  <c:v>38</c:v>
                </c:pt>
                <c:pt idx="1701">
                  <c:v>33</c:v>
                </c:pt>
                <c:pt idx="1702">
                  <c:v>42</c:v>
                </c:pt>
                <c:pt idx="1703">
                  <c:v>47</c:v>
                </c:pt>
                <c:pt idx="1704">
                  <c:v>41</c:v>
                </c:pt>
                <c:pt idx="1705">
                  <c:v>36</c:v>
                </c:pt>
                <c:pt idx="1706">
                  <c:v>43</c:v>
                </c:pt>
                <c:pt idx="1707">
                  <c:v>41</c:v>
                </c:pt>
                <c:pt idx="1708">
                  <c:v>35</c:v>
                </c:pt>
                <c:pt idx="1709">
                  <c:v>34</c:v>
                </c:pt>
                <c:pt idx="1710">
                  <c:v>34</c:v>
                </c:pt>
                <c:pt idx="1711">
                  <c:v>24</c:v>
                </c:pt>
                <c:pt idx="1712">
                  <c:v>26</c:v>
                </c:pt>
                <c:pt idx="1713">
                  <c:v>36</c:v>
                </c:pt>
                <c:pt idx="1714">
                  <c:v>34</c:v>
                </c:pt>
                <c:pt idx="1715">
                  <c:v>28</c:v>
                </c:pt>
                <c:pt idx="1716">
                  <c:v>25</c:v>
                </c:pt>
                <c:pt idx="1717">
                  <c:v>25</c:v>
                </c:pt>
                <c:pt idx="1718">
                  <c:v>26</c:v>
                </c:pt>
                <c:pt idx="1719">
                  <c:v>30</c:v>
                </c:pt>
                <c:pt idx="1720">
                  <c:v>35</c:v>
                </c:pt>
                <c:pt idx="1721">
                  <c:v>36</c:v>
                </c:pt>
                <c:pt idx="1722">
                  <c:v>35</c:v>
                </c:pt>
                <c:pt idx="1723">
                  <c:v>43</c:v>
                </c:pt>
                <c:pt idx="1724">
                  <c:v>46</c:v>
                </c:pt>
                <c:pt idx="1725">
                  <c:v>45</c:v>
                </c:pt>
                <c:pt idx="1726">
                  <c:v>50</c:v>
                </c:pt>
                <c:pt idx="1727">
                  <c:v>49</c:v>
                </c:pt>
                <c:pt idx="1728">
                  <c:v>43</c:v>
                </c:pt>
                <c:pt idx="1729">
                  <c:v>41</c:v>
                </c:pt>
                <c:pt idx="1730">
                  <c:v>51</c:v>
                </c:pt>
                <c:pt idx="1731">
                  <c:v>46</c:v>
                </c:pt>
                <c:pt idx="1732">
                  <c:v>42</c:v>
                </c:pt>
                <c:pt idx="1733">
                  <c:v>49</c:v>
                </c:pt>
                <c:pt idx="1734">
                  <c:v>40</c:v>
                </c:pt>
                <c:pt idx="1735">
                  <c:v>40</c:v>
                </c:pt>
                <c:pt idx="1736">
                  <c:v>38</c:v>
                </c:pt>
                <c:pt idx="1737">
                  <c:v>33</c:v>
                </c:pt>
                <c:pt idx="1738">
                  <c:v>31</c:v>
                </c:pt>
                <c:pt idx="1739">
                  <c:v>33</c:v>
                </c:pt>
                <c:pt idx="1740">
                  <c:v>35</c:v>
                </c:pt>
                <c:pt idx="1741">
                  <c:v>39</c:v>
                </c:pt>
                <c:pt idx="1742">
                  <c:v>37</c:v>
                </c:pt>
                <c:pt idx="1743">
                  <c:v>36</c:v>
                </c:pt>
                <c:pt idx="1744">
                  <c:v>44</c:v>
                </c:pt>
                <c:pt idx="1745">
                  <c:v>42</c:v>
                </c:pt>
                <c:pt idx="1746">
                  <c:v>32</c:v>
                </c:pt>
                <c:pt idx="1747">
                  <c:v>32</c:v>
                </c:pt>
                <c:pt idx="1748">
                  <c:v>34</c:v>
                </c:pt>
                <c:pt idx="1749">
                  <c:v>33</c:v>
                </c:pt>
                <c:pt idx="1750">
                  <c:v>32</c:v>
                </c:pt>
                <c:pt idx="1751">
                  <c:v>30</c:v>
                </c:pt>
                <c:pt idx="1752">
                  <c:v>31</c:v>
                </c:pt>
                <c:pt idx="1753">
                  <c:v>33</c:v>
                </c:pt>
                <c:pt idx="1754">
                  <c:v>33</c:v>
                </c:pt>
                <c:pt idx="1755">
                  <c:v>35</c:v>
                </c:pt>
                <c:pt idx="1756">
                  <c:v>39</c:v>
                </c:pt>
                <c:pt idx="1757">
                  <c:v>36</c:v>
                </c:pt>
                <c:pt idx="1758">
                  <c:v>34</c:v>
                </c:pt>
                <c:pt idx="1759">
                  <c:v>40</c:v>
                </c:pt>
                <c:pt idx="1760">
                  <c:v>45</c:v>
                </c:pt>
                <c:pt idx="1761">
                  <c:v>43</c:v>
                </c:pt>
                <c:pt idx="1762">
                  <c:v>36</c:v>
                </c:pt>
                <c:pt idx="1763">
                  <c:v>39</c:v>
                </c:pt>
                <c:pt idx="1764">
                  <c:v>43</c:v>
                </c:pt>
                <c:pt idx="1765">
                  <c:v>44</c:v>
                </c:pt>
                <c:pt idx="1766">
                  <c:v>45</c:v>
                </c:pt>
                <c:pt idx="1767">
                  <c:v>43</c:v>
                </c:pt>
                <c:pt idx="1768">
                  <c:v>37</c:v>
                </c:pt>
                <c:pt idx="1769">
                  <c:v>44</c:v>
                </c:pt>
                <c:pt idx="1770">
                  <c:v>48</c:v>
                </c:pt>
                <c:pt idx="1771">
                  <c:v>49</c:v>
                </c:pt>
                <c:pt idx="1772">
                  <c:v>49</c:v>
                </c:pt>
                <c:pt idx="1773">
                  <c:v>45</c:v>
                </c:pt>
                <c:pt idx="1774">
                  <c:v>34</c:v>
                </c:pt>
                <c:pt idx="1775">
                  <c:v>34</c:v>
                </c:pt>
                <c:pt idx="1776">
                  <c:v>34</c:v>
                </c:pt>
                <c:pt idx="1777">
                  <c:v>34</c:v>
                </c:pt>
                <c:pt idx="1778">
                  <c:v>36</c:v>
                </c:pt>
                <c:pt idx="1779">
                  <c:v>40</c:v>
                </c:pt>
                <c:pt idx="1780">
                  <c:v>39</c:v>
                </c:pt>
                <c:pt idx="1781">
                  <c:v>41</c:v>
                </c:pt>
                <c:pt idx="1782">
                  <c:v>42</c:v>
                </c:pt>
                <c:pt idx="1783">
                  <c:v>44</c:v>
                </c:pt>
                <c:pt idx="1784">
                  <c:v>41</c:v>
                </c:pt>
                <c:pt idx="1785">
                  <c:v>46</c:v>
                </c:pt>
                <c:pt idx="1786">
                  <c:v>54</c:v>
                </c:pt>
                <c:pt idx="1787">
                  <c:v>52</c:v>
                </c:pt>
                <c:pt idx="1788">
                  <c:v>48</c:v>
                </c:pt>
                <c:pt idx="1789">
                  <c:v>40</c:v>
                </c:pt>
                <c:pt idx="1790">
                  <c:v>39</c:v>
                </c:pt>
                <c:pt idx="1791">
                  <c:v>38</c:v>
                </c:pt>
                <c:pt idx="1792">
                  <c:v>38</c:v>
                </c:pt>
                <c:pt idx="1793">
                  <c:v>41</c:v>
                </c:pt>
                <c:pt idx="1794">
                  <c:v>38</c:v>
                </c:pt>
                <c:pt idx="1795">
                  <c:v>38</c:v>
                </c:pt>
                <c:pt idx="1796">
                  <c:v>41</c:v>
                </c:pt>
                <c:pt idx="1797">
                  <c:v>37</c:v>
                </c:pt>
                <c:pt idx="1798">
                  <c:v>38</c:v>
                </c:pt>
                <c:pt idx="1799">
                  <c:v>33</c:v>
                </c:pt>
                <c:pt idx="1800">
                  <c:v>36</c:v>
                </c:pt>
                <c:pt idx="1801">
                  <c:v>32</c:v>
                </c:pt>
                <c:pt idx="1802">
                  <c:v>38</c:v>
                </c:pt>
                <c:pt idx="1803">
                  <c:v>35</c:v>
                </c:pt>
                <c:pt idx="1804">
                  <c:v>37</c:v>
                </c:pt>
                <c:pt idx="1805">
                  <c:v>38</c:v>
                </c:pt>
                <c:pt idx="1806">
                  <c:v>42</c:v>
                </c:pt>
                <c:pt idx="1807">
                  <c:v>48</c:v>
                </c:pt>
                <c:pt idx="1808">
                  <c:v>44</c:v>
                </c:pt>
                <c:pt idx="1809">
                  <c:v>52</c:v>
                </c:pt>
                <c:pt idx="1810">
                  <c:v>42</c:v>
                </c:pt>
                <c:pt idx="1811">
                  <c:v>35</c:v>
                </c:pt>
                <c:pt idx="1812">
                  <c:v>37</c:v>
                </c:pt>
                <c:pt idx="1813">
                  <c:v>37</c:v>
                </c:pt>
                <c:pt idx="1814">
                  <c:v>40</c:v>
                </c:pt>
                <c:pt idx="1815">
                  <c:v>49</c:v>
                </c:pt>
                <c:pt idx="1816">
                  <c:v>50</c:v>
                </c:pt>
                <c:pt idx="1817">
                  <c:v>46</c:v>
                </c:pt>
                <c:pt idx="1818">
                  <c:v>43</c:v>
                </c:pt>
                <c:pt idx="1819">
                  <c:v>35</c:v>
                </c:pt>
                <c:pt idx="1820">
                  <c:v>39</c:v>
                </c:pt>
                <c:pt idx="1821">
                  <c:v>38</c:v>
                </c:pt>
                <c:pt idx="1822">
                  <c:v>43</c:v>
                </c:pt>
                <c:pt idx="1823">
                  <c:v>47</c:v>
                </c:pt>
                <c:pt idx="1824">
                  <c:v>53</c:v>
                </c:pt>
                <c:pt idx="1825">
                  <c:v>51</c:v>
                </c:pt>
                <c:pt idx="1826">
                  <c:v>48</c:v>
                </c:pt>
                <c:pt idx="1827">
                  <c:v>50</c:v>
                </c:pt>
                <c:pt idx="1828">
                  <c:v>51</c:v>
                </c:pt>
                <c:pt idx="1829">
                  <c:v>48</c:v>
                </c:pt>
                <c:pt idx="1830">
                  <c:v>47</c:v>
                </c:pt>
                <c:pt idx="1831">
                  <c:v>43</c:v>
                </c:pt>
                <c:pt idx="1832">
                  <c:v>33</c:v>
                </c:pt>
                <c:pt idx="1833">
                  <c:v>43</c:v>
                </c:pt>
                <c:pt idx="1834">
                  <c:v>42</c:v>
                </c:pt>
                <c:pt idx="1835">
                  <c:v>43</c:v>
                </c:pt>
                <c:pt idx="1836">
                  <c:v>41</c:v>
                </c:pt>
                <c:pt idx="1837">
                  <c:v>45</c:v>
                </c:pt>
                <c:pt idx="1838">
                  <c:v>44</c:v>
                </c:pt>
                <c:pt idx="1839">
                  <c:v>41</c:v>
                </c:pt>
                <c:pt idx="1840">
                  <c:v>50</c:v>
                </c:pt>
                <c:pt idx="1841">
                  <c:v>55</c:v>
                </c:pt>
                <c:pt idx="1842">
                  <c:v>51</c:v>
                </c:pt>
                <c:pt idx="1843">
                  <c:v>40</c:v>
                </c:pt>
                <c:pt idx="1844">
                  <c:v>47</c:v>
                </c:pt>
                <c:pt idx="1845">
                  <c:v>54</c:v>
                </c:pt>
                <c:pt idx="1846">
                  <c:v>53</c:v>
                </c:pt>
                <c:pt idx="1847">
                  <c:v>59</c:v>
                </c:pt>
                <c:pt idx="1848">
                  <c:v>45</c:v>
                </c:pt>
                <c:pt idx="1849">
                  <c:v>51</c:v>
                </c:pt>
                <c:pt idx="1850">
                  <c:v>52</c:v>
                </c:pt>
                <c:pt idx="1851">
                  <c:v>53</c:v>
                </c:pt>
                <c:pt idx="1852">
                  <c:v>57</c:v>
                </c:pt>
                <c:pt idx="1853">
                  <c:v>54</c:v>
                </c:pt>
                <c:pt idx="1854">
                  <c:v>52</c:v>
                </c:pt>
                <c:pt idx="1855">
                  <c:v>58</c:v>
                </c:pt>
                <c:pt idx="1856">
                  <c:v>63</c:v>
                </c:pt>
                <c:pt idx="1857">
                  <c:v>62</c:v>
                </c:pt>
                <c:pt idx="1858">
                  <c:v>66</c:v>
                </c:pt>
                <c:pt idx="1859">
                  <c:v>68</c:v>
                </c:pt>
                <c:pt idx="1860">
                  <c:v>70</c:v>
                </c:pt>
                <c:pt idx="1861">
                  <c:v>72</c:v>
                </c:pt>
                <c:pt idx="1862">
                  <c:v>74</c:v>
                </c:pt>
                <c:pt idx="1863">
                  <c:v>74</c:v>
                </c:pt>
                <c:pt idx="1864">
                  <c:v>75</c:v>
                </c:pt>
                <c:pt idx="1865">
                  <c:v>76</c:v>
                </c:pt>
                <c:pt idx="1866">
                  <c:v>72</c:v>
                </c:pt>
                <c:pt idx="1867">
                  <c:v>66</c:v>
                </c:pt>
                <c:pt idx="1868">
                  <c:v>71</c:v>
                </c:pt>
                <c:pt idx="1869">
                  <c:v>65</c:v>
                </c:pt>
                <c:pt idx="1870">
                  <c:v>56</c:v>
                </c:pt>
                <c:pt idx="1871">
                  <c:v>62</c:v>
                </c:pt>
                <c:pt idx="1872">
                  <c:v>65</c:v>
                </c:pt>
                <c:pt idx="1873">
                  <c:v>65</c:v>
                </c:pt>
                <c:pt idx="1874">
                  <c:v>69</c:v>
                </c:pt>
                <c:pt idx="1875">
                  <c:v>72</c:v>
                </c:pt>
                <c:pt idx="1876">
                  <c:v>70</c:v>
                </c:pt>
                <c:pt idx="1877">
                  <c:v>65</c:v>
                </c:pt>
                <c:pt idx="1878">
                  <c:v>70</c:v>
                </c:pt>
                <c:pt idx="1879">
                  <c:v>67</c:v>
                </c:pt>
                <c:pt idx="1880">
                  <c:v>58</c:v>
                </c:pt>
                <c:pt idx="1881">
                  <c:v>63</c:v>
                </c:pt>
                <c:pt idx="1882">
                  <c:v>70</c:v>
                </c:pt>
                <c:pt idx="1883">
                  <c:v>69</c:v>
                </c:pt>
                <c:pt idx="1884">
                  <c:v>71</c:v>
                </c:pt>
                <c:pt idx="1885">
                  <c:v>75</c:v>
                </c:pt>
                <c:pt idx="1886">
                  <c:v>72</c:v>
                </c:pt>
                <c:pt idx="1887">
                  <c:v>64</c:v>
                </c:pt>
                <c:pt idx="1888">
                  <c:v>67</c:v>
                </c:pt>
                <c:pt idx="1889">
                  <c:v>64</c:v>
                </c:pt>
                <c:pt idx="1890">
                  <c:v>63</c:v>
                </c:pt>
                <c:pt idx="1891">
                  <c:v>69</c:v>
                </c:pt>
                <c:pt idx="1892">
                  <c:v>66</c:v>
                </c:pt>
                <c:pt idx="1893">
                  <c:v>70</c:v>
                </c:pt>
                <c:pt idx="1894">
                  <c:v>72</c:v>
                </c:pt>
                <c:pt idx="1895">
                  <c:v>68</c:v>
                </c:pt>
                <c:pt idx="1896">
                  <c:v>68</c:v>
                </c:pt>
                <c:pt idx="1897">
                  <c:v>71</c:v>
                </c:pt>
                <c:pt idx="1898">
                  <c:v>67</c:v>
                </c:pt>
                <c:pt idx="1899">
                  <c:v>68</c:v>
                </c:pt>
                <c:pt idx="1900">
                  <c:v>64</c:v>
                </c:pt>
                <c:pt idx="1901">
                  <c:v>62</c:v>
                </c:pt>
                <c:pt idx="1902">
                  <c:v>77</c:v>
                </c:pt>
                <c:pt idx="1903">
                  <c:v>81</c:v>
                </c:pt>
                <c:pt idx="1904">
                  <c:v>79</c:v>
                </c:pt>
                <c:pt idx="1905">
                  <c:v>76</c:v>
                </c:pt>
                <c:pt idx="1906">
                  <c:v>68</c:v>
                </c:pt>
                <c:pt idx="1907">
                  <c:v>62</c:v>
                </c:pt>
                <c:pt idx="1908">
                  <c:v>66</c:v>
                </c:pt>
                <c:pt idx="1909">
                  <c:v>69</c:v>
                </c:pt>
                <c:pt idx="1910">
                  <c:v>80</c:v>
                </c:pt>
                <c:pt idx="1911">
                  <c:v>81</c:v>
                </c:pt>
                <c:pt idx="1912">
                  <c:v>82</c:v>
                </c:pt>
                <c:pt idx="1913">
                  <c:v>77</c:v>
                </c:pt>
                <c:pt idx="1914">
                  <c:v>71</c:v>
                </c:pt>
                <c:pt idx="1915">
                  <c:v>68</c:v>
                </c:pt>
                <c:pt idx="1916">
                  <c:v>67</c:v>
                </c:pt>
                <c:pt idx="1917">
                  <c:v>68</c:v>
                </c:pt>
                <c:pt idx="1918">
                  <c:v>64</c:v>
                </c:pt>
                <c:pt idx="1919">
                  <c:v>75</c:v>
                </c:pt>
                <c:pt idx="1920">
                  <c:v>79</c:v>
                </c:pt>
                <c:pt idx="1921">
                  <c:v>77</c:v>
                </c:pt>
                <c:pt idx="1922">
                  <c:v>76</c:v>
                </c:pt>
                <c:pt idx="1923">
                  <c:v>73</c:v>
                </c:pt>
                <c:pt idx="1924">
                  <c:v>70</c:v>
                </c:pt>
                <c:pt idx="1925">
                  <c:v>71</c:v>
                </c:pt>
                <c:pt idx="1926">
                  <c:v>74</c:v>
                </c:pt>
                <c:pt idx="1927">
                  <c:v>77</c:v>
                </c:pt>
                <c:pt idx="1928">
                  <c:v>83</c:v>
                </c:pt>
                <c:pt idx="1929">
                  <c:v>85</c:v>
                </c:pt>
                <c:pt idx="1930">
                  <c:v>82</c:v>
                </c:pt>
                <c:pt idx="1931">
                  <c:v>81</c:v>
                </c:pt>
                <c:pt idx="1932">
                  <c:v>79</c:v>
                </c:pt>
                <c:pt idx="1933">
                  <c:v>77</c:v>
                </c:pt>
                <c:pt idx="1934">
                  <c:v>79</c:v>
                </c:pt>
                <c:pt idx="1935">
                  <c:v>86</c:v>
                </c:pt>
                <c:pt idx="1936">
                  <c:v>90</c:v>
                </c:pt>
                <c:pt idx="1937">
                  <c:v>79</c:v>
                </c:pt>
                <c:pt idx="1938">
                  <c:v>80</c:v>
                </c:pt>
                <c:pt idx="1939">
                  <c:v>82</c:v>
                </c:pt>
                <c:pt idx="1940">
                  <c:v>74</c:v>
                </c:pt>
                <c:pt idx="1941">
                  <c:v>75</c:v>
                </c:pt>
                <c:pt idx="1942">
                  <c:v>80</c:v>
                </c:pt>
                <c:pt idx="1943">
                  <c:v>78</c:v>
                </c:pt>
                <c:pt idx="1944">
                  <c:v>76</c:v>
                </c:pt>
                <c:pt idx="1945">
                  <c:v>68</c:v>
                </c:pt>
                <c:pt idx="1946">
                  <c:v>75</c:v>
                </c:pt>
                <c:pt idx="1947">
                  <c:v>73</c:v>
                </c:pt>
                <c:pt idx="1948">
                  <c:v>72</c:v>
                </c:pt>
                <c:pt idx="1949">
                  <c:v>69</c:v>
                </c:pt>
                <c:pt idx="1950">
                  <c:v>69</c:v>
                </c:pt>
                <c:pt idx="1951">
                  <c:v>65</c:v>
                </c:pt>
                <c:pt idx="1952">
                  <c:v>63</c:v>
                </c:pt>
                <c:pt idx="1953">
                  <c:v>65</c:v>
                </c:pt>
                <c:pt idx="1954">
                  <c:v>67</c:v>
                </c:pt>
                <c:pt idx="1955">
                  <c:v>68</c:v>
                </c:pt>
                <c:pt idx="1956">
                  <c:v>73</c:v>
                </c:pt>
                <c:pt idx="1957">
                  <c:v>73</c:v>
                </c:pt>
                <c:pt idx="1958">
                  <c:v>71</c:v>
                </c:pt>
                <c:pt idx="1959">
                  <c:v>70</c:v>
                </c:pt>
                <c:pt idx="1960">
                  <c:v>69</c:v>
                </c:pt>
                <c:pt idx="1961">
                  <c:v>65</c:v>
                </c:pt>
                <c:pt idx="1962">
                  <c:v>60</c:v>
                </c:pt>
                <c:pt idx="1963">
                  <c:v>70</c:v>
                </c:pt>
                <c:pt idx="1964">
                  <c:v>70</c:v>
                </c:pt>
                <c:pt idx="1965">
                  <c:v>78</c:v>
                </c:pt>
                <c:pt idx="1966">
                  <c:v>82</c:v>
                </c:pt>
                <c:pt idx="1967">
                  <c:v>76</c:v>
                </c:pt>
                <c:pt idx="1968">
                  <c:v>72</c:v>
                </c:pt>
                <c:pt idx="1969">
                  <c:v>70</c:v>
                </c:pt>
                <c:pt idx="1970">
                  <c:v>75</c:v>
                </c:pt>
                <c:pt idx="1971">
                  <c:v>78</c:v>
                </c:pt>
                <c:pt idx="1972">
                  <c:v>81</c:v>
                </c:pt>
                <c:pt idx="1973">
                  <c:v>82</c:v>
                </c:pt>
                <c:pt idx="1974">
                  <c:v>78</c:v>
                </c:pt>
                <c:pt idx="1975">
                  <c:v>79</c:v>
                </c:pt>
                <c:pt idx="1976">
                  <c:v>80</c:v>
                </c:pt>
                <c:pt idx="1977">
                  <c:v>77</c:v>
                </c:pt>
                <c:pt idx="1978">
                  <c:v>75</c:v>
                </c:pt>
                <c:pt idx="1979">
                  <c:v>72</c:v>
                </c:pt>
                <c:pt idx="1980">
                  <c:v>69</c:v>
                </c:pt>
                <c:pt idx="1981">
                  <c:v>68</c:v>
                </c:pt>
                <c:pt idx="1982">
                  <c:v>72</c:v>
                </c:pt>
                <c:pt idx="1983">
                  <c:v>55</c:v>
                </c:pt>
                <c:pt idx="1984">
                  <c:v>56</c:v>
                </c:pt>
                <c:pt idx="1985">
                  <c:v>58</c:v>
                </c:pt>
                <c:pt idx="1986">
                  <c:v>66</c:v>
                </c:pt>
                <c:pt idx="1987">
                  <c:v>67</c:v>
                </c:pt>
                <c:pt idx="1988">
                  <c:v>63</c:v>
                </c:pt>
                <c:pt idx="1989">
                  <c:v>58</c:v>
                </c:pt>
                <c:pt idx="1990">
                  <c:v>56</c:v>
                </c:pt>
                <c:pt idx="1991">
                  <c:v>52</c:v>
                </c:pt>
                <c:pt idx="1992">
                  <c:v>53</c:v>
                </c:pt>
                <c:pt idx="1993">
                  <c:v>51</c:v>
                </c:pt>
                <c:pt idx="1994">
                  <c:v>59</c:v>
                </c:pt>
                <c:pt idx="1995">
                  <c:v>67</c:v>
                </c:pt>
                <c:pt idx="1996">
                  <c:v>69</c:v>
                </c:pt>
                <c:pt idx="1997">
                  <c:v>70</c:v>
                </c:pt>
                <c:pt idx="1998">
                  <c:v>66</c:v>
                </c:pt>
                <c:pt idx="1999">
                  <c:v>61</c:v>
                </c:pt>
                <c:pt idx="2000">
                  <c:v>53</c:v>
                </c:pt>
                <c:pt idx="2001">
                  <c:v>62</c:v>
                </c:pt>
                <c:pt idx="2002">
                  <c:v>62</c:v>
                </c:pt>
                <c:pt idx="2003">
                  <c:v>71</c:v>
                </c:pt>
                <c:pt idx="2004">
                  <c:v>66</c:v>
                </c:pt>
                <c:pt idx="2005">
                  <c:v>54</c:v>
                </c:pt>
                <c:pt idx="2006">
                  <c:v>56</c:v>
                </c:pt>
                <c:pt idx="2007">
                  <c:v>56</c:v>
                </c:pt>
                <c:pt idx="2008">
                  <c:v>60</c:v>
                </c:pt>
                <c:pt idx="2009">
                  <c:v>64</c:v>
                </c:pt>
                <c:pt idx="2010">
                  <c:v>67</c:v>
                </c:pt>
                <c:pt idx="2011">
                  <c:v>64</c:v>
                </c:pt>
                <c:pt idx="2012">
                  <c:v>65</c:v>
                </c:pt>
                <c:pt idx="2013">
                  <c:v>65</c:v>
                </c:pt>
                <c:pt idx="2014">
                  <c:v>61</c:v>
                </c:pt>
                <c:pt idx="2015">
                  <c:v>57</c:v>
                </c:pt>
                <c:pt idx="2016">
                  <c:v>64</c:v>
                </c:pt>
                <c:pt idx="2017">
                  <c:v>65</c:v>
                </c:pt>
                <c:pt idx="2018">
                  <c:v>62</c:v>
                </c:pt>
                <c:pt idx="2019">
                  <c:v>62</c:v>
                </c:pt>
                <c:pt idx="2020">
                  <c:v>59</c:v>
                </c:pt>
                <c:pt idx="2021">
                  <c:v>52</c:v>
                </c:pt>
                <c:pt idx="2022">
                  <c:v>45</c:v>
                </c:pt>
                <c:pt idx="2023">
                  <c:v>44</c:v>
                </c:pt>
                <c:pt idx="2024">
                  <c:v>54</c:v>
                </c:pt>
                <c:pt idx="2025">
                  <c:v>59</c:v>
                </c:pt>
                <c:pt idx="2026">
                  <c:v>51</c:v>
                </c:pt>
                <c:pt idx="2027">
                  <c:v>53</c:v>
                </c:pt>
                <c:pt idx="2028">
                  <c:v>51</c:v>
                </c:pt>
                <c:pt idx="2029">
                  <c:v>46</c:v>
                </c:pt>
                <c:pt idx="2030">
                  <c:v>42</c:v>
                </c:pt>
                <c:pt idx="2031">
                  <c:v>40</c:v>
                </c:pt>
                <c:pt idx="2032">
                  <c:v>45</c:v>
                </c:pt>
                <c:pt idx="2033">
                  <c:v>38</c:v>
                </c:pt>
                <c:pt idx="2034">
                  <c:v>37</c:v>
                </c:pt>
                <c:pt idx="2035">
                  <c:v>34</c:v>
                </c:pt>
                <c:pt idx="2036">
                  <c:v>35</c:v>
                </c:pt>
                <c:pt idx="2037">
                  <c:v>44</c:v>
                </c:pt>
                <c:pt idx="2038">
                  <c:v>43</c:v>
                </c:pt>
                <c:pt idx="2039">
                  <c:v>39</c:v>
                </c:pt>
                <c:pt idx="2040">
                  <c:v>35</c:v>
                </c:pt>
                <c:pt idx="2041">
                  <c:v>40</c:v>
                </c:pt>
                <c:pt idx="2042">
                  <c:v>37</c:v>
                </c:pt>
                <c:pt idx="2043">
                  <c:v>29</c:v>
                </c:pt>
                <c:pt idx="2044">
                  <c:v>27</c:v>
                </c:pt>
                <c:pt idx="2045">
                  <c:v>35</c:v>
                </c:pt>
                <c:pt idx="2046">
                  <c:v>40</c:v>
                </c:pt>
                <c:pt idx="2047">
                  <c:v>29</c:v>
                </c:pt>
                <c:pt idx="2048">
                  <c:v>28</c:v>
                </c:pt>
                <c:pt idx="2049">
                  <c:v>35</c:v>
                </c:pt>
                <c:pt idx="2050">
                  <c:v>39</c:v>
                </c:pt>
                <c:pt idx="2051">
                  <c:v>40</c:v>
                </c:pt>
                <c:pt idx="2052">
                  <c:v>40</c:v>
                </c:pt>
                <c:pt idx="2053">
                  <c:v>39</c:v>
                </c:pt>
                <c:pt idx="2054">
                  <c:v>40</c:v>
                </c:pt>
                <c:pt idx="2055">
                  <c:v>34</c:v>
                </c:pt>
                <c:pt idx="2056">
                  <c:v>29</c:v>
                </c:pt>
                <c:pt idx="2057">
                  <c:v>30</c:v>
                </c:pt>
                <c:pt idx="2058">
                  <c:v>35</c:v>
                </c:pt>
                <c:pt idx="2059">
                  <c:v>42</c:v>
                </c:pt>
                <c:pt idx="2060">
                  <c:v>40</c:v>
                </c:pt>
                <c:pt idx="2061">
                  <c:v>39</c:v>
                </c:pt>
                <c:pt idx="2062">
                  <c:v>34</c:v>
                </c:pt>
                <c:pt idx="2063">
                  <c:v>37</c:v>
                </c:pt>
                <c:pt idx="2064">
                  <c:v>31</c:v>
                </c:pt>
                <c:pt idx="2065">
                  <c:v>44</c:v>
                </c:pt>
                <c:pt idx="2066">
                  <c:v>48</c:v>
                </c:pt>
                <c:pt idx="2067">
                  <c:v>44</c:v>
                </c:pt>
                <c:pt idx="2068">
                  <c:v>45</c:v>
                </c:pt>
                <c:pt idx="2069">
                  <c:v>41</c:v>
                </c:pt>
                <c:pt idx="2070">
                  <c:v>39</c:v>
                </c:pt>
                <c:pt idx="2071">
                  <c:v>41</c:v>
                </c:pt>
                <c:pt idx="2072">
                  <c:v>35</c:v>
                </c:pt>
                <c:pt idx="2073">
                  <c:v>25</c:v>
                </c:pt>
                <c:pt idx="2074">
                  <c:v>24</c:v>
                </c:pt>
                <c:pt idx="2075">
                  <c:v>34</c:v>
                </c:pt>
                <c:pt idx="2076">
                  <c:v>39</c:v>
                </c:pt>
                <c:pt idx="2077">
                  <c:v>39</c:v>
                </c:pt>
                <c:pt idx="2078">
                  <c:v>39</c:v>
                </c:pt>
                <c:pt idx="2079">
                  <c:v>37</c:v>
                </c:pt>
                <c:pt idx="2080">
                  <c:v>35</c:v>
                </c:pt>
                <c:pt idx="2081">
                  <c:v>46</c:v>
                </c:pt>
                <c:pt idx="2082">
                  <c:v>42</c:v>
                </c:pt>
                <c:pt idx="2083">
                  <c:v>38</c:v>
                </c:pt>
                <c:pt idx="2084">
                  <c:v>36</c:v>
                </c:pt>
                <c:pt idx="2085">
                  <c:v>36</c:v>
                </c:pt>
                <c:pt idx="2086">
                  <c:v>45</c:v>
                </c:pt>
                <c:pt idx="2087">
                  <c:v>46</c:v>
                </c:pt>
                <c:pt idx="2088">
                  <c:v>43</c:v>
                </c:pt>
                <c:pt idx="2089">
                  <c:v>44</c:v>
                </c:pt>
                <c:pt idx="2090">
                  <c:v>49</c:v>
                </c:pt>
                <c:pt idx="2091">
                  <c:v>47</c:v>
                </c:pt>
                <c:pt idx="2092">
                  <c:v>43</c:v>
                </c:pt>
                <c:pt idx="2093">
                  <c:v>42</c:v>
                </c:pt>
                <c:pt idx="2094">
                  <c:v>36</c:v>
                </c:pt>
                <c:pt idx="2095">
                  <c:v>30</c:v>
                </c:pt>
                <c:pt idx="2096">
                  <c:v>25</c:v>
                </c:pt>
                <c:pt idx="2097">
                  <c:v>26</c:v>
                </c:pt>
                <c:pt idx="2098">
                  <c:v>26</c:v>
                </c:pt>
                <c:pt idx="2099">
                  <c:v>35</c:v>
                </c:pt>
                <c:pt idx="2100">
                  <c:v>40</c:v>
                </c:pt>
                <c:pt idx="2101">
                  <c:v>40</c:v>
                </c:pt>
                <c:pt idx="2102">
                  <c:v>39</c:v>
                </c:pt>
                <c:pt idx="2103">
                  <c:v>40</c:v>
                </c:pt>
                <c:pt idx="2104">
                  <c:v>42</c:v>
                </c:pt>
                <c:pt idx="2105">
                  <c:v>48</c:v>
                </c:pt>
                <c:pt idx="2106">
                  <c:v>50</c:v>
                </c:pt>
                <c:pt idx="2107">
                  <c:v>35</c:v>
                </c:pt>
                <c:pt idx="2108">
                  <c:v>43</c:v>
                </c:pt>
                <c:pt idx="2109">
                  <c:v>46</c:v>
                </c:pt>
                <c:pt idx="2110">
                  <c:v>44</c:v>
                </c:pt>
                <c:pt idx="2111">
                  <c:v>46</c:v>
                </c:pt>
                <c:pt idx="2112">
                  <c:v>50</c:v>
                </c:pt>
                <c:pt idx="2113">
                  <c:v>45</c:v>
                </c:pt>
                <c:pt idx="2114">
                  <c:v>42</c:v>
                </c:pt>
                <c:pt idx="2115">
                  <c:v>45</c:v>
                </c:pt>
                <c:pt idx="2116">
                  <c:v>46</c:v>
                </c:pt>
                <c:pt idx="2117">
                  <c:v>49</c:v>
                </c:pt>
                <c:pt idx="2118">
                  <c:v>50</c:v>
                </c:pt>
                <c:pt idx="2119">
                  <c:v>49</c:v>
                </c:pt>
                <c:pt idx="2120">
                  <c:v>45</c:v>
                </c:pt>
                <c:pt idx="2121">
                  <c:v>43</c:v>
                </c:pt>
                <c:pt idx="2122">
                  <c:v>32</c:v>
                </c:pt>
                <c:pt idx="2123">
                  <c:v>33</c:v>
                </c:pt>
                <c:pt idx="2124">
                  <c:v>47</c:v>
                </c:pt>
                <c:pt idx="2125">
                  <c:v>37</c:v>
                </c:pt>
                <c:pt idx="2126">
                  <c:v>35</c:v>
                </c:pt>
                <c:pt idx="2127">
                  <c:v>37</c:v>
                </c:pt>
                <c:pt idx="2128">
                  <c:v>35</c:v>
                </c:pt>
                <c:pt idx="2129">
                  <c:v>40</c:v>
                </c:pt>
                <c:pt idx="2130">
                  <c:v>39</c:v>
                </c:pt>
                <c:pt idx="2131">
                  <c:v>45</c:v>
                </c:pt>
                <c:pt idx="2132">
                  <c:v>47</c:v>
                </c:pt>
                <c:pt idx="2133">
                  <c:v>30</c:v>
                </c:pt>
                <c:pt idx="2134">
                  <c:v>32</c:v>
                </c:pt>
                <c:pt idx="2135">
                  <c:v>38</c:v>
                </c:pt>
                <c:pt idx="2136">
                  <c:v>36</c:v>
                </c:pt>
                <c:pt idx="2137">
                  <c:v>36</c:v>
                </c:pt>
                <c:pt idx="2138">
                  <c:v>41</c:v>
                </c:pt>
                <c:pt idx="2139">
                  <c:v>51</c:v>
                </c:pt>
                <c:pt idx="2140">
                  <c:v>47</c:v>
                </c:pt>
                <c:pt idx="2141">
                  <c:v>50</c:v>
                </c:pt>
                <c:pt idx="2142">
                  <c:v>51</c:v>
                </c:pt>
                <c:pt idx="2143">
                  <c:v>50</c:v>
                </c:pt>
                <c:pt idx="2144">
                  <c:v>48</c:v>
                </c:pt>
                <c:pt idx="2145">
                  <c:v>43</c:v>
                </c:pt>
                <c:pt idx="2146">
                  <c:v>51</c:v>
                </c:pt>
                <c:pt idx="2147">
                  <c:v>55</c:v>
                </c:pt>
                <c:pt idx="2148">
                  <c:v>56</c:v>
                </c:pt>
                <c:pt idx="2149">
                  <c:v>54</c:v>
                </c:pt>
                <c:pt idx="2150">
                  <c:v>55</c:v>
                </c:pt>
                <c:pt idx="2151">
                  <c:v>53</c:v>
                </c:pt>
                <c:pt idx="2152">
                  <c:v>48</c:v>
                </c:pt>
                <c:pt idx="2153">
                  <c:v>47</c:v>
                </c:pt>
                <c:pt idx="2154">
                  <c:v>46</c:v>
                </c:pt>
                <c:pt idx="2155">
                  <c:v>38</c:v>
                </c:pt>
                <c:pt idx="2156">
                  <c:v>38</c:v>
                </c:pt>
                <c:pt idx="2157">
                  <c:v>36</c:v>
                </c:pt>
                <c:pt idx="2158">
                  <c:v>34</c:v>
                </c:pt>
                <c:pt idx="2159">
                  <c:v>48</c:v>
                </c:pt>
                <c:pt idx="2160">
                  <c:v>53</c:v>
                </c:pt>
                <c:pt idx="2161">
                  <c:v>62</c:v>
                </c:pt>
                <c:pt idx="2162">
                  <c:v>58</c:v>
                </c:pt>
                <c:pt idx="2163">
                  <c:v>51</c:v>
                </c:pt>
                <c:pt idx="2164">
                  <c:v>57</c:v>
                </c:pt>
                <c:pt idx="2165">
                  <c:v>56</c:v>
                </c:pt>
                <c:pt idx="2166">
                  <c:v>54</c:v>
                </c:pt>
                <c:pt idx="2167">
                  <c:v>47</c:v>
                </c:pt>
                <c:pt idx="2168">
                  <c:v>46</c:v>
                </c:pt>
                <c:pt idx="2169">
                  <c:v>55</c:v>
                </c:pt>
                <c:pt idx="2170">
                  <c:v>52</c:v>
                </c:pt>
                <c:pt idx="2171">
                  <c:v>49</c:v>
                </c:pt>
                <c:pt idx="2172">
                  <c:v>45</c:v>
                </c:pt>
                <c:pt idx="2173">
                  <c:v>39</c:v>
                </c:pt>
                <c:pt idx="2174">
                  <c:v>52</c:v>
                </c:pt>
                <c:pt idx="2175">
                  <c:v>55</c:v>
                </c:pt>
                <c:pt idx="2176">
                  <c:v>47</c:v>
                </c:pt>
                <c:pt idx="2177">
                  <c:v>44</c:v>
                </c:pt>
                <c:pt idx="2178">
                  <c:v>52</c:v>
                </c:pt>
                <c:pt idx="2179">
                  <c:v>56</c:v>
                </c:pt>
                <c:pt idx="2180">
                  <c:v>38</c:v>
                </c:pt>
                <c:pt idx="2181">
                  <c:v>47</c:v>
                </c:pt>
                <c:pt idx="2182">
                  <c:v>36</c:v>
                </c:pt>
                <c:pt idx="2183">
                  <c:v>47</c:v>
                </c:pt>
                <c:pt idx="2184">
                  <c:v>54</c:v>
                </c:pt>
                <c:pt idx="2185">
                  <c:v>62</c:v>
                </c:pt>
                <c:pt idx="2186">
                  <c:v>70</c:v>
                </c:pt>
                <c:pt idx="2187">
                  <c:v>66</c:v>
                </c:pt>
                <c:pt idx="2188">
                  <c:v>60</c:v>
                </c:pt>
                <c:pt idx="2189">
                  <c:v>51</c:v>
                </c:pt>
                <c:pt idx="2190">
                  <c:v>44</c:v>
                </c:pt>
                <c:pt idx="2191">
                  <c:v>37</c:v>
                </c:pt>
                <c:pt idx="2192">
                  <c:v>42</c:v>
                </c:pt>
                <c:pt idx="2193">
                  <c:v>57</c:v>
                </c:pt>
                <c:pt idx="2194">
                  <c:v>64</c:v>
                </c:pt>
                <c:pt idx="2195">
                  <c:v>61</c:v>
                </c:pt>
                <c:pt idx="2196">
                  <c:v>55</c:v>
                </c:pt>
                <c:pt idx="2197">
                  <c:v>33</c:v>
                </c:pt>
                <c:pt idx="2198">
                  <c:v>35</c:v>
                </c:pt>
                <c:pt idx="2199">
                  <c:v>39</c:v>
                </c:pt>
                <c:pt idx="2200">
                  <c:v>50</c:v>
                </c:pt>
                <c:pt idx="2201">
                  <c:v>49</c:v>
                </c:pt>
                <c:pt idx="2202">
                  <c:v>48</c:v>
                </c:pt>
                <c:pt idx="2203">
                  <c:v>44</c:v>
                </c:pt>
                <c:pt idx="2204">
                  <c:v>49</c:v>
                </c:pt>
                <c:pt idx="2205">
                  <c:v>55</c:v>
                </c:pt>
                <c:pt idx="2206">
                  <c:v>52</c:v>
                </c:pt>
                <c:pt idx="2207">
                  <c:v>52</c:v>
                </c:pt>
                <c:pt idx="2208">
                  <c:v>58</c:v>
                </c:pt>
                <c:pt idx="2209">
                  <c:v>69</c:v>
                </c:pt>
                <c:pt idx="2210">
                  <c:v>70</c:v>
                </c:pt>
                <c:pt idx="2211">
                  <c:v>65</c:v>
                </c:pt>
                <c:pt idx="2212">
                  <c:v>65</c:v>
                </c:pt>
                <c:pt idx="2213">
                  <c:v>65</c:v>
                </c:pt>
                <c:pt idx="2214">
                  <c:v>74</c:v>
                </c:pt>
                <c:pt idx="2215">
                  <c:v>70</c:v>
                </c:pt>
                <c:pt idx="2216">
                  <c:v>64</c:v>
                </c:pt>
                <c:pt idx="2217">
                  <c:v>46</c:v>
                </c:pt>
                <c:pt idx="2218">
                  <c:v>58</c:v>
                </c:pt>
                <c:pt idx="2219">
                  <c:v>59</c:v>
                </c:pt>
                <c:pt idx="2220">
                  <c:v>70</c:v>
                </c:pt>
                <c:pt idx="2221">
                  <c:v>74</c:v>
                </c:pt>
                <c:pt idx="2222">
                  <c:v>72</c:v>
                </c:pt>
                <c:pt idx="2223">
                  <c:v>66</c:v>
                </c:pt>
                <c:pt idx="2224">
                  <c:v>74</c:v>
                </c:pt>
                <c:pt idx="2225">
                  <c:v>69</c:v>
                </c:pt>
                <c:pt idx="2226">
                  <c:v>64</c:v>
                </c:pt>
                <c:pt idx="2227">
                  <c:v>72</c:v>
                </c:pt>
                <c:pt idx="2228">
                  <c:v>75</c:v>
                </c:pt>
                <c:pt idx="2229">
                  <c:v>76</c:v>
                </c:pt>
                <c:pt idx="2230">
                  <c:v>81</c:v>
                </c:pt>
                <c:pt idx="2231">
                  <c:v>82</c:v>
                </c:pt>
                <c:pt idx="2232">
                  <c:v>76</c:v>
                </c:pt>
                <c:pt idx="2233">
                  <c:v>70</c:v>
                </c:pt>
                <c:pt idx="2234">
                  <c:v>72</c:v>
                </c:pt>
                <c:pt idx="2235">
                  <c:v>68</c:v>
                </c:pt>
                <c:pt idx="2236">
                  <c:v>68</c:v>
                </c:pt>
                <c:pt idx="2237">
                  <c:v>63</c:v>
                </c:pt>
                <c:pt idx="2238">
                  <c:v>57</c:v>
                </c:pt>
                <c:pt idx="2239">
                  <c:v>50</c:v>
                </c:pt>
                <c:pt idx="2240">
                  <c:v>56</c:v>
                </c:pt>
                <c:pt idx="2241">
                  <c:v>59</c:v>
                </c:pt>
                <c:pt idx="2242">
                  <c:v>60</c:v>
                </c:pt>
                <c:pt idx="2243">
                  <c:v>55</c:v>
                </c:pt>
                <c:pt idx="2244">
                  <c:v>61</c:v>
                </c:pt>
                <c:pt idx="2245">
                  <c:v>65</c:v>
                </c:pt>
                <c:pt idx="2246">
                  <c:v>64</c:v>
                </c:pt>
                <c:pt idx="2247">
                  <c:v>64</c:v>
                </c:pt>
                <c:pt idx="2248">
                  <c:v>69</c:v>
                </c:pt>
                <c:pt idx="2249">
                  <c:v>75</c:v>
                </c:pt>
                <c:pt idx="2250">
                  <c:v>75</c:v>
                </c:pt>
                <c:pt idx="2251">
                  <c:v>75</c:v>
                </c:pt>
                <c:pt idx="2252">
                  <c:v>72</c:v>
                </c:pt>
                <c:pt idx="2253">
                  <c:v>65</c:v>
                </c:pt>
                <c:pt idx="2254">
                  <c:v>69</c:v>
                </c:pt>
                <c:pt idx="2255">
                  <c:v>73</c:v>
                </c:pt>
                <c:pt idx="2256">
                  <c:v>80</c:v>
                </c:pt>
                <c:pt idx="2257">
                  <c:v>79</c:v>
                </c:pt>
                <c:pt idx="2258">
                  <c:v>79</c:v>
                </c:pt>
                <c:pt idx="2259">
                  <c:v>78</c:v>
                </c:pt>
                <c:pt idx="2260">
                  <c:v>83</c:v>
                </c:pt>
                <c:pt idx="2261">
                  <c:v>82</c:v>
                </c:pt>
                <c:pt idx="2262">
                  <c:v>79</c:v>
                </c:pt>
                <c:pt idx="2263">
                  <c:v>77</c:v>
                </c:pt>
                <c:pt idx="2264">
                  <c:v>85</c:v>
                </c:pt>
                <c:pt idx="2265">
                  <c:v>88</c:v>
                </c:pt>
                <c:pt idx="2266">
                  <c:v>88</c:v>
                </c:pt>
                <c:pt idx="2267">
                  <c:v>89</c:v>
                </c:pt>
                <c:pt idx="2268">
                  <c:v>89</c:v>
                </c:pt>
                <c:pt idx="2269">
                  <c:v>82</c:v>
                </c:pt>
                <c:pt idx="2270">
                  <c:v>81</c:v>
                </c:pt>
                <c:pt idx="2271">
                  <c:v>78</c:v>
                </c:pt>
                <c:pt idx="2272">
                  <c:v>77</c:v>
                </c:pt>
                <c:pt idx="2273">
                  <c:v>82</c:v>
                </c:pt>
                <c:pt idx="2274">
                  <c:v>83</c:v>
                </c:pt>
                <c:pt idx="2275">
                  <c:v>85</c:v>
                </c:pt>
                <c:pt idx="2276">
                  <c:v>86</c:v>
                </c:pt>
                <c:pt idx="2277">
                  <c:v>87</c:v>
                </c:pt>
                <c:pt idx="2278">
                  <c:v>84</c:v>
                </c:pt>
                <c:pt idx="2279">
                  <c:v>86</c:v>
                </c:pt>
                <c:pt idx="2280">
                  <c:v>84</c:v>
                </c:pt>
                <c:pt idx="2281">
                  <c:v>84</c:v>
                </c:pt>
                <c:pt idx="2282">
                  <c:v>81</c:v>
                </c:pt>
                <c:pt idx="2283">
                  <c:v>84</c:v>
                </c:pt>
                <c:pt idx="2284">
                  <c:v>80</c:v>
                </c:pt>
                <c:pt idx="2285">
                  <c:v>75</c:v>
                </c:pt>
                <c:pt idx="2286">
                  <c:v>68</c:v>
                </c:pt>
                <c:pt idx="2287">
                  <c:v>74</c:v>
                </c:pt>
                <c:pt idx="2288">
                  <c:v>77</c:v>
                </c:pt>
                <c:pt idx="2289">
                  <c:v>82</c:v>
                </c:pt>
                <c:pt idx="2290">
                  <c:v>79</c:v>
                </c:pt>
                <c:pt idx="2291">
                  <c:v>75</c:v>
                </c:pt>
                <c:pt idx="2292">
                  <c:v>79</c:v>
                </c:pt>
                <c:pt idx="2293">
                  <c:v>81</c:v>
                </c:pt>
                <c:pt idx="2294">
                  <c:v>79</c:v>
                </c:pt>
                <c:pt idx="2295">
                  <c:v>75</c:v>
                </c:pt>
                <c:pt idx="2296">
                  <c:v>75</c:v>
                </c:pt>
                <c:pt idx="2297">
                  <c:v>79</c:v>
                </c:pt>
                <c:pt idx="2298">
                  <c:v>80</c:v>
                </c:pt>
                <c:pt idx="2299">
                  <c:v>75</c:v>
                </c:pt>
                <c:pt idx="2300">
                  <c:v>80</c:v>
                </c:pt>
                <c:pt idx="2301">
                  <c:v>86</c:v>
                </c:pt>
                <c:pt idx="2302">
                  <c:v>88</c:v>
                </c:pt>
                <c:pt idx="2303">
                  <c:v>88</c:v>
                </c:pt>
                <c:pt idx="2304">
                  <c:v>83</c:v>
                </c:pt>
                <c:pt idx="2305">
                  <c:v>79</c:v>
                </c:pt>
                <c:pt idx="2306">
                  <c:v>77</c:v>
                </c:pt>
                <c:pt idx="2307">
                  <c:v>78</c:v>
                </c:pt>
                <c:pt idx="2308">
                  <c:v>80</c:v>
                </c:pt>
                <c:pt idx="2309">
                  <c:v>77</c:v>
                </c:pt>
                <c:pt idx="2310">
                  <c:v>78</c:v>
                </c:pt>
                <c:pt idx="2311">
                  <c:v>81</c:v>
                </c:pt>
                <c:pt idx="2312">
                  <c:v>80</c:v>
                </c:pt>
                <c:pt idx="2313">
                  <c:v>79</c:v>
                </c:pt>
                <c:pt idx="2314">
                  <c:v>81</c:v>
                </c:pt>
                <c:pt idx="2315">
                  <c:v>78</c:v>
                </c:pt>
                <c:pt idx="2316">
                  <c:v>76</c:v>
                </c:pt>
                <c:pt idx="2317">
                  <c:v>74</c:v>
                </c:pt>
                <c:pt idx="2318">
                  <c:v>72</c:v>
                </c:pt>
                <c:pt idx="2319">
                  <c:v>71</c:v>
                </c:pt>
                <c:pt idx="2320">
                  <c:v>78</c:v>
                </c:pt>
                <c:pt idx="2321">
                  <c:v>75</c:v>
                </c:pt>
                <c:pt idx="2322">
                  <c:v>80</c:v>
                </c:pt>
                <c:pt idx="2323">
                  <c:v>82</c:v>
                </c:pt>
                <c:pt idx="2324">
                  <c:v>78</c:v>
                </c:pt>
                <c:pt idx="2325">
                  <c:v>64</c:v>
                </c:pt>
                <c:pt idx="2326">
                  <c:v>74</c:v>
                </c:pt>
                <c:pt idx="2327">
                  <c:v>77</c:v>
                </c:pt>
                <c:pt idx="2328">
                  <c:v>78</c:v>
                </c:pt>
                <c:pt idx="2329">
                  <c:v>79</c:v>
                </c:pt>
                <c:pt idx="2330">
                  <c:v>72</c:v>
                </c:pt>
                <c:pt idx="2331">
                  <c:v>73</c:v>
                </c:pt>
                <c:pt idx="2332">
                  <c:v>76</c:v>
                </c:pt>
                <c:pt idx="2333">
                  <c:v>84</c:v>
                </c:pt>
                <c:pt idx="2334">
                  <c:v>78</c:v>
                </c:pt>
                <c:pt idx="2335">
                  <c:v>80</c:v>
                </c:pt>
                <c:pt idx="2336">
                  <c:v>75</c:v>
                </c:pt>
                <c:pt idx="2337">
                  <c:v>73</c:v>
                </c:pt>
                <c:pt idx="2338">
                  <c:v>79</c:v>
                </c:pt>
                <c:pt idx="2339">
                  <c:v>77</c:v>
                </c:pt>
                <c:pt idx="2340">
                  <c:v>76</c:v>
                </c:pt>
                <c:pt idx="2341">
                  <c:v>81</c:v>
                </c:pt>
                <c:pt idx="2342">
                  <c:v>82</c:v>
                </c:pt>
                <c:pt idx="2343">
                  <c:v>81</c:v>
                </c:pt>
                <c:pt idx="2344">
                  <c:v>72</c:v>
                </c:pt>
                <c:pt idx="2345">
                  <c:v>67</c:v>
                </c:pt>
                <c:pt idx="2346">
                  <c:v>70</c:v>
                </c:pt>
                <c:pt idx="2347">
                  <c:v>66</c:v>
                </c:pt>
                <c:pt idx="2348">
                  <c:v>66</c:v>
                </c:pt>
                <c:pt idx="2349">
                  <c:v>58</c:v>
                </c:pt>
                <c:pt idx="2350">
                  <c:v>68</c:v>
                </c:pt>
                <c:pt idx="2351">
                  <c:v>68</c:v>
                </c:pt>
                <c:pt idx="2352">
                  <c:v>71</c:v>
                </c:pt>
                <c:pt idx="2353">
                  <c:v>75</c:v>
                </c:pt>
                <c:pt idx="2354">
                  <c:v>71</c:v>
                </c:pt>
                <c:pt idx="2355">
                  <c:v>63</c:v>
                </c:pt>
                <c:pt idx="2356">
                  <c:v>48</c:v>
                </c:pt>
                <c:pt idx="2357">
                  <c:v>61</c:v>
                </c:pt>
                <c:pt idx="2358">
                  <c:v>64</c:v>
                </c:pt>
                <c:pt idx="2359">
                  <c:v>63</c:v>
                </c:pt>
                <c:pt idx="2360">
                  <c:v>63</c:v>
                </c:pt>
                <c:pt idx="2361">
                  <c:v>68</c:v>
                </c:pt>
                <c:pt idx="2362">
                  <c:v>72</c:v>
                </c:pt>
                <c:pt idx="2363">
                  <c:v>66</c:v>
                </c:pt>
                <c:pt idx="2364">
                  <c:v>66</c:v>
                </c:pt>
                <c:pt idx="2365">
                  <c:v>60</c:v>
                </c:pt>
                <c:pt idx="2366">
                  <c:v>51</c:v>
                </c:pt>
                <c:pt idx="2367">
                  <c:v>57</c:v>
                </c:pt>
                <c:pt idx="2368">
                  <c:v>56</c:v>
                </c:pt>
                <c:pt idx="2369">
                  <c:v>53</c:v>
                </c:pt>
                <c:pt idx="2370">
                  <c:v>48</c:v>
                </c:pt>
                <c:pt idx="2371">
                  <c:v>36</c:v>
                </c:pt>
                <c:pt idx="2372">
                  <c:v>35</c:v>
                </c:pt>
                <c:pt idx="2373">
                  <c:v>39</c:v>
                </c:pt>
                <c:pt idx="2374">
                  <c:v>43</c:v>
                </c:pt>
                <c:pt idx="2375">
                  <c:v>43</c:v>
                </c:pt>
                <c:pt idx="2376">
                  <c:v>46</c:v>
                </c:pt>
                <c:pt idx="2377">
                  <c:v>50</c:v>
                </c:pt>
                <c:pt idx="2378">
                  <c:v>48</c:v>
                </c:pt>
                <c:pt idx="2379">
                  <c:v>55</c:v>
                </c:pt>
                <c:pt idx="2380">
                  <c:v>62</c:v>
                </c:pt>
                <c:pt idx="2381">
                  <c:v>45</c:v>
                </c:pt>
                <c:pt idx="2382">
                  <c:v>42</c:v>
                </c:pt>
                <c:pt idx="2383">
                  <c:v>41</c:v>
                </c:pt>
                <c:pt idx="2384">
                  <c:v>49</c:v>
                </c:pt>
                <c:pt idx="2385">
                  <c:v>48</c:v>
                </c:pt>
                <c:pt idx="2386">
                  <c:v>47</c:v>
                </c:pt>
                <c:pt idx="2387">
                  <c:v>53</c:v>
                </c:pt>
                <c:pt idx="2388">
                  <c:v>45</c:v>
                </c:pt>
                <c:pt idx="2389">
                  <c:v>45</c:v>
                </c:pt>
                <c:pt idx="2390">
                  <c:v>53</c:v>
                </c:pt>
                <c:pt idx="2391">
                  <c:v>38</c:v>
                </c:pt>
                <c:pt idx="2392">
                  <c:v>35</c:v>
                </c:pt>
                <c:pt idx="2393">
                  <c:v>45</c:v>
                </c:pt>
                <c:pt idx="2394">
                  <c:v>45</c:v>
                </c:pt>
                <c:pt idx="2395">
                  <c:v>45</c:v>
                </c:pt>
                <c:pt idx="2396">
                  <c:v>34</c:v>
                </c:pt>
                <c:pt idx="2397">
                  <c:v>39</c:v>
                </c:pt>
                <c:pt idx="2398">
                  <c:v>39</c:v>
                </c:pt>
                <c:pt idx="2399">
                  <c:v>40</c:v>
                </c:pt>
                <c:pt idx="2400">
                  <c:v>39</c:v>
                </c:pt>
                <c:pt idx="2401">
                  <c:v>43</c:v>
                </c:pt>
                <c:pt idx="2402">
                  <c:v>39</c:v>
                </c:pt>
                <c:pt idx="2403">
                  <c:v>33</c:v>
                </c:pt>
                <c:pt idx="2404">
                  <c:v>37</c:v>
                </c:pt>
                <c:pt idx="2405">
                  <c:v>42</c:v>
                </c:pt>
                <c:pt idx="2406">
                  <c:v>37</c:v>
                </c:pt>
                <c:pt idx="2407">
                  <c:v>29</c:v>
                </c:pt>
                <c:pt idx="2408">
                  <c:v>27</c:v>
                </c:pt>
                <c:pt idx="2409">
                  <c:v>36</c:v>
                </c:pt>
                <c:pt idx="2410">
                  <c:v>35</c:v>
                </c:pt>
                <c:pt idx="2411">
                  <c:v>35</c:v>
                </c:pt>
                <c:pt idx="2412">
                  <c:v>36</c:v>
                </c:pt>
                <c:pt idx="2413">
                  <c:v>34</c:v>
                </c:pt>
                <c:pt idx="2414">
                  <c:v>39</c:v>
                </c:pt>
                <c:pt idx="2415">
                  <c:v>33</c:v>
                </c:pt>
                <c:pt idx="2416">
                  <c:v>35</c:v>
                </c:pt>
                <c:pt idx="2417">
                  <c:v>33</c:v>
                </c:pt>
                <c:pt idx="2418">
                  <c:v>38</c:v>
                </c:pt>
                <c:pt idx="2419">
                  <c:v>39</c:v>
                </c:pt>
                <c:pt idx="2420">
                  <c:v>40</c:v>
                </c:pt>
                <c:pt idx="2421">
                  <c:v>39</c:v>
                </c:pt>
                <c:pt idx="2422">
                  <c:v>37</c:v>
                </c:pt>
                <c:pt idx="2423">
                  <c:v>36</c:v>
                </c:pt>
                <c:pt idx="2424">
                  <c:v>36</c:v>
                </c:pt>
                <c:pt idx="2425">
                  <c:v>27</c:v>
                </c:pt>
                <c:pt idx="2426">
                  <c:v>34</c:v>
                </c:pt>
                <c:pt idx="2427">
                  <c:v>30</c:v>
                </c:pt>
                <c:pt idx="2428">
                  <c:v>35</c:v>
                </c:pt>
                <c:pt idx="2429">
                  <c:v>22</c:v>
                </c:pt>
                <c:pt idx="2430">
                  <c:v>22</c:v>
                </c:pt>
                <c:pt idx="2431">
                  <c:v>25</c:v>
                </c:pt>
                <c:pt idx="2432">
                  <c:v>31</c:v>
                </c:pt>
                <c:pt idx="2433">
                  <c:v>30</c:v>
                </c:pt>
                <c:pt idx="2434">
                  <c:v>32</c:v>
                </c:pt>
                <c:pt idx="2435">
                  <c:v>36</c:v>
                </c:pt>
                <c:pt idx="2436">
                  <c:v>33</c:v>
                </c:pt>
                <c:pt idx="2437">
                  <c:v>41</c:v>
                </c:pt>
                <c:pt idx="2438">
                  <c:v>38</c:v>
                </c:pt>
                <c:pt idx="2439">
                  <c:v>40</c:v>
                </c:pt>
                <c:pt idx="2440">
                  <c:v>39</c:v>
                </c:pt>
                <c:pt idx="2441">
                  <c:v>40</c:v>
                </c:pt>
                <c:pt idx="2442">
                  <c:v>39</c:v>
                </c:pt>
                <c:pt idx="2443">
                  <c:v>38</c:v>
                </c:pt>
                <c:pt idx="2444">
                  <c:v>35</c:v>
                </c:pt>
                <c:pt idx="2445">
                  <c:v>36</c:v>
                </c:pt>
                <c:pt idx="2446">
                  <c:v>37</c:v>
                </c:pt>
                <c:pt idx="2447">
                  <c:v>40</c:v>
                </c:pt>
                <c:pt idx="2448">
                  <c:v>44</c:v>
                </c:pt>
                <c:pt idx="2449">
                  <c:v>38</c:v>
                </c:pt>
                <c:pt idx="2450">
                  <c:v>37</c:v>
                </c:pt>
                <c:pt idx="2451">
                  <c:v>35</c:v>
                </c:pt>
                <c:pt idx="2452">
                  <c:v>36</c:v>
                </c:pt>
                <c:pt idx="2453">
                  <c:v>34</c:v>
                </c:pt>
                <c:pt idx="2454">
                  <c:v>34</c:v>
                </c:pt>
                <c:pt idx="2455">
                  <c:v>31</c:v>
                </c:pt>
                <c:pt idx="2456">
                  <c:v>39</c:v>
                </c:pt>
                <c:pt idx="2457">
                  <c:v>46</c:v>
                </c:pt>
                <c:pt idx="2458">
                  <c:v>42</c:v>
                </c:pt>
                <c:pt idx="2459">
                  <c:v>40</c:v>
                </c:pt>
                <c:pt idx="2460">
                  <c:v>46</c:v>
                </c:pt>
                <c:pt idx="2461">
                  <c:v>51</c:v>
                </c:pt>
                <c:pt idx="2462">
                  <c:v>46</c:v>
                </c:pt>
                <c:pt idx="2463">
                  <c:v>49</c:v>
                </c:pt>
                <c:pt idx="2464">
                  <c:v>41</c:v>
                </c:pt>
                <c:pt idx="2465">
                  <c:v>30</c:v>
                </c:pt>
                <c:pt idx="2466">
                  <c:v>30</c:v>
                </c:pt>
                <c:pt idx="2467">
                  <c:v>32</c:v>
                </c:pt>
                <c:pt idx="2468">
                  <c:v>31</c:v>
                </c:pt>
                <c:pt idx="2469">
                  <c:v>34</c:v>
                </c:pt>
                <c:pt idx="2470">
                  <c:v>34</c:v>
                </c:pt>
                <c:pt idx="2471">
                  <c:v>33</c:v>
                </c:pt>
                <c:pt idx="2472">
                  <c:v>29</c:v>
                </c:pt>
                <c:pt idx="2473">
                  <c:v>25</c:v>
                </c:pt>
                <c:pt idx="2474">
                  <c:v>28</c:v>
                </c:pt>
                <c:pt idx="2475">
                  <c:v>29</c:v>
                </c:pt>
                <c:pt idx="2476">
                  <c:v>28</c:v>
                </c:pt>
                <c:pt idx="2477">
                  <c:v>27</c:v>
                </c:pt>
                <c:pt idx="2478">
                  <c:v>22</c:v>
                </c:pt>
                <c:pt idx="2479">
                  <c:v>36</c:v>
                </c:pt>
                <c:pt idx="2480">
                  <c:v>38</c:v>
                </c:pt>
                <c:pt idx="2481">
                  <c:v>33</c:v>
                </c:pt>
                <c:pt idx="2482">
                  <c:v>31</c:v>
                </c:pt>
                <c:pt idx="2483">
                  <c:v>29</c:v>
                </c:pt>
                <c:pt idx="2484">
                  <c:v>33</c:v>
                </c:pt>
                <c:pt idx="2485">
                  <c:v>40</c:v>
                </c:pt>
                <c:pt idx="2486">
                  <c:v>48</c:v>
                </c:pt>
                <c:pt idx="2487">
                  <c:v>44</c:v>
                </c:pt>
                <c:pt idx="2488">
                  <c:v>55</c:v>
                </c:pt>
                <c:pt idx="2489">
                  <c:v>55</c:v>
                </c:pt>
                <c:pt idx="2490">
                  <c:v>53</c:v>
                </c:pt>
                <c:pt idx="2491">
                  <c:v>50</c:v>
                </c:pt>
                <c:pt idx="2492">
                  <c:v>50</c:v>
                </c:pt>
                <c:pt idx="2493">
                  <c:v>50</c:v>
                </c:pt>
                <c:pt idx="2494">
                  <c:v>44</c:v>
                </c:pt>
                <c:pt idx="2495">
                  <c:v>42</c:v>
                </c:pt>
                <c:pt idx="2496">
                  <c:v>45</c:v>
                </c:pt>
                <c:pt idx="2497">
                  <c:v>46</c:v>
                </c:pt>
                <c:pt idx="2498">
                  <c:v>53</c:v>
                </c:pt>
                <c:pt idx="2499">
                  <c:v>50</c:v>
                </c:pt>
                <c:pt idx="2500">
                  <c:v>50</c:v>
                </c:pt>
                <c:pt idx="2501">
                  <c:v>50</c:v>
                </c:pt>
                <c:pt idx="2502">
                  <c:v>50</c:v>
                </c:pt>
                <c:pt idx="2503">
                  <c:v>50</c:v>
                </c:pt>
                <c:pt idx="2504">
                  <c:v>35</c:v>
                </c:pt>
                <c:pt idx="2505">
                  <c:v>35</c:v>
                </c:pt>
                <c:pt idx="2506">
                  <c:v>30</c:v>
                </c:pt>
                <c:pt idx="2507">
                  <c:v>31</c:v>
                </c:pt>
                <c:pt idx="2508">
                  <c:v>29</c:v>
                </c:pt>
                <c:pt idx="2509">
                  <c:v>28</c:v>
                </c:pt>
                <c:pt idx="2510">
                  <c:v>42</c:v>
                </c:pt>
                <c:pt idx="2511">
                  <c:v>52</c:v>
                </c:pt>
                <c:pt idx="2512">
                  <c:v>48</c:v>
                </c:pt>
                <c:pt idx="2513">
                  <c:v>36</c:v>
                </c:pt>
                <c:pt idx="2514">
                  <c:v>42</c:v>
                </c:pt>
                <c:pt idx="2515">
                  <c:v>44</c:v>
                </c:pt>
                <c:pt idx="2516">
                  <c:v>47</c:v>
                </c:pt>
                <c:pt idx="2517">
                  <c:v>49</c:v>
                </c:pt>
                <c:pt idx="2518">
                  <c:v>52</c:v>
                </c:pt>
                <c:pt idx="2519">
                  <c:v>50</c:v>
                </c:pt>
                <c:pt idx="2520">
                  <c:v>46</c:v>
                </c:pt>
                <c:pt idx="2521">
                  <c:v>51</c:v>
                </c:pt>
                <c:pt idx="2522">
                  <c:v>53</c:v>
                </c:pt>
                <c:pt idx="2523">
                  <c:v>46</c:v>
                </c:pt>
                <c:pt idx="2524">
                  <c:v>50</c:v>
                </c:pt>
                <c:pt idx="2525">
                  <c:v>50</c:v>
                </c:pt>
                <c:pt idx="2526">
                  <c:v>40</c:v>
                </c:pt>
                <c:pt idx="2527">
                  <c:v>35</c:v>
                </c:pt>
                <c:pt idx="2528">
                  <c:v>31</c:v>
                </c:pt>
                <c:pt idx="2529">
                  <c:v>37</c:v>
                </c:pt>
                <c:pt idx="2530">
                  <c:v>38</c:v>
                </c:pt>
                <c:pt idx="2531">
                  <c:v>48</c:v>
                </c:pt>
                <c:pt idx="2532">
                  <c:v>53</c:v>
                </c:pt>
                <c:pt idx="2533">
                  <c:v>57</c:v>
                </c:pt>
                <c:pt idx="2534">
                  <c:v>67</c:v>
                </c:pt>
                <c:pt idx="2535">
                  <c:v>63</c:v>
                </c:pt>
                <c:pt idx="2536">
                  <c:v>57</c:v>
                </c:pt>
                <c:pt idx="2537">
                  <c:v>62</c:v>
                </c:pt>
                <c:pt idx="2538">
                  <c:v>66</c:v>
                </c:pt>
                <c:pt idx="2539">
                  <c:v>65</c:v>
                </c:pt>
                <c:pt idx="2540">
                  <c:v>65</c:v>
                </c:pt>
                <c:pt idx="2541">
                  <c:v>67</c:v>
                </c:pt>
                <c:pt idx="2542">
                  <c:v>61</c:v>
                </c:pt>
                <c:pt idx="2543">
                  <c:v>59</c:v>
                </c:pt>
                <c:pt idx="2544">
                  <c:v>64</c:v>
                </c:pt>
                <c:pt idx="2545">
                  <c:v>70</c:v>
                </c:pt>
                <c:pt idx="2546">
                  <c:v>70</c:v>
                </c:pt>
                <c:pt idx="2547">
                  <c:v>68</c:v>
                </c:pt>
                <c:pt idx="2548">
                  <c:v>59</c:v>
                </c:pt>
                <c:pt idx="2549">
                  <c:v>49</c:v>
                </c:pt>
                <c:pt idx="2550">
                  <c:v>55</c:v>
                </c:pt>
                <c:pt idx="2551">
                  <c:v>50</c:v>
                </c:pt>
                <c:pt idx="2552">
                  <c:v>46</c:v>
                </c:pt>
                <c:pt idx="2553">
                  <c:v>44</c:v>
                </c:pt>
                <c:pt idx="2554">
                  <c:v>56</c:v>
                </c:pt>
                <c:pt idx="2555">
                  <c:v>54</c:v>
                </c:pt>
                <c:pt idx="2556">
                  <c:v>54</c:v>
                </c:pt>
                <c:pt idx="2557">
                  <c:v>50</c:v>
                </c:pt>
                <c:pt idx="2558">
                  <c:v>49</c:v>
                </c:pt>
                <c:pt idx="2559">
                  <c:v>66</c:v>
                </c:pt>
                <c:pt idx="2560">
                  <c:v>65</c:v>
                </c:pt>
                <c:pt idx="2561">
                  <c:v>61</c:v>
                </c:pt>
                <c:pt idx="2562">
                  <c:v>70</c:v>
                </c:pt>
                <c:pt idx="2563">
                  <c:v>71</c:v>
                </c:pt>
                <c:pt idx="2564">
                  <c:v>67</c:v>
                </c:pt>
                <c:pt idx="2565">
                  <c:v>60</c:v>
                </c:pt>
                <c:pt idx="2566">
                  <c:v>65</c:v>
                </c:pt>
                <c:pt idx="2567">
                  <c:v>68</c:v>
                </c:pt>
                <c:pt idx="2568">
                  <c:v>64</c:v>
                </c:pt>
                <c:pt idx="2569">
                  <c:v>61</c:v>
                </c:pt>
                <c:pt idx="2570">
                  <c:v>54</c:v>
                </c:pt>
                <c:pt idx="2571">
                  <c:v>54</c:v>
                </c:pt>
                <c:pt idx="2572">
                  <c:v>51</c:v>
                </c:pt>
                <c:pt idx="2573">
                  <c:v>57</c:v>
                </c:pt>
                <c:pt idx="2574">
                  <c:v>60</c:v>
                </c:pt>
                <c:pt idx="2575">
                  <c:v>69</c:v>
                </c:pt>
                <c:pt idx="2576">
                  <c:v>68</c:v>
                </c:pt>
                <c:pt idx="2577">
                  <c:v>60</c:v>
                </c:pt>
                <c:pt idx="2578">
                  <c:v>62</c:v>
                </c:pt>
                <c:pt idx="2579">
                  <c:v>67</c:v>
                </c:pt>
                <c:pt idx="2580">
                  <c:v>72</c:v>
                </c:pt>
                <c:pt idx="2581">
                  <c:v>65</c:v>
                </c:pt>
                <c:pt idx="2582">
                  <c:v>59</c:v>
                </c:pt>
                <c:pt idx="2583">
                  <c:v>69</c:v>
                </c:pt>
                <c:pt idx="2584">
                  <c:v>74</c:v>
                </c:pt>
                <c:pt idx="2585">
                  <c:v>72</c:v>
                </c:pt>
                <c:pt idx="2586">
                  <c:v>71</c:v>
                </c:pt>
                <c:pt idx="2587">
                  <c:v>66</c:v>
                </c:pt>
                <c:pt idx="2588">
                  <c:v>65</c:v>
                </c:pt>
                <c:pt idx="2589">
                  <c:v>60</c:v>
                </c:pt>
                <c:pt idx="2590">
                  <c:v>53</c:v>
                </c:pt>
                <c:pt idx="2591">
                  <c:v>47</c:v>
                </c:pt>
                <c:pt idx="2592">
                  <c:v>62</c:v>
                </c:pt>
                <c:pt idx="2593">
                  <c:v>59</c:v>
                </c:pt>
                <c:pt idx="2594">
                  <c:v>53</c:v>
                </c:pt>
                <c:pt idx="2595">
                  <c:v>50</c:v>
                </c:pt>
                <c:pt idx="2596">
                  <c:v>67</c:v>
                </c:pt>
                <c:pt idx="2597">
                  <c:v>66</c:v>
                </c:pt>
                <c:pt idx="2598">
                  <c:v>68</c:v>
                </c:pt>
                <c:pt idx="2599">
                  <c:v>75</c:v>
                </c:pt>
                <c:pt idx="2600">
                  <c:v>73</c:v>
                </c:pt>
                <c:pt idx="2601">
                  <c:v>77</c:v>
                </c:pt>
                <c:pt idx="2602">
                  <c:v>78</c:v>
                </c:pt>
                <c:pt idx="2603">
                  <c:v>78</c:v>
                </c:pt>
                <c:pt idx="2604">
                  <c:v>81</c:v>
                </c:pt>
                <c:pt idx="2605">
                  <c:v>83</c:v>
                </c:pt>
                <c:pt idx="2606">
                  <c:v>82</c:v>
                </c:pt>
                <c:pt idx="2607">
                  <c:v>83</c:v>
                </c:pt>
                <c:pt idx="2608">
                  <c:v>87</c:v>
                </c:pt>
                <c:pt idx="2609">
                  <c:v>87</c:v>
                </c:pt>
                <c:pt idx="2610">
                  <c:v>88</c:v>
                </c:pt>
                <c:pt idx="2611">
                  <c:v>90</c:v>
                </c:pt>
                <c:pt idx="2612">
                  <c:v>89</c:v>
                </c:pt>
                <c:pt idx="2613">
                  <c:v>82</c:v>
                </c:pt>
                <c:pt idx="2614">
                  <c:v>83</c:v>
                </c:pt>
                <c:pt idx="2615">
                  <c:v>84</c:v>
                </c:pt>
                <c:pt idx="2616">
                  <c:v>76</c:v>
                </c:pt>
                <c:pt idx="2617">
                  <c:v>70</c:v>
                </c:pt>
                <c:pt idx="2618">
                  <c:v>75</c:v>
                </c:pt>
                <c:pt idx="2619">
                  <c:v>77</c:v>
                </c:pt>
                <c:pt idx="2620">
                  <c:v>77</c:v>
                </c:pt>
                <c:pt idx="2621">
                  <c:v>75</c:v>
                </c:pt>
                <c:pt idx="2622">
                  <c:v>71</c:v>
                </c:pt>
                <c:pt idx="2623">
                  <c:v>73</c:v>
                </c:pt>
                <c:pt idx="2624">
                  <c:v>78</c:v>
                </c:pt>
                <c:pt idx="2625">
                  <c:v>82</c:v>
                </c:pt>
                <c:pt idx="2626">
                  <c:v>83</c:v>
                </c:pt>
                <c:pt idx="2627">
                  <c:v>83</c:v>
                </c:pt>
                <c:pt idx="2628">
                  <c:v>84</c:v>
                </c:pt>
                <c:pt idx="2629">
                  <c:v>86</c:v>
                </c:pt>
                <c:pt idx="2630">
                  <c:v>86</c:v>
                </c:pt>
                <c:pt idx="2631">
                  <c:v>85</c:v>
                </c:pt>
                <c:pt idx="2632">
                  <c:v>85</c:v>
                </c:pt>
                <c:pt idx="2633">
                  <c:v>82</c:v>
                </c:pt>
                <c:pt idx="2634">
                  <c:v>74</c:v>
                </c:pt>
                <c:pt idx="2635">
                  <c:v>81</c:v>
                </c:pt>
                <c:pt idx="2636">
                  <c:v>86</c:v>
                </c:pt>
                <c:pt idx="2637">
                  <c:v>87</c:v>
                </c:pt>
                <c:pt idx="2638">
                  <c:v>86</c:v>
                </c:pt>
                <c:pt idx="2639">
                  <c:v>84</c:v>
                </c:pt>
                <c:pt idx="2640">
                  <c:v>81</c:v>
                </c:pt>
                <c:pt idx="2641">
                  <c:v>83</c:v>
                </c:pt>
                <c:pt idx="2642">
                  <c:v>83</c:v>
                </c:pt>
                <c:pt idx="2643">
                  <c:v>76</c:v>
                </c:pt>
                <c:pt idx="2644">
                  <c:v>72</c:v>
                </c:pt>
                <c:pt idx="2645">
                  <c:v>73</c:v>
                </c:pt>
                <c:pt idx="2646">
                  <c:v>79</c:v>
                </c:pt>
                <c:pt idx="2647">
                  <c:v>84</c:v>
                </c:pt>
                <c:pt idx="2648">
                  <c:v>85</c:v>
                </c:pt>
                <c:pt idx="2649">
                  <c:v>79</c:v>
                </c:pt>
                <c:pt idx="2650">
                  <c:v>82</c:v>
                </c:pt>
                <c:pt idx="2651">
                  <c:v>79</c:v>
                </c:pt>
                <c:pt idx="2652">
                  <c:v>74</c:v>
                </c:pt>
                <c:pt idx="2653">
                  <c:v>70</c:v>
                </c:pt>
                <c:pt idx="2654">
                  <c:v>64</c:v>
                </c:pt>
                <c:pt idx="2655">
                  <c:v>69</c:v>
                </c:pt>
                <c:pt idx="2656">
                  <c:v>78</c:v>
                </c:pt>
                <c:pt idx="2657">
                  <c:v>81</c:v>
                </c:pt>
                <c:pt idx="2658">
                  <c:v>78</c:v>
                </c:pt>
                <c:pt idx="2659">
                  <c:v>79</c:v>
                </c:pt>
                <c:pt idx="2660">
                  <c:v>81</c:v>
                </c:pt>
                <c:pt idx="2661">
                  <c:v>77</c:v>
                </c:pt>
                <c:pt idx="2662">
                  <c:v>74</c:v>
                </c:pt>
                <c:pt idx="2663">
                  <c:v>75</c:v>
                </c:pt>
                <c:pt idx="2664">
                  <c:v>75</c:v>
                </c:pt>
                <c:pt idx="2665">
                  <c:v>70</c:v>
                </c:pt>
                <c:pt idx="2666">
                  <c:v>78</c:v>
                </c:pt>
                <c:pt idx="2667">
                  <c:v>82</c:v>
                </c:pt>
                <c:pt idx="2668">
                  <c:v>87</c:v>
                </c:pt>
                <c:pt idx="2669">
                  <c:v>84</c:v>
                </c:pt>
                <c:pt idx="2670">
                  <c:v>81</c:v>
                </c:pt>
                <c:pt idx="2671">
                  <c:v>80</c:v>
                </c:pt>
                <c:pt idx="2672">
                  <c:v>67</c:v>
                </c:pt>
                <c:pt idx="2673">
                  <c:v>71</c:v>
                </c:pt>
                <c:pt idx="2674">
                  <c:v>71</c:v>
                </c:pt>
                <c:pt idx="2675">
                  <c:v>74</c:v>
                </c:pt>
                <c:pt idx="2676">
                  <c:v>79</c:v>
                </c:pt>
                <c:pt idx="2677">
                  <c:v>84</c:v>
                </c:pt>
                <c:pt idx="2678">
                  <c:v>85</c:v>
                </c:pt>
                <c:pt idx="2679">
                  <c:v>83</c:v>
                </c:pt>
                <c:pt idx="2680">
                  <c:v>78</c:v>
                </c:pt>
                <c:pt idx="2681">
                  <c:v>75</c:v>
                </c:pt>
                <c:pt idx="2682">
                  <c:v>75</c:v>
                </c:pt>
                <c:pt idx="2683">
                  <c:v>77</c:v>
                </c:pt>
                <c:pt idx="2684">
                  <c:v>70</c:v>
                </c:pt>
                <c:pt idx="2685">
                  <c:v>74</c:v>
                </c:pt>
                <c:pt idx="2686">
                  <c:v>68</c:v>
                </c:pt>
                <c:pt idx="2687">
                  <c:v>65</c:v>
                </c:pt>
                <c:pt idx="2688">
                  <c:v>70</c:v>
                </c:pt>
                <c:pt idx="2689">
                  <c:v>72</c:v>
                </c:pt>
                <c:pt idx="2690">
                  <c:v>69</c:v>
                </c:pt>
                <c:pt idx="2691">
                  <c:v>68</c:v>
                </c:pt>
                <c:pt idx="2692">
                  <c:v>53</c:v>
                </c:pt>
                <c:pt idx="2693">
                  <c:v>50</c:v>
                </c:pt>
                <c:pt idx="2694">
                  <c:v>42</c:v>
                </c:pt>
                <c:pt idx="2695">
                  <c:v>50</c:v>
                </c:pt>
                <c:pt idx="2696">
                  <c:v>47</c:v>
                </c:pt>
                <c:pt idx="2697">
                  <c:v>61</c:v>
                </c:pt>
                <c:pt idx="2698">
                  <c:v>65</c:v>
                </c:pt>
                <c:pt idx="2699">
                  <c:v>60</c:v>
                </c:pt>
                <c:pt idx="2700">
                  <c:v>64</c:v>
                </c:pt>
                <c:pt idx="2701">
                  <c:v>66</c:v>
                </c:pt>
                <c:pt idx="2702">
                  <c:v>65</c:v>
                </c:pt>
                <c:pt idx="2703">
                  <c:v>50</c:v>
                </c:pt>
                <c:pt idx="2704">
                  <c:v>61</c:v>
                </c:pt>
                <c:pt idx="2705">
                  <c:v>66</c:v>
                </c:pt>
                <c:pt idx="2706">
                  <c:v>72</c:v>
                </c:pt>
                <c:pt idx="2707">
                  <c:v>68</c:v>
                </c:pt>
                <c:pt idx="2708">
                  <c:v>72</c:v>
                </c:pt>
                <c:pt idx="2709">
                  <c:v>78</c:v>
                </c:pt>
                <c:pt idx="2710">
                  <c:v>73</c:v>
                </c:pt>
                <c:pt idx="2711">
                  <c:v>75</c:v>
                </c:pt>
                <c:pt idx="2712">
                  <c:v>72</c:v>
                </c:pt>
                <c:pt idx="2713">
                  <c:v>67</c:v>
                </c:pt>
                <c:pt idx="2714">
                  <c:v>68</c:v>
                </c:pt>
                <c:pt idx="2715">
                  <c:v>64</c:v>
                </c:pt>
                <c:pt idx="2716">
                  <c:v>68</c:v>
                </c:pt>
                <c:pt idx="2717">
                  <c:v>67</c:v>
                </c:pt>
                <c:pt idx="2718">
                  <c:v>74</c:v>
                </c:pt>
                <c:pt idx="2719">
                  <c:v>78</c:v>
                </c:pt>
                <c:pt idx="2720">
                  <c:v>75</c:v>
                </c:pt>
                <c:pt idx="2721">
                  <c:v>70</c:v>
                </c:pt>
                <c:pt idx="2722">
                  <c:v>53</c:v>
                </c:pt>
                <c:pt idx="2723">
                  <c:v>47</c:v>
                </c:pt>
                <c:pt idx="2724">
                  <c:v>34</c:v>
                </c:pt>
                <c:pt idx="2725">
                  <c:v>52</c:v>
                </c:pt>
                <c:pt idx="2726">
                  <c:v>55</c:v>
                </c:pt>
                <c:pt idx="2727">
                  <c:v>52</c:v>
                </c:pt>
                <c:pt idx="2728">
                  <c:v>46</c:v>
                </c:pt>
                <c:pt idx="2729">
                  <c:v>57</c:v>
                </c:pt>
                <c:pt idx="2730">
                  <c:v>64</c:v>
                </c:pt>
                <c:pt idx="2731">
                  <c:v>66</c:v>
                </c:pt>
                <c:pt idx="2732">
                  <c:v>64</c:v>
                </c:pt>
                <c:pt idx="2733">
                  <c:v>68</c:v>
                </c:pt>
                <c:pt idx="2734">
                  <c:v>61</c:v>
                </c:pt>
                <c:pt idx="2735">
                  <c:v>60</c:v>
                </c:pt>
                <c:pt idx="2736">
                  <c:v>47</c:v>
                </c:pt>
                <c:pt idx="2737">
                  <c:v>37</c:v>
                </c:pt>
                <c:pt idx="2738">
                  <c:v>59</c:v>
                </c:pt>
                <c:pt idx="2739">
                  <c:v>62</c:v>
                </c:pt>
                <c:pt idx="2740">
                  <c:v>61</c:v>
                </c:pt>
                <c:pt idx="2741">
                  <c:v>63</c:v>
                </c:pt>
                <c:pt idx="2742">
                  <c:v>62</c:v>
                </c:pt>
                <c:pt idx="2743">
                  <c:v>60</c:v>
                </c:pt>
                <c:pt idx="2744">
                  <c:v>59</c:v>
                </c:pt>
                <c:pt idx="2745">
                  <c:v>53</c:v>
                </c:pt>
                <c:pt idx="2746">
                  <c:v>54</c:v>
                </c:pt>
                <c:pt idx="2747">
                  <c:v>53</c:v>
                </c:pt>
                <c:pt idx="2748">
                  <c:v>66</c:v>
                </c:pt>
                <c:pt idx="2749">
                  <c:v>65</c:v>
                </c:pt>
                <c:pt idx="2750">
                  <c:v>56</c:v>
                </c:pt>
                <c:pt idx="2751">
                  <c:v>52</c:v>
                </c:pt>
                <c:pt idx="2752">
                  <c:v>59</c:v>
                </c:pt>
                <c:pt idx="2753">
                  <c:v>59</c:v>
                </c:pt>
                <c:pt idx="2754">
                  <c:v>49</c:v>
                </c:pt>
                <c:pt idx="2755">
                  <c:v>37</c:v>
                </c:pt>
                <c:pt idx="2756">
                  <c:v>25</c:v>
                </c:pt>
                <c:pt idx="2757">
                  <c:v>22</c:v>
                </c:pt>
                <c:pt idx="2758">
                  <c:v>21</c:v>
                </c:pt>
                <c:pt idx="2759">
                  <c:v>32</c:v>
                </c:pt>
                <c:pt idx="2760">
                  <c:v>37</c:v>
                </c:pt>
                <c:pt idx="2761">
                  <c:v>41</c:v>
                </c:pt>
                <c:pt idx="2762">
                  <c:v>43</c:v>
                </c:pt>
                <c:pt idx="2763">
                  <c:v>33</c:v>
                </c:pt>
                <c:pt idx="2764">
                  <c:v>27</c:v>
                </c:pt>
                <c:pt idx="2765">
                  <c:v>36</c:v>
                </c:pt>
                <c:pt idx="2766">
                  <c:v>36</c:v>
                </c:pt>
                <c:pt idx="2767">
                  <c:v>38</c:v>
                </c:pt>
                <c:pt idx="2768">
                  <c:v>39</c:v>
                </c:pt>
                <c:pt idx="2769">
                  <c:v>36</c:v>
                </c:pt>
                <c:pt idx="2770">
                  <c:v>35</c:v>
                </c:pt>
                <c:pt idx="2771">
                  <c:v>42</c:v>
                </c:pt>
                <c:pt idx="2772">
                  <c:v>42</c:v>
                </c:pt>
                <c:pt idx="2773">
                  <c:v>39</c:v>
                </c:pt>
                <c:pt idx="2774">
                  <c:v>36</c:v>
                </c:pt>
                <c:pt idx="2775">
                  <c:v>33</c:v>
                </c:pt>
                <c:pt idx="2776">
                  <c:v>33</c:v>
                </c:pt>
                <c:pt idx="2777">
                  <c:v>37</c:v>
                </c:pt>
                <c:pt idx="2778">
                  <c:v>37</c:v>
                </c:pt>
                <c:pt idx="2779">
                  <c:v>40</c:v>
                </c:pt>
                <c:pt idx="2780">
                  <c:v>47</c:v>
                </c:pt>
                <c:pt idx="2781">
                  <c:v>41</c:v>
                </c:pt>
                <c:pt idx="2782">
                  <c:v>41</c:v>
                </c:pt>
                <c:pt idx="2783">
                  <c:v>38</c:v>
                </c:pt>
                <c:pt idx="2784">
                  <c:v>29</c:v>
                </c:pt>
                <c:pt idx="2785">
                  <c:v>26</c:v>
                </c:pt>
                <c:pt idx="2786">
                  <c:v>24</c:v>
                </c:pt>
                <c:pt idx="2787">
                  <c:v>18</c:v>
                </c:pt>
                <c:pt idx="2788">
                  <c:v>30</c:v>
                </c:pt>
                <c:pt idx="2789">
                  <c:v>34</c:v>
                </c:pt>
                <c:pt idx="2790">
                  <c:v>34</c:v>
                </c:pt>
                <c:pt idx="2791">
                  <c:v>38</c:v>
                </c:pt>
                <c:pt idx="2792">
                  <c:v>39</c:v>
                </c:pt>
                <c:pt idx="2793">
                  <c:v>39</c:v>
                </c:pt>
                <c:pt idx="2794">
                  <c:v>45</c:v>
                </c:pt>
                <c:pt idx="2795">
                  <c:v>48</c:v>
                </c:pt>
                <c:pt idx="2796">
                  <c:v>41</c:v>
                </c:pt>
                <c:pt idx="2797">
                  <c:v>46</c:v>
                </c:pt>
                <c:pt idx="2798">
                  <c:v>44</c:v>
                </c:pt>
                <c:pt idx="2799">
                  <c:v>43</c:v>
                </c:pt>
                <c:pt idx="2800">
                  <c:v>43</c:v>
                </c:pt>
                <c:pt idx="2801">
                  <c:v>45</c:v>
                </c:pt>
                <c:pt idx="2802">
                  <c:v>48</c:v>
                </c:pt>
                <c:pt idx="2803">
                  <c:v>45</c:v>
                </c:pt>
                <c:pt idx="2804">
                  <c:v>49</c:v>
                </c:pt>
                <c:pt idx="2805">
                  <c:v>44</c:v>
                </c:pt>
                <c:pt idx="2806">
                  <c:v>40</c:v>
                </c:pt>
                <c:pt idx="2807">
                  <c:v>44</c:v>
                </c:pt>
                <c:pt idx="2808">
                  <c:v>45</c:v>
                </c:pt>
                <c:pt idx="2809">
                  <c:v>42</c:v>
                </c:pt>
                <c:pt idx="2810">
                  <c:v>43</c:v>
                </c:pt>
                <c:pt idx="2811">
                  <c:v>37</c:v>
                </c:pt>
                <c:pt idx="2812">
                  <c:v>40</c:v>
                </c:pt>
                <c:pt idx="2813">
                  <c:v>41</c:v>
                </c:pt>
                <c:pt idx="2814">
                  <c:v>41</c:v>
                </c:pt>
                <c:pt idx="2815">
                  <c:v>50</c:v>
                </c:pt>
                <c:pt idx="2816">
                  <c:v>52</c:v>
                </c:pt>
                <c:pt idx="2817">
                  <c:v>55</c:v>
                </c:pt>
                <c:pt idx="2818">
                  <c:v>53</c:v>
                </c:pt>
                <c:pt idx="2819">
                  <c:v>48</c:v>
                </c:pt>
                <c:pt idx="2820">
                  <c:v>50</c:v>
                </c:pt>
                <c:pt idx="2821">
                  <c:v>45</c:v>
                </c:pt>
                <c:pt idx="2822">
                  <c:v>34</c:v>
                </c:pt>
                <c:pt idx="2823">
                  <c:v>42</c:v>
                </c:pt>
                <c:pt idx="2824">
                  <c:v>43</c:v>
                </c:pt>
                <c:pt idx="2825">
                  <c:v>56</c:v>
                </c:pt>
                <c:pt idx="2826">
                  <c:v>50</c:v>
                </c:pt>
                <c:pt idx="2827">
                  <c:v>42</c:v>
                </c:pt>
                <c:pt idx="2828">
                  <c:v>44</c:v>
                </c:pt>
                <c:pt idx="2829">
                  <c:v>46</c:v>
                </c:pt>
                <c:pt idx="2830">
                  <c:v>42</c:v>
                </c:pt>
                <c:pt idx="2831">
                  <c:v>38</c:v>
                </c:pt>
                <c:pt idx="2832">
                  <c:v>42</c:v>
                </c:pt>
                <c:pt idx="2833">
                  <c:v>48</c:v>
                </c:pt>
                <c:pt idx="2834">
                  <c:v>57</c:v>
                </c:pt>
                <c:pt idx="2835">
                  <c:v>54</c:v>
                </c:pt>
                <c:pt idx="2836">
                  <c:v>51</c:v>
                </c:pt>
                <c:pt idx="2837">
                  <c:v>44</c:v>
                </c:pt>
                <c:pt idx="2838">
                  <c:v>42</c:v>
                </c:pt>
                <c:pt idx="2839">
                  <c:v>40</c:v>
                </c:pt>
                <c:pt idx="2840">
                  <c:v>36</c:v>
                </c:pt>
                <c:pt idx="2841">
                  <c:v>32</c:v>
                </c:pt>
                <c:pt idx="2842">
                  <c:v>35</c:v>
                </c:pt>
                <c:pt idx="2843">
                  <c:v>37</c:v>
                </c:pt>
                <c:pt idx="2844">
                  <c:v>30</c:v>
                </c:pt>
                <c:pt idx="2845">
                  <c:v>29</c:v>
                </c:pt>
                <c:pt idx="2846">
                  <c:v>27</c:v>
                </c:pt>
                <c:pt idx="2847">
                  <c:v>33</c:v>
                </c:pt>
                <c:pt idx="2848">
                  <c:v>41</c:v>
                </c:pt>
                <c:pt idx="2849">
                  <c:v>36</c:v>
                </c:pt>
                <c:pt idx="2850">
                  <c:v>38</c:v>
                </c:pt>
                <c:pt idx="2851">
                  <c:v>42</c:v>
                </c:pt>
                <c:pt idx="2852">
                  <c:v>47</c:v>
                </c:pt>
                <c:pt idx="2853">
                  <c:v>36</c:v>
                </c:pt>
                <c:pt idx="2854">
                  <c:v>35</c:v>
                </c:pt>
                <c:pt idx="2855">
                  <c:v>39</c:v>
                </c:pt>
                <c:pt idx="2856">
                  <c:v>39</c:v>
                </c:pt>
                <c:pt idx="2857">
                  <c:v>37</c:v>
                </c:pt>
                <c:pt idx="2858">
                  <c:v>35</c:v>
                </c:pt>
                <c:pt idx="2859">
                  <c:v>39</c:v>
                </c:pt>
                <c:pt idx="2860">
                  <c:v>45</c:v>
                </c:pt>
                <c:pt idx="2861">
                  <c:v>50</c:v>
                </c:pt>
                <c:pt idx="2862">
                  <c:v>59</c:v>
                </c:pt>
                <c:pt idx="2863">
                  <c:v>58</c:v>
                </c:pt>
                <c:pt idx="2864">
                  <c:v>56</c:v>
                </c:pt>
                <c:pt idx="2865">
                  <c:v>60</c:v>
                </c:pt>
                <c:pt idx="2866">
                  <c:v>64</c:v>
                </c:pt>
                <c:pt idx="2867">
                  <c:v>52</c:v>
                </c:pt>
                <c:pt idx="2868">
                  <c:v>54</c:v>
                </c:pt>
                <c:pt idx="2869">
                  <c:v>57</c:v>
                </c:pt>
                <c:pt idx="2870">
                  <c:v>61</c:v>
                </c:pt>
                <c:pt idx="2871">
                  <c:v>60</c:v>
                </c:pt>
                <c:pt idx="2872">
                  <c:v>55</c:v>
                </c:pt>
                <c:pt idx="2873">
                  <c:v>49</c:v>
                </c:pt>
                <c:pt idx="2874">
                  <c:v>42</c:v>
                </c:pt>
                <c:pt idx="2875">
                  <c:v>36</c:v>
                </c:pt>
                <c:pt idx="2876">
                  <c:v>38</c:v>
                </c:pt>
                <c:pt idx="2877">
                  <c:v>39</c:v>
                </c:pt>
                <c:pt idx="2878">
                  <c:v>40</c:v>
                </c:pt>
                <c:pt idx="2879">
                  <c:v>36</c:v>
                </c:pt>
                <c:pt idx="2880">
                  <c:v>38</c:v>
                </c:pt>
                <c:pt idx="2881">
                  <c:v>32</c:v>
                </c:pt>
                <c:pt idx="2882">
                  <c:v>38</c:v>
                </c:pt>
                <c:pt idx="2883">
                  <c:v>38</c:v>
                </c:pt>
                <c:pt idx="2884">
                  <c:v>42</c:v>
                </c:pt>
                <c:pt idx="2885">
                  <c:v>52</c:v>
                </c:pt>
                <c:pt idx="2886">
                  <c:v>57</c:v>
                </c:pt>
                <c:pt idx="2887">
                  <c:v>55</c:v>
                </c:pt>
                <c:pt idx="2888">
                  <c:v>57</c:v>
                </c:pt>
                <c:pt idx="2889">
                  <c:v>56</c:v>
                </c:pt>
                <c:pt idx="2890">
                  <c:v>48</c:v>
                </c:pt>
                <c:pt idx="2891">
                  <c:v>56</c:v>
                </c:pt>
                <c:pt idx="2892">
                  <c:v>64</c:v>
                </c:pt>
                <c:pt idx="2893">
                  <c:v>65</c:v>
                </c:pt>
                <c:pt idx="2894">
                  <c:v>66</c:v>
                </c:pt>
                <c:pt idx="2895">
                  <c:v>66</c:v>
                </c:pt>
                <c:pt idx="2896">
                  <c:v>62</c:v>
                </c:pt>
                <c:pt idx="2897">
                  <c:v>60</c:v>
                </c:pt>
                <c:pt idx="2898">
                  <c:v>56</c:v>
                </c:pt>
                <c:pt idx="2899">
                  <c:v>40</c:v>
                </c:pt>
                <c:pt idx="2900">
                  <c:v>53</c:v>
                </c:pt>
                <c:pt idx="2901">
                  <c:v>54</c:v>
                </c:pt>
                <c:pt idx="2902">
                  <c:v>51</c:v>
                </c:pt>
                <c:pt idx="2903">
                  <c:v>52</c:v>
                </c:pt>
                <c:pt idx="2904">
                  <c:v>49</c:v>
                </c:pt>
                <c:pt idx="2905">
                  <c:v>43</c:v>
                </c:pt>
                <c:pt idx="2906">
                  <c:v>59</c:v>
                </c:pt>
                <c:pt idx="2907">
                  <c:v>58</c:v>
                </c:pt>
                <c:pt idx="2908">
                  <c:v>58</c:v>
                </c:pt>
                <c:pt idx="2909">
                  <c:v>43</c:v>
                </c:pt>
                <c:pt idx="2910">
                  <c:v>46</c:v>
                </c:pt>
                <c:pt idx="2911">
                  <c:v>46</c:v>
                </c:pt>
                <c:pt idx="2912">
                  <c:v>50</c:v>
                </c:pt>
                <c:pt idx="2913">
                  <c:v>38</c:v>
                </c:pt>
                <c:pt idx="2914">
                  <c:v>45</c:v>
                </c:pt>
                <c:pt idx="2915">
                  <c:v>52</c:v>
                </c:pt>
                <c:pt idx="2916">
                  <c:v>61</c:v>
                </c:pt>
                <c:pt idx="2917">
                  <c:v>69</c:v>
                </c:pt>
                <c:pt idx="2918">
                  <c:v>70</c:v>
                </c:pt>
                <c:pt idx="2919">
                  <c:v>67</c:v>
                </c:pt>
                <c:pt idx="2920">
                  <c:v>60</c:v>
                </c:pt>
                <c:pt idx="2921">
                  <c:v>49</c:v>
                </c:pt>
                <c:pt idx="2922">
                  <c:v>44</c:v>
                </c:pt>
                <c:pt idx="2923">
                  <c:v>52</c:v>
                </c:pt>
                <c:pt idx="2924">
                  <c:v>59</c:v>
                </c:pt>
                <c:pt idx="2925">
                  <c:v>57</c:v>
                </c:pt>
                <c:pt idx="2926">
                  <c:v>58</c:v>
                </c:pt>
                <c:pt idx="2927">
                  <c:v>63</c:v>
                </c:pt>
                <c:pt idx="2928">
                  <c:v>58</c:v>
                </c:pt>
                <c:pt idx="2929">
                  <c:v>52</c:v>
                </c:pt>
                <c:pt idx="2930">
                  <c:v>52</c:v>
                </c:pt>
                <c:pt idx="2931">
                  <c:v>46</c:v>
                </c:pt>
                <c:pt idx="2932">
                  <c:v>40</c:v>
                </c:pt>
                <c:pt idx="2933">
                  <c:v>38</c:v>
                </c:pt>
                <c:pt idx="2934">
                  <c:v>50</c:v>
                </c:pt>
                <c:pt idx="2935">
                  <c:v>53</c:v>
                </c:pt>
                <c:pt idx="2936">
                  <c:v>62</c:v>
                </c:pt>
                <c:pt idx="2937">
                  <c:v>57</c:v>
                </c:pt>
                <c:pt idx="2938">
                  <c:v>55</c:v>
                </c:pt>
                <c:pt idx="2939">
                  <c:v>63</c:v>
                </c:pt>
                <c:pt idx="2940">
                  <c:v>65</c:v>
                </c:pt>
                <c:pt idx="2941">
                  <c:v>66</c:v>
                </c:pt>
                <c:pt idx="2942">
                  <c:v>63</c:v>
                </c:pt>
                <c:pt idx="2943">
                  <c:v>62</c:v>
                </c:pt>
                <c:pt idx="2944">
                  <c:v>73</c:v>
                </c:pt>
                <c:pt idx="2945">
                  <c:v>71</c:v>
                </c:pt>
                <c:pt idx="2946">
                  <c:v>67</c:v>
                </c:pt>
                <c:pt idx="2947">
                  <c:v>62</c:v>
                </c:pt>
                <c:pt idx="2948">
                  <c:v>46</c:v>
                </c:pt>
                <c:pt idx="2949">
                  <c:v>64</c:v>
                </c:pt>
                <c:pt idx="2950">
                  <c:v>62</c:v>
                </c:pt>
                <c:pt idx="2951">
                  <c:v>76</c:v>
                </c:pt>
                <c:pt idx="2952">
                  <c:v>79</c:v>
                </c:pt>
                <c:pt idx="2953">
                  <c:v>76</c:v>
                </c:pt>
                <c:pt idx="2954">
                  <c:v>76</c:v>
                </c:pt>
                <c:pt idx="2955">
                  <c:v>82</c:v>
                </c:pt>
                <c:pt idx="2956">
                  <c:v>83</c:v>
                </c:pt>
                <c:pt idx="2957">
                  <c:v>84</c:v>
                </c:pt>
                <c:pt idx="2958">
                  <c:v>83</c:v>
                </c:pt>
                <c:pt idx="2959">
                  <c:v>76</c:v>
                </c:pt>
                <c:pt idx="2960">
                  <c:v>75</c:v>
                </c:pt>
                <c:pt idx="2961">
                  <c:v>74</c:v>
                </c:pt>
                <c:pt idx="2962">
                  <c:v>71</c:v>
                </c:pt>
                <c:pt idx="2963">
                  <c:v>65</c:v>
                </c:pt>
                <c:pt idx="2964">
                  <c:v>66</c:v>
                </c:pt>
                <c:pt idx="2965">
                  <c:v>61</c:v>
                </c:pt>
                <c:pt idx="2966">
                  <c:v>68</c:v>
                </c:pt>
                <c:pt idx="2967">
                  <c:v>71</c:v>
                </c:pt>
                <c:pt idx="2968">
                  <c:v>78</c:v>
                </c:pt>
                <c:pt idx="2969">
                  <c:v>77</c:v>
                </c:pt>
                <c:pt idx="2970">
                  <c:v>76</c:v>
                </c:pt>
                <c:pt idx="2971">
                  <c:v>78</c:v>
                </c:pt>
                <c:pt idx="2972">
                  <c:v>75</c:v>
                </c:pt>
                <c:pt idx="2973">
                  <c:v>69</c:v>
                </c:pt>
                <c:pt idx="2974">
                  <c:v>70</c:v>
                </c:pt>
                <c:pt idx="2975">
                  <c:v>68</c:v>
                </c:pt>
                <c:pt idx="2976">
                  <c:v>64</c:v>
                </c:pt>
                <c:pt idx="2977">
                  <c:v>68</c:v>
                </c:pt>
                <c:pt idx="2978">
                  <c:v>71</c:v>
                </c:pt>
                <c:pt idx="2979">
                  <c:v>77</c:v>
                </c:pt>
                <c:pt idx="2980">
                  <c:v>81</c:v>
                </c:pt>
                <c:pt idx="2981">
                  <c:v>84</c:v>
                </c:pt>
                <c:pt idx="2982">
                  <c:v>82</c:v>
                </c:pt>
                <c:pt idx="2983">
                  <c:v>78</c:v>
                </c:pt>
                <c:pt idx="2984">
                  <c:v>78</c:v>
                </c:pt>
                <c:pt idx="2985">
                  <c:v>77</c:v>
                </c:pt>
                <c:pt idx="2986">
                  <c:v>74</c:v>
                </c:pt>
                <c:pt idx="2987">
                  <c:v>71</c:v>
                </c:pt>
                <c:pt idx="2988">
                  <c:v>72</c:v>
                </c:pt>
                <c:pt idx="2989">
                  <c:v>82</c:v>
                </c:pt>
                <c:pt idx="2990">
                  <c:v>78</c:v>
                </c:pt>
                <c:pt idx="2991">
                  <c:v>76</c:v>
                </c:pt>
                <c:pt idx="2992">
                  <c:v>73</c:v>
                </c:pt>
                <c:pt idx="2993">
                  <c:v>71</c:v>
                </c:pt>
                <c:pt idx="2994">
                  <c:v>71</c:v>
                </c:pt>
                <c:pt idx="2995">
                  <c:v>71</c:v>
                </c:pt>
                <c:pt idx="2996">
                  <c:v>69</c:v>
                </c:pt>
                <c:pt idx="2997">
                  <c:v>71</c:v>
                </c:pt>
                <c:pt idx="2998">
                  <c:v>77</c:v>
                </c:pt>
                <c:pt idx="2999">
                  <c:v>79</c:v>
                </c:pt>
                <c:pt idx="3000">
                  <c:v>80</c:v>
                </c:pt>
                <c:pt idx="3001">
                  <c:v>79</c:v>
                </c:pt>
                <c:pt idx="3002">
                  <c:v>77</c:v>
                </c:pt>
                <c:pt idx="3003">
                  <c:v>74</c:v>
                </c:pt>
                <c:pt idx="3004">
                  <c:v>69</c:v>
                </c:pt>
                <c:pt idx="3005">
                  <c:v>69</c:v>
                </c:pt>
                <c:pt idx="3006">
                  <c:v>71</c:v>
                </c:pt>
                <c:pt idx="3007">
                  <c:v>80</c:v>
                </c:pt>
                <c:pt idx="3008">
                  <c:v>85</c:v>
                </c:pt>
                <c:pt idx="3009">
                  <c:v>84</c:v>
                </c:pt>
                <c:pt idx="3010">
                  <c:v>77</c:v>
                </c:pt>
                <c:pt idx="3011">
                  <c:v>67</c:v>
                </c:pt>
                <c:pt idx="3012">
                  <c:v>72</c:v>
                </c:pt>
                <c:pt idx="3013">
                  <c:v>67</c:v>
                </c:pt>
                <c:pt idx="3014">
                  <c:v>67</c:v>
                </c:pt>
                <c:pt idx="3015">
                  <c:v>73</c:v>
                </c:pt>
                <c:pt idx="3016">
                  <c:v>72</c:v>
                </c:pt>
                <c:pt idx="3017">
                  <c:v>76</c:v>
                </c:pt>
                <c:pt idx="3018">
                  <c:v>80</c:v>
                </c:pt>
                <c:pt idx="3019">
                  <c:v>84</c:v>
                </c:pt>
                <c:pt idx="3020">
                  <c:v>84</c:v>
                </c:pt>
                <c:pt idx="3021">
                  <c:v>82</c:v>
                </c:pt>
                <c:pt idx="3022">
                  <c:v>83</c:v>
                </c:pt>
                <c:pt idx="3023">
                  <c:v>84</c:v>
                </c:pt>
                <c:pt idx="3024">
                  <c:v>83</c:v>
                </c:pt>
                <c:pt idx="3025">
                  <c:v>80</c:v>
                </c:pt>
                <c:pt idx="3026">
                  <c:v>82</c:v>
                </c:pt>
                <c:pt idx="3027">
                  <c:v>84</c:v>
                </c:pt>
                <c:pt idx="3028">
                  <c:v>86</c:v>
                </c:pt>
                <c:pt idx="3029">
                  <c:v>83</c:v>
                </c:pt>
                <c:pt idx="3030">
                  <c:v>81</c:v>
                </c:pt>
                <c:pt idx="3031">
                  <c:v>81</c:v>
                </c:pt>
                <c:pt idx="3032">
                  <c:v>83</c:v>
                </c:pt>
                <c:pt idx="3033">
                  <c:v>85</c:v>
                </c:pt>
                <c:pt idx="3034">
                  <c:v>83</c:v>
                </c:pt>
                <c:pt idx="3035">
                  <c:v>79</c:v>
                </c:pt>
                <c:pt idx="3036">
                  <c:v>79</c:v>
                </c:pt>
                <c:pt idx="3037">
                  <c:v>85</c:v>
                </c:pt>
                <c:pt idx="3038">
                  <c:v>80</c:v>
                </c:pt>
                <c:pt idx="3039">
                  <c:v>79</c:v>
                </c:pt>
                <c:pt idx="3040">
                  <c:v>79</c:v>
                </c:pt>
                <c:pt idx="3041">
                  <c:v>80</c:v>
                </c:pt>
                <c:pt idx="3042">
                  <c:v>82</c:v>
                </c:pt>
                <c:pt idx="3043">
                  <c:v>79</c:v>
                </c:pt>
                <c:pt idx="3044">
                  <c:v>82</c:v>
                </c:pt>
                <c:pt idx="3045">
                  <c:v>78</c:v>
                </c:pt>
                <c:pt idx="3046">
                  <c:v>80</c:v>
                </c:pt>
                <c:pt idx="3047">
                  <c:v>77</c:v>
                </c:pt>
                <c:pt idx="3048">
                  <c:v>72</c:v>
                </c:pt>
                <c:pt idx="3049">
                  <c:v>74</c:v>
                </c:pt>
                <c:pt idx="3050">
                  <c:v>76</c:v>
                </c:pt>
                <c:pt idx="3051">
                  <c:v>78</c:v>
                </c:pt>
                <c:pt idx="3052">
                  <c:v>78</c:v>
                </c:pt>
                <c:pt idx="3053">
                  <c:v>82</c:v>
                </c:pt>
                <c:pt idx="3054">
                  <c:v>83</c:v>
                </c:pt>
                <c:pt idx="3055">
                  <c:v>83</c:v>
                </c:pt>
                <c:pt idx="3056">
                  <c:v>80</c:v>
                </c:pt>
                <c:pt idx="3057">
                  <c:v>76</c:v>
                </c:pt>
                <c:pt idx="3058">
                  <c:v>66</c:v>
                </c:pt>
                <c:pt idx="3059">
                  <c:v>60</c:v>
                </c:pt>
                <c:pt idx="3060">
                  <c:v>70</c:v>
                </c:pt>
                <c:pt idx="3061">
                  <c:v>71</c:v>
                </c:pt>
                <c:pt idx="3062">
                  <c:v>67</c:v>
                </c:pt>
                <c:pt idx="3063">
                  <c:v>58</c:v>
                </c:pt>
                <c:pt idx="3064">
                  <c:v>51</c:v>
                </c:pt>
                <c:pt idx="3065">
                  <c:v>51</c:v>
                </c:pt>
                <c:pt idx="3066">
                  <c:v>51</c:v>
                </c:pt>
                <c:pt idx="3067">
                  <c:v>46</c:v>
                </c:pt>
                <c:pt idx="3068">
                  <c:v>52</c:v>
                </c:pt>
                <c:pt idx="3069">
                  <c:v>46</c:v>
                </c:pt>
                <c:pt idx="3070">
                  <c:v>51</c:v>
                </c:pt>
                <c:pt idx="3071">
                  <c:v>54</c:v>
                </c:pt>
                <c:pt idx="3072">
                  <c:v>58</c:v>
                </c:pt>
                <c:pt idx="3073">
                  <c:v>62</c:v>
                </c:pt>
                <c:pt idx="3074">
                  <c:v>52</c:v>
                </c:pt>
                <c:pt idx="3075">
                  <c:v>39</c:v>
                </c:pt>
                <c:pt idx="3076">
                  <c:v>38</c:v>
                </c:pt>
                <c:pt idx="3077">
                  <c:v>56</c:v>
                </c:pt>
                <c:pt idx="3078">
                  <c:v>50</c:v>
                </c:pt>
                <c:pt idx="3079">
                  <c:v>60</c:v>
                </c:pt>
                <c:pt idx="3080">
                  <c:v>59</c:v>
                </c:pt>
                <c:pt idx="3081">
                  <c:v>53</c:v>
                </c:pt>
                <c:pt idx="3082">
                  <c:v>47</c:v>
                </c:pt>
                <c:pt idx="3083">
                  <c:v>51</c:v>
                </c:pt>
                <c:pt idx="3084">
                  <c:v>58</c:v>
                </c:pt>
                <c:pt idx="3085">
                  <c:v>61</c:v>
                </c:pt>
                <c:pt idx="3086">
                  <c:v>66</c:v>
                </c:pt>
                <c:pt idx="3087">
                  <c:v>68</c:v>
                </c:pt>
                <c:pt idx="3088">
                  <c:v>69</c:v>
                </c:pt>
                <c:pt idx="3089">
                  <c:v>70</c:v>
                </c:pt>
                <c:pt idx="3090">
                  <c:v>70</c:v>
                </c:pt>
                <c:pt idx="3091">
                  <c:v>53</c:v>
                </c:pt>
                <c:pt idx="3092">
                  <c:v>58</c:v>
                </c:pt>
                <c:pt idx="3093">
                  <c:v>66</c:v>
                </c:pt>
                <c:pt idx="3094">
                  <c:v>67</c:v>
                </c:pt>
                <c:pt idx="3095">
                  <c:v>67</c:v>
                </c:pt>
                <c:pt idx="3096">
                  <c:v>59</c:v>
                </c:pt>
                <c:pt idx="3097">
                  <c:v>49</c:v>
                </c:pt>
                <c:pt idx="3098">
                  <c:v>48</c:v>
                </c:pt>
                <c:pt idx="3099">
                  <c:v>52</c:v>
                </c:pt>
                <c:pt idx="3100">
                  <c:v>57</c:v>
                </c:pt>
                <c:pt idx="3101">
                  <c:v>60</c:v>
                </c:pt>
                <c:pt idx="3102">
                  <c:v>61</c:v>
                </c:pt>
                <c:pt idx="3103">
                  <c:v>54</c:v>
                </c:pt>
                <c:pt idx="3104">
                  <c:v>60</c:v>
                </c:pt>
                <c:pt idx="3105">
                  <c:v>67</c:v>
                </c:pt>
                <c:pt idx="3106">
                  <c:v>64</c:v>
                </c:pt>
                <c:pt idx="3107">
                  <c:v>57</c:v>
                </c:pt>
                <c:pt idx="3108">
                  <c:v>60</c:v>
                </c:pt>
                <c:pt idx="3109">
                  <c:v>56</c:v>
                </c:pt>
                <c:pt idx="3110">
                  <c:v>49</c:v>
                </c:pt>
                <c:pt idx="3111">
                  <c:v>45</c:v>
                </c:pt>
                <c:pt idx="3112">
                  <c:v>45</c:v>
                </c:pt>
                <c:pt idx="3113">
                  <c:v>52</c:v>
                </c:pt>
                <c:pt idx="3114">
                  <c:v>59</c:v>
                </c:pt>
                <c:pt idx="3115">
                  <c:v>61</c:v>
                </c:pt>
                <c:pt idx="3116">
                  <c:v>63</c:v>
                </c:pt>
                <c:pt idx="3117">
                  <c:v>41</c:v>
                </c:pt>
                <c:pt idx="3118">
                  <c:v>38</c:v>
                </c:pt>
                <c:pt idx="3119">
                  <c:v>42</c:v>
                </c:pt>
                <c:pt idx="3120">
                  <c:v>51</c:v>
                </c:pt>
                <c:pt idx="3121">
                  <c:v>51</c:v>
                </c:pt>
                <c:pt idx="3122">
                  <c:v>58</c:v>
                </c:pt>
                <c:pt idx="3123">
                  <c:v>54</c:v>
                </c:pt>
                <c:pt idx="3124">
                  <c:v>57</c:v>
                </c:pt>
                <c:pt idx="3125">
                  <c:v>50</c:v>
                </c:pt>
                <c:pt idx="3126">
                  <c:v>52</c:v>
                </c:pt>
                <c:pt idx="3127">
                  <c:v>53</c:v>
                </c:pt>
                <c:pt idx="3128">
                  <c:v>56</c:v>
                </c:pt>
                <c:pt idx="3129">
                  <c:v>53</c:v>
                </c:pt>
                <c:pt idx="3130">
                  <c:v>55</c:v>
                </c:pt>
                <c:pt idx="3131">
                  <c:v>56</c:v>
                </c:pt>
                <c:pt idx="3132">
                  <c:v>44</c:v>
                </c:pt>
                <c:pt idx="3133">
                  <c:v>43</c:v>
                </c:pt>
                <c:pt idx="3134">
                  <c:v>52</c:v>
                </c:pt>
                <c:pt idx="3135">
                  <c:v>52</c:v>
                </c:pt>
                <c:pt idx="3136">
                  <c:v>46</c:v>
                </c:pt>
                <c:pt idx="3137">
                  <c:v>53</c:v>
                </c:pt>
                <c:pt idx="3138">
                  <c:v>53</c:v>
                </c:pt>
                <c:pt idx="3139">
                  <c:v>49</c:v>
                </c:pt>
                <c:pt idx="3140">
                  <c:v>42</c:v>
                </c:pt>
                <c:pt idx="3141">
                  <c:v>39</c:v>
                </c:pt>
                <c:pt idx="3142">
                  <c:v>52</c:v>
                </c:pt>
                <c:pt idx="3143">
                  <c:v>56</c:v>
                </c:pt>
                <c:pt idx="3144">
                  <c:v>56</c:v>
                </c:pt>
                <c:pt idx="3145">
                  <c:v>50</c:v>
                </c:pt>
                <c:pt idx="3146">
                  <c:v>42</c:v>
                </c:pt>
                <c:pt idx="3147">
                  <c:v>36</c:v>
                </c:pt>
                <c:pt idx="3148">
                  <c:v>37</c:v>
                </c:pt>
                <c:pt idx="3149">
                  <c:v>46</c:v>
                </c:pt>
                <c:pt idx="3150">
                  <c:v>39</c:v>
                </c:pt>
                <c:pt idx="3151">
                  <c:v>46</c:v>
                </c:pt>
                <c:pt idx="3152">
                  <c:v>52</c:v>
                </c:pt>
                <c:pt idx="3153">
                  <c:v>49</c:v>
                </c:pt>
                <c:pt idx="3154">
                  <c:v>44</c:v>
                </c:pt>
                <c:pt idx="3155">
                  <c:v>45</c:v>
                </c:pt>
                <c:pt idx="3156">
                  <c:v>44</c:v>
                </c:pt>
                <c:pt idx="3157">
                  <c:v>42</c:v>
                </c:pt>
                <c:pt idx="3158">
                  <c:v>47</c:v>
                </c:pt>
                <c:pt idx="3159">
                  <c:v>34</c:v>
                </c:pt>
                <c:pt idx="3160">
                  <c:v>34</c:v>
                </c:pt>
                <c:pt idx="3161">
                  <c:v>35</c:v>
                </c:pt>
                <c:pt idx="3162">
                  <c:v>38</c:v>
                </c:pt>
                <c:pt idx="3163">
                  <c:v>40</c:v>
                </c:pt>
                <c:pt idx="3164">
                  <c:v>33</c:v>
                </c:pt>
                <c:pt idx="3165">
                  <c:v>37</c:v>
                </c:pt>
                <c:pt idx="3166">
                  <c:v>40</c:v>
                </c:pt>
                <c:pt idx="3167">
                  <c:v>44</c:v>
                </c:pt>
                <c:pt idx="3168">
                  <c:v>40</c:v>
                </c:pt>
                <c:pt idx="3169">
                  <c:v>47</c:v>
                </c:pt>
                <c:pt idx="3170">
                  <c:v>45</c:v>
                </c:pt>
                <c:pt idx="3171">
                  <c:v>39</c:v>
                </c:pt>
                <c:pt idx="3172">
                  <c:v>38</c:v>
                </c:pt>
                <c:pt idx="3173">
                  <c:v>36</c:v>
                </c:pt>
                <c:pt idx="3174">
                  <c:v>35</c:v>
                </c:pt>
                <c:pt idx="3175">
                  <c:v>40</c:v>
                </c:pt>
                <c:pt idx="3176">
                  <c:v>31</c:v>
                </c:pt>
                <c:pt idx="3177">
                  <c:v>31</c:v>
                </c:pt>
                <c:pt idx="3178">
                  <c:v>26</c:v>
                </c:pt>
                <c:pt idx="3179">
                  <c:v>27</c:v>
                </c:pt>
                <c:pt idx="3180">
                  <c:v>28</c:v>
                </c:pt>
                <c:pt idx="3181">
                  <c:v>29</c:v>
                </c:pt>
                <c:pt idx="3182">
                  <c:v>33</c:v>
                </c:pt>
                <c:pt idx="3183">
                  <c:v>38</c:v>
                </c:pt>
                <c:pt idx="3184">
                  <c:v>46</c:v>
                </c:pt>
                <c:pt idx="3185">
                  <c:v>39</c:v>
                </c:pt>
                <c:pt idx="3186">
                  <c:v>39</c:v>
                </c:pt>
                <c:pt idx="3187">
                  <c:v>34</c:v>
                </c:pt>
                <c:pt idx="3188">
                  <c:v>20</c:v>
                </c:pt>
                <c:pt idx="3189">
                  <c:v>37</c:v>
                </c:pt>
                <c:pt idx="3190">
                  <c:v>39</c:v>
                </c:pt>
                <c:pt idx="3191">
                  <c:v>30</c:v>
                </c:pt>
                <c:pt idx="3192">
                  <c:v>35</c:v>
                </c:pt>
                <c:pt idx="3193">
                  <c:v>39</c:v>
                </c:pt>
                <c:pt idx="3194">
                  <c:v>48</c:v>
                </c:pt>
                <c:pt idx="3195">
                  <c:v>37</c:v>
                </c:pt>
                <c:pt idx="3196">
                  <c:v>38</c:v>
                </c:pt>
                <c:pt idx="3197">
                  <c:v>44</c:v>
                </c:pt>
                <c:pt idx="3198">
                  <c:v>53</c:v>
                </c:pt>
                <c:pt idx="3199">
                  <c:v>49</c:v>
                </c:pt>
                <c:pt idx="3200">
                  <c:v>35</c:v>
                </c:pt>
                <c:pt idx="3201">
                  <c:v>35</c:v>
                </c:pt>
                <c:pt idx="3202">
                  <c:v>38</c:v>
                </c:pt>
                <c:pt idx="3203">
                  <c:v>46</c:v>
                </c:pt>
                <c:pt idx="3204">
                  <c:v>46</c:v>
                </c:pt>
                <c:pt idx="3205">
                  <c:v>44</c:v>
                </c:pt>
                <c:pt idx="3206">
                  <c:v>35</c:v>
                </c:pt>
                <c:pt idx="3207">
                  <c:v>42</c:v>
                </c:pt>
                <c:pt idx="3208">
                  <c:v>47</c:v>
                </c:pt>
                <c:pt idx="3209">
                  <c:v>51</c:v>
                </c:pt>
                <c:pt idx="3210">
                  <c:v>53</c:v>
                </c:pt>
                <c:pt idx="3211">
                  <c:v>49</c:v>
                </c:pt>
                <c:pt idx="3212">
                  <c:v>43</c:v>
                </c:pt>
                <c:pt idx="3213">
                  <c:v>46</c:v>
                </c:pt>
                <c:pt idx="3214">
                  <c:v>46</c:v>
                </c:pt>
                <c:pt idx="3215">
                  <c:v>39</c:v>
                </c:pt>
                <c:pt idx="3216">
                  <c:v>38</c:v>
                </c:pt>
                <c:pt idx="3217">
                  <c:v>39</c:v>
                </c:pt>
                <c:pt idx="3218">
                  <c:v>36</c:v>
                </c:pt>
                <c:pt idx="3219">
                  <c:v>36</c:v>
                </c:pt>
                <c:pt idx="3220">
                  <c:v>38</c:v>
                </c:pt>
                <c:pt idx="3221">
                  <c:v>33</c:v>
                </c:pt>
                <c:pt idx="3222">
                  <c:v>36</c:v>
                </c:pt>
                <c:pt idx="3223">
                  <c:v>35</c:v>
                </c:pt>
                <c:pt idx="3224">
                  <c:v>35</c:v>
                </c:pt>
                <c:pt idx="3225">
                  <c:v>45</c:v>
                </c:pt>
                <c:pt idx="3226">
                  <c:v>40</c:v>
                </c:pt>
                <c:pt idx="3227">
                  <c:v>24</c:v>
                </c:pt>
                <c:pt idx="3228">
                  <c:v>26</c:v>
                </c:pt>
                <c:pt idx="3229">
                  <c:v>37</c:v>
                </c:pt>
                <c:pt idx="3230">
                  <c:v>44</c:v>
                </c:pt>
                <c:pt idx="3231">
                  <c:v>50</c:v>
                </c:pt>
                <c:pt idx="3232">
                  <c:v>49</c:v>
                </c:pt>
                <c:pt idx="3233">
                  <c:v>45</c:v>
                </c:pt>
                <c:pt idx="3234">
                  <c:v>52</c:v>
                </c:pt>
                <c:pt idx="3235">
                  <c:v>56</c:v>
                </c:pt>
                <c:pt idx="3236">
                  <c:v>45</c:v>
                </c:pt>
                <c:pt idx="3237">
                  <c:v>44</c:v>
                </c:pt>
                <c:pt idx="3238">
                  <c:v>48</c:v>
                </c:pt>
                <c:pt idx="3239">
                  <c:v>44</c:v>
                </c:pt>
                <c:pt idx="3240">
                  <c:v>48</c:v>
                </c:pt>
                <c:pt idx="3241">
                  <c:v>44</c:v>
                </c:pt>
                <c:pt idx="3242">
                  <c:v>46</c:v>
                </c:pt>
                <c:pt idx="3243">
                  <c:v>47</c:v>
                </c:pt>
                <c:pt idx="3244">
                  <c:v>43</c:v>
                </c:pt>
                <c:pt idx="3245">
                  <c:v>33</c:v>
                </c:pt>
                <c:pt idx="3246">
                  <c:v>32</c:v>
                </c:pt>
                <c:pt idx="3247">
                  <c:v>43</c:v>
                </c:pt>
                <c:pt idx="3248">
                  <c:v>50</c:v>
                </c:pt>
                <c:pt idx="3249">
                  <c:v>46</c:v>
                </c:pt>
                <c:pt idx="3250">
                  <c:v>32</c:v>
                </c:pt>
                <c:pt idx="3251">
                  <c:v>38</c:v>
                </c:pt>
                <c:pt idx="3252">
                  <c:v>33</c:v>
                </c:pt>
                <c:pt idx="3253">
                  <c:v>43</c:v>
                </c:pt>
                <c:pt idx="3254">
                  <c:v>38</c:v>
                </c:pt>
                <c:pt idx="3255">
                  <c:v>39</c:v>
                </c:pt>
                <c:pt idx="3256">
                  <c:v>47</c:v>
                </c:pt>
                <c:pt idx="3257">
                  <c:v>51</c:v>
                </c:pt>
                <c:pt idx="3258">
                  <c:v>47</c:v>
                </c:pt>
                <c:pt idx="3259">
                  <c:v>44</c:v>
                </c:pt>
                <c:pt idx="3260">
                  <c:v>49</c:v>
                </c:pt>
                <c:pt idx="3261">
                  <c:v>59</c:v>
                </c:pt>
                <c:pt idx="3262">
                  <c:v>63</c:v>
                </c:pt>
                <c:pt idx="3263">
                  <c:v>64</c:v>
                </c:pt>
                <c:pt idx="3264">
                  <c:v>62</c:v>
                </c:pt>
                <c:pt idx="3265">
                  <c:v>49</c:v>
                </c:pt>
                <c:pt idx="3266">
                  <c:v>51</c:v>
                </c:pt>
                <c:pt idx="3267">
                  <c:v>53</c:v>
                </c:pt>
                <c:pt idx="3268">
                  <c:v>60</c:v>
                </c:pt>
                <c:pt idx="3269">
                  <c:v>60</c:v>
                </c:pt>
                <c:pt idx="3270">
                  <c:v>62</c:v>
                </c:pt>
                <c:pt idx="3271">
                  <c:v>63</c:v>
                </c:pt>
                <c:pt idx="3272">
                  <c:v>60</c:v>
                </c:pt>
                <c:pt idx="3273">
                  <c:v>55</c:v>
                </c:pt>
                <c:pt idx="3274">
                  <c:v>58</c:v>
                </c:pt>
                <c:pt idx="3275">
                  <c:v>65</c:v>
                </c:pt>
                <c:pt idx="3276">
                  <c:v>63</c:v>
                </c:pt>
                <c:pt idx="3277">
                  <c:v>67</c:v>
                </c:pt>
                <c:pt idx="3278">
                  <c:v>69</c:v>
                </c:pt>
                <c:pt idx="3279">
                  <c:v>67</c:v>
                </c:pt>
                <c:pt idx="3280">
                  <c:v>56</c:v>
                </c:pt>
                <c:pt idx="3281">
                  <c:v>46</c:v>
                </c:pt>
                <c:pt idx="3282">
                  <c:v>63</c:v>
                </c:pt>
                <c:pt idx="3283">
                  <c:v>73</c:v>
                </c:pt>
                <c:pt idx="3284">
                  <c:v>71</c:v>
                </c:pt>
                <c:pt idx="3285">
                  <c:v>66</c:v>
                </c:pt>
                <c:pt idx="3286">
                  <c:v>72</c:v>
                </c:pt>
                <c:pt idx="3287">
                  <c:v>75</c:v>
                </c:pt>
                <c:pt idx="3288">
                  <c:v>75</c:v>
                </c:pt>
                <c:pt idx="3289">
                  <c:v>72</c:v>
                </c:pt>
                <c:pt idx="3290">
                  <c:v>69</c:v>
                </c:pt>
                <c:pt idx="3291">
                  <c:v>63</c:v>
                </c:pt>
                <c:pt idx="3292">
                  <c:v>59</c:v>
                </c:pt>
                <c:pt idx="3293">
                  <c:v>42</c:v>
                </c:pt>
                <c:pt idx="3294">
                  <c:v>55</c:v>
                </c:pt>
                <c:pt idx="3295">
                  <c:v>66</c:v>
                </c:pt>
                <c:pt idx="3296">
                  <c:v>72</c:v>
                </c:pt>
                <c:pt idx="3297">
                  <c:v>75</c:v>
                </c:pt>
                <c:pt idx="3298">
                  <c:v>76</c:v>
                </c:pt>
                <c:pt idx="3299">
                  <c:v>76</c:v>
                </c:pt>
                <c:pt idx="3300">
                  <c:v>72</c:v>
                </c:pt>
                <c:pt idx="3301">
                  <c:v>68</c:v>
                </c:pt>
                <c:pt idx="3302">
                  <c:v>70</c:v>
                </c:pt>
                <c:pt idx="3303">
                  <c:v>73</c:v>
                </c:pt>
                <c:pt idx="3304">
                  <c:v>72</c:v>
                </c:pt>
                <c:pt idx="3305">
                  <c:v>73</c:v>
                </c:pt>
                <c:pt idx="3306">
                  <c:v>77</c:v>
                </c:pt>
                <c:pt idx="3307">
                  <c:v>75</c:v>
                </c:pt>
                <c:pt idx="3308">
                  <c:v>69</c:v>
                </c:pt>
                <c:pt idx="3309">
                  <c:v>66</c:v>
                </c:pt>
                <c:pt idx="3310">
                  <c:v>69</c:v>
                </c:pt>
                <c:pt idx="3311">
                  <c:v>62</c:v>
                </c:pt>
                <c:pt idx="3312">
                  <c:v>47</c:v>
                </c:pt>
                <c:pt idx="3313">
                  <c:v>55</c:v>
                </c:pt>
                <c:pt idx="3314">
                  <c:v>59</c:v>
                </c:pt>
                <c:pt idx="3315">
                  <c:v>62</c:v>
                </c:pt>
                <c:pt idx="3316">
                  <c:v>56</c:v>
                </c:pt>
                <c:pt idx="3317">
                  <c:v>51</c:v>
                </c:pt>
                <c:pt idx="3318">
                  <c:v>46</c:v>
                </c:pt>
                <c:pt idx="3319">
                  <c:v>54</c:v>
                </c:pt>
                <c:pt idx="3320">
                  <c:v>60</c:v>
                </c:pt>
                <c:pt idx="3321">
                  <c:v>62</c:v>
                </c:pt>
                <c:pt idx="3322">
                  <c:v>61</c:v>
                </c:pt>
                <c:pt idx="3323">
                  <c:v>63</c:v>
                </c:pt>
                <c:pt idx="3324">
                  <c:v>73</c:v>
                </c:pt>
                <c:pt idx="3325">
                  <c:v>76</c:v>
                </c:pt>
                <c:pt idx="3326">
                  <c:v>80</c:v>
                </c:pt>
                <c:pt idx="3327">
                  <c:v>74</c:v>
                </c:pt>
                <c:pt idx="3328">
                  <c:v>74</c:v>
                </c:pt>
                <c:pt idx="3329">
                  <c:v>66</c:v>
                </c:pt>
                <c:pt idx="3330">
                  <c:v>67</c:v>
                </c:pt>
                <c:pt idx="3331">
                  <c:v>70</c:v>
                </c:pt>
                <c:pt idx="3332">
                  <c:v>72</c:v>
                </c:pt>
                <c:pt idx="3333">
                  <c:v>73</c:v>
                </c:pt>
                <c:pt idx="3334">
                  <c:v>74</c:v>
                </c:pt>
                <c:pt idx="3335">
                  <c:v>80</c:v>
                </c:pt>
                <c:pt idx="3336">
                  <c:v>82</c:v>
                </c:pt>
                <c:pt idx="3337">
                  <c:v>76</c:v>
                </c:pt>
                <c:pt idx="3338">
                  <c:v>67</c:v>
                </c:pt>
                <c:pt idx="3339">
                  <c:v>62</c:v>
                </c:pt>
                <c:pt idx="3340">
                  <c:v>65</c:v>
                </c:pt>
                <c:pt idx="3341">
                  <c:v>70</c:v>
                </c:pt>
                <c:pt idx="3342">
                  <c:v>72</c:v>
                </c:pt>
                <c:pt idx="3343">
                  <c:v>69</c:v>
                </c:pt>
                <c:pt idx="3344">
                  <c:v>62</c:v>
                </c:pt>
                <c:pt idx="3345">
                  <c:v>73</c:v>
                </c:pt>
                <c:pt idx="3346">
                  <c:v>78</c:v>
                </c:pt>
                <c:pt idx="3347">
                  <c:v>83</c:v>
                </c:pt>
                <c:pt idx="3348">
                  <c:v>86</c:v>
                </c:pt>
                <c:pt idx="3349">
                  <c:v>85</c:v>
                </c:pt>
                <c:pt idx="3350">
                  <c:v>82</c:v>
                </c:pt>
                <c:pt idx="3351">
                  <c:v>81</c:v>
                </c:pt>
                <c:pt idx="3352">
                  <c:v>81</c:v>
                </c:pt>
                <c:pt idx="3353">
                  <c:v>80</c:v>
                </c:pt>
                <c:pt idx="3354">
                  <c:v>74</c:v>
                </c:pt>
                <c:pt idx="3355">
                  <c:v>74</c:v>
                </c:pt>
                <c:pt idx="3356">
                  <c:v>72</c:v>
                </c:pt>
                <c:pt idx="3357">
                  <c:v>70</c:v>
                </c:pt>
                <c:pt idx="3358">
                  <c:v>71</c:v>
                </c:pt>
                <c:pt idx="3359">
                  <c:v>78</c:v>
                </c:pt>
                <c:pt idx="3360">
                  <c:v>78</c:v>
                </c:pt>
                <c:pt idx="3361">
                  <c:v>80</c:v>
                </c:pt>
                <c:pt idx="3362">
                  <c:v>80</c:v>
                </c:pt>
                <c:pt idx="3363">
                  <c:v>75</c:v>
                </c:pt>
                <c:pt idx="3364">
                  <c:v>79</c:v>
                </c:pt>
                <c:pt idx="3365">
                  <c:v>82</c:v>
                </c:pt>
                <c:pt idx="3366">
                  <c:v>86</c:v>
                </c:pt>
                <c:pt idx="3367">
                  <c:v>90</c:v>
                </c:pt>
                <c:pt idx="3368">
                  <c:v>86</c:v>
                </c:pt>
                <c:pt idx="3369">
                  <c:v>77</c:v>
                </c:pt>
                <c:pt idx="3370">
                  <c:v>68</c:v>
                </c:pt>
                <c:pt idx="3371">
                  <c:v>54</c:v>
                </c:pt>
                <c:pt idx="3372">
                  <c:v>64</c:v>
                </c:pt>
                <c:pt idx="3373">
                  <c:v>67</c:v>
                </c:pt>
                <c:pt idx="3374">
                  <c:v>60</c:v>
                </c:pt>
                <c:pt idx="3375">
                  <c:v>66</c:v>
                </c:pt>
                <c:pt idx="3376">
                  <c:v>68</c:v>
                </c:pt>
                <c:pt idx="3377">
                  <c:v>71</c:v>
                </c:pt>
                <c:pt idx="3378">
                  <c:v>74</c:v>
                </c:pt>
                <c:pt idx="3379">
                  <c:v>77</c:v>
                </c:pt>
                <c:pt idx="3380">
                  <c:v>77</c:v>
                </c:pt>
                <c:pt idx="3381">
                  <c:v>77</c:v>
                </c:pt>
                <c:pt idx="3382">
                  <c:v>76</c:v>
                </c:pt>
                <c:pt idx="3383">
                  <c:v>76</c:v>
                </c:pt>
                <c:pt idx="3384">
                  <c:v>82</c:v>
                </c:pt>
                <c:pt idx="3385">
                  <c:v>81</c:v>
                </c:pt>
                <c:pt idx="3386">
                  <c:v>83</c:v>
                </c:pt>
                <c:pt idx="3387">
                  <c:v>88</c:v>
                </c:pt>
                <c:pt idx="3388">
                  <c:v>86</c:v>
                </c:pt>
                <c:pt idx="3389">
                  <c:v>85</c:v>
                </c:pt>
                <c:pt idx="3390">
                  <c:v>83</c:v>
                </c:pt>
                <c:pt idx="3391">
                  <c:v>84</c:v>
                </c:pt>
                <c:pt idx="3392">
                  <c:v>87</c:v>
                </c:pt>
                <c:pt idx="3393">
                  <c:v>86</c:v>
                </c:pt>
                <c:pt idx="3394">
                  <c:v>84</c:v>
                </c:pt>
                <c:pt idx="3395">
                  <c:v>78</c:v>
                </c:pt>
                <c:pt idx="3396">
                  <c:v>77</c:v>
                </c:pt>
                <c:pt idx="3397">
                  <c:v>72</c:v>
                </c:pt>
                <c:pt idx="3398">
                  <c:v>65</c:v>
                </c:pt>
                <c:pt idx="3399">
                  <c:v>74</c:v>
                </c:pt>
                <c:pt idx="3400">
                  <c:v>80</c:v>
                </c:pt>
                <c:pt idx="3401">
                  <c:v>84</c:v>
                </c:pt>
                <c:pt idx="3402">
                  <c:v>86</c:v>
                </c:pt>
                <c:pt idx="3403">
                  <c:v>78</c:v>
                </c:pt>
                <c:pt idx="3404">
                  <c:v>76</c:v>
                </c:pt>
                <c:pt idx="3405">
                  <c:v>76</c:v>
                </c:pt>
                <c:pt idx="3406">
                  <c:v>78</c:v>
                </c:pt>
                <c:pt idx="3407">
                  <c:v>73</c:v>
                </c:pt>
                <c:pt idx="3408">
                  <c:v>77</c:v>
                </c:pt>
                <c:pt idx="3409">
                  <c:v>79</c:v>
                </c:pt>
                <c:pt idx="3410">
                  <c:v>80</c:v>
                </c:pt>
                <c:pt idx="3411">
                  <c:v>79</c:v>
                </c:pt>
                <c:pt idx="3412">
                  <c:v>83</c:v>
                </c:pt>
                <c:pt idx="3413">
                  <c:v>81</c:v>
                </c:pt>
                <c:pt idx="3414">
                  <c:v>85</c:v>
                </c:pt>
                <c:pt idx="3415">
                  <c:v>86</c:v>
                </c:pt>
                <c:pt idx="3416">
                  <c:v>84</c:v>
                </c:pt>
                <c:pt idx="3417">
                  <c:v>74</c:v>
                </c:pt>
                <c:pt idx="3418">
                  <c:v>74</c:v>
                </c:pt>
                <c:pt idx="3419">
                  <c:v>74</c:v>
                </c:pt>
                <c:pt idx="3420">
                  <c:v>72</c:v>
                </c:pt>
                <c:pt idx="3421">
                  <c:v>77</c:v>
                </c:pt>
                <c:pt idx="3422">
                  <c:v>77</c:v>
                </c:pt>
                <c:pt idx="3423">
                  <c:v>76</c:v>
                </c:pt>
                <c:pt idx="3424">
                  <c:v>78</c:v>
                </c:pt>
                <c:pt idx="3425">
                  <c:v>77</c:v>
                </c:pt>
                <c:pt idx="3426">
                  <c:v>75</c:v>
                </c:pt>
                <c:pt idx="3427">
                  <c:v>73</c:v>
                </c:pt>
                <c:pt idx="3428">
                  <c:v>75</c:v>
                </c:pt>
                <c:pt idx="3429">
                  <c:v>74</c:v>
                </c:pt>
                <c:pt idx="3430">
                  <c:v>71</c:v>
                </c:pt>
                <c:pt idx="3431">
                  <c:v>69</c:v>
                </c:pt>
                <c:pt idx="3432">
                  <c:v>74</c:v>
                </c:pt>
                <c:pt idx="3433">
                  <c:v>77</c:v>
                </c:pt>
                <c:pt idx="3434">
                  <c:v>78</c:v>
                </c:pt>
                <c:pt idx="3435">
                  <c:v>81</c:v>
                </c:pt>
                <c:pt idx="3436">
                  <c:v>78</c:v>
                </c:pt>
                <c:pt idx="3437">
                  <c:v>82</c:v>
                </c:pt>
                <c:pt idx="3438">
                  <c:v>81</c:v>
                </c:pt>
                <c:pt idx="3439">
                  <c:v>75</c:v>
                </c:pt>
                <c:pt idx="3440">
                  <c:v>73</c:v>
                </c:pt>
                <c:pt idx="3441">
                  <c:v>71</c:v>
                </c:pt>
                <c:pt idx="3442">
                  <c:v>75</c:v>
                </c:pt>
                <c:pt idx="3443">
                  <c:v>77</c:v>
                </c:pt>
                <c:pt idx="3444">
                  <c:v>76</c:v>
                </c:pt>
                <c:pt idx="3445">
                  <c:v>78</c:v>
                </c:pt>
                <c:pt idx="3446">
                  <c:v>79</c:v>
                </c:pt>
                <c:pt idx="3447">
                  <c:v>80</c:v>
                </c:pt>
                <c:pt idx="3448">
                  <c:v>79</c:v>
                </c:pt>
                <c:pt idx="3449">
                  <c:v>79</c:v>
                </c:pt>
                <c:pt idx="3450">
                  <c:v>78</c:v>
                </c:pt>
                <c:pt idx="3451">
                  <c:v>80</c:v>
                </c:pt>
                <c:pt idx="3452">
                  <c:v>74</c:v>
                </c:pt>
                <c:pt idx="3453">
                  <c:v>71</c:v>
                </c:pt>
                <c:pt idx="3454">
                  <c:v>72</c:v>
                </c:pt>
                <c:pt idx="3455">
                  <c:v>72</c:v>
                </c:pt>
                <c:pt idx="3456">
                  <c:v>69</c:v>
                </c:pt>
                <c:pt idx="3457">
                  <c:v>65</c:v>
                </c:pt>
                <c:pt idx="3458">
                  <c:v>63</c:v>
                </c:pt>
                <c:pt idx="3459">
                  <c:v>68</c:v>
                </c:pt>
                <c:pt idx="3460">
                  <c:v>65</c:v>
                </c:pt>
                <c:pt idx="3461">
                  <c:v>65</c:v>
                </c:pt>
                <c:pt idx="3462">
                  <c:v>67</c:v>
                </c:pt>
                <c:pt idx="3463">
                  <c:v>68</c:v>
                </c:pt>
                <c:pt idx="3464">
                  <c:v>68</c:v>
                </c:pt>
                <c:pt idx="3465">
                  <c:v>67</c:v>
                </c:pt>
                <c:pt idx="3466">
                  <c:v>64</c:v>
                </c:pt>
                <c:pt idx="3467">
                  <c:v>59</c:v>
                </c:pt>
                <c:pt idx="3468">
                  <c:v>50</c:v>
                </c:pt>
                <c:pt idx="3469">
                  <c:v>55</c:v>
                </c:pt>
                <c:pt idx="3470">
                  <c:v>58</c:v>
                </c:pt>
                <c:pt idx="3471">
                  <c:v>60</c:v>
                </c:pt>
                <c:pt idx="3472">
                  <c:v>61</c:v>
                </c:pt>
                <c:pt idx="3473">
                  <c:v>53</c:v>
                </c:pt>
                <c:pt idx="3474">
                  <c:v>50</c:v>
                </c:pt>
                <c:pt idx="3475">
                  <c:v>56</c:v>
                </c:pt>
                <c:pt idx="3476">
                  <c:v>54</c:v>
                </c:pt>
                <c:pt idx="3477">
                  <c:v>49</c:v>
                </c:pt>
                <c:pt idx="3478">
                  <c:v>44</c:v>
                </c:pt>
                <c:pt idx="3479">
                  <c:v>45</c:v>
                </c:pt>
                <c:pt idx="3480">
                  <c:v>53</c:v>
                </c:pt>
                <c:pt idx="3481">
                  <c:v>50</c:v>
                </c:pt>
                <c:pt idx="3482">
                  <c:v>46</c:v>
                </c:pt>
                <c:pt idx="3483">
                  <c:v>53</c:v>
                </c:pt>
                <c:pt idx="3484">
                  <c:v>57</c:v>
                </c:pt>
                <c:pt idx="3485">
                  <c:v>49</c:v>
                </c:pt>
                <c:pt idx="3486">
                  <c:v>57</c:v>
                </c:pt>
                <c:pt idx="3487">
                  <c:v>63</c:v>
                </c:pt>
                <c:pt idx="3488">
                  <c:v>57</c:v>
                </c:pt>
                <c:pt idx="3489">
                  <c:v>48</c:v>
                </c:pt>
                <c:pt idx="3490">
                  <c:v>35</c:v>
                </c:pt>
                <c:pt idx="3491">
                  <c:v>48</c:v>
                </c:pt>
                <c:pt idx="3492">
                  <c:v>48</c:v>
                </c:pt>
                <c:pt idx="3493">
                  <c:v>44</c:v>
                </c:pt>
                <c:pt idx="3494">
                  <c:v>42</c:v>
                </c:pt>
                <c:pt idx="3495">
                  <c:v>53</c:v>
                </c:pt>
                <c:pt idx="3496">
                  <c:v>50</c:v>
                </c:pt>
                <c:pt idx="3497">
                  <c:v>40</c:v>
                </c:pt>
                <c:pt idx="3498">
                  <c:v>43</c:v>
                </c:pt>
                <c:pt idx="3499">
                  <c:v>40</c:v>
                </c:pt>
                <c:pt idx="3500">
                  <c:v>45</c:v>
                </c:pt>
                <c:pt idx="3501">
                  <c:v>35</c:v>
                </c:pt>
                <c:pt idx="3502">
                  <c:v>36</c:v>
                </c:pt>
                <c:pt idx="3503">
                  <c:v>44</c:v>
                </c:pt>
                <c:pt idx="3504">
                  <c:v>37</c:v>
                </c:pt>
                <c:pt idx="3505">
                  <c:v>39</c:v>
                </c:pt>
                <c:pt idx="3506">
                  <c:v>37</c:v>
                </c:pt>
                <c:pt idx="3507">
                  <c:v>39</c:v>
                </c:pt>
                <c:pt idx="3508">
                  <c:v>41</c:v>
                </c:pt>
                <c:pt idx="3509">
                  <c:v>46</c:v>
                </c:pt>
                <c:pt idx="3510">
                  <c:v>46</c:v>
                </c:pt>
                <c:pt idx="3511">
                  <c:v>44</c:v>
                </c:pt>
                <c:pt idx="3512">
                  <c:v>42</c:v>
                </c:pt>
                <c:pt idx="3513">
                  <c:v>30</c:v>
                </c:pt>
                <c:pt idx="3514">
                  <c:v>30</c:v>
                </c:pt>
                <c:pt idx="3515">
                  <c:v>46</c:v>
                </c:pt>
                <c:pt idx="3516">
                  <c:v>46</c:v>
                </c:pt>
                <c:pt idx="3517">
                  <c:v>39</c:v>
                </c:pt>
                <c:pt idx="3518">
                  <c:v>28</c:v>
                </c:pt>
                <c:pt idx="3519">
                  <c:v>20</c:v>
                </c:pt>
                <c:pt idx="3520">
                  <c:v>29</c:v>
                </c:pt>
                <c:pt idx="3521">
                  <c:v>29</c:v>
                </c:pt>
                <c:pt idx="3522">
                  <c:v>25</c:v>
                </c:pt>
                <c:pt idx="3523">
                  <c:v>29</c:v>
                </c:pt>
                <c:pt idx="3524">
                  <c:v>35</c:v>
                </c:pt>
                <c:pt idx="3525">
                  <c:v>31</c:v>
                </c:pt>
                <c:pt idx="3526">
                  <c:v>35</c:v>
                </c:pt>
                <c:pt idx="3527">
                  <c:v>40</c:v>
                </c:pt>
                <c:pt idx="3528">
                  <c:v>35</c:v>
                </c:pt>
                <c:pt idx="3529">
                  <c:v>20</c:v>
                </c:pt>
                <c:pt idx="3530">
                  <c:v>16</c:v>
                </c:pt>
                <c:pt idx="3531">
                  <c:v>26</c:v>
                </c:pt>
                <c:pt idx="3532">
                  <c:v>36</c:v>
                </c:pt>
                <c:pt idx="3533">
                  <c:v>34</c:v>
                </c:pt>
                <c:pt idx="3534">
                  <c:v>30</c:v>
                </c:pt>
                <c:pt idx="3535">
                  <c:v>25</c:v>
                </c:pt>
                <c:pt idx="3536">
                  <c:v>27</c:v>
                </c:pt>
                <c:pt idx="3537">
                  <c:v>24</c:v>
                </c:pt>
                <c:pt idx="3538">
                  <c:v>22</c:v>
                </c:pt>
                <c:pt idx="3539">
                  <c:v>35</c:v>
                </c:pt>
                <c:pt idx="3540">
                  <c:v>35</c:v>
                </c:pt>
                <c:pt idx="3541">
                  <c:v>37</c:v>
                </c:pt>
                <c:pt idx="3542">
                  <c:v>37</c:v>
                </c:pt>
                <c:pt idx="3543">
                  <c:v>34</c:v>
                </c:pt>
                <c:pt idx="3544">
                  <c:v>35</c:v>
                </c:pt>
                <c:pt idx="3545">
                  <c:v>35</c:v>
                </c:pt>
                <c:pt idx="3546">
                  <c:v>45</c:v>
                </c:pt>
                <c:pt idx="3547">
                  <c:v>44</c:v>
                </c:pt>
                <c:pt idx="3548">
                  <c:v>37</c:v>
                </c:pt>
                <c:pt idx="3549">
                  <c:v>34</c:v>
                </c:pt>
                <c:pt idx="3550">
                  <c:v>44</c:v>
                </c:pt>
                <c:pt idx="3551">
                  <c:v>46</c:v>
                </c:pt>
                <c:pt idx="3552">
                  <c:v>42</c:v>
                </c:pt>
                <c:pt idx="3553">
                  <c:v>28</c:v>
                </c:pt>
                <c:pt idx="3554">
                  <c:v>25</c:v>
                </c:pt>
                <c:pt idx="3555">
                  <c:v>30</c:v>
                </c:pt>
                <c:pt idx="3556">
                  <c:v>24</c:v>
                </c:pt>
                <c:pt idx="3557">
                  <c:v>41</c:v>
                </c:pt>
                <c:pt idx="3558">
                  <c:v>33</c:v>
                </c:pt>
                <c:pt idx="3559">
                  <c:v>41</c:v>
                </c:pt>
                <c:pt idx="3560">
                  <c:v>50</c:v>
                </c:pt>
                <c:pt idx="3561">
                  <c:v>43</c:v>
                </c:pt>
                <c:pt idx="3562">
                  <c:v>52</c:v>
                </c:pt>
                <c:pt idx="3563">
                  <c:v>53</c:v>
                </c:pt>
                <c:pt idx="3564">
                  <c:v>55</c:v>
                </c:pt>
                <c:pt idx="3565">
                  <c:v>52</c:v>
                </c:pt>
                <c:pt idx="3566">
                  <c:v>43</c:v>
                </c:pt>
                <c:pt idx="3567">
                  <c:v>34</c:v>
                </c:pt>
                <c:pt idx="3568">
                  <c:v>31</c:v>
                </c:pt>
                <c:pt idx="3569">
                  <c:v>31</c:v>
                </c:pt>
                <c:pt idx="3570">
                  <c:v>30</c:v>
                </c:pt>
                <c:pt idx="3571">
                  <c:v>33</c:v>
                </c:pt>
                <c:pt idx="3572">
                  <c:v>35</c:v>
                </c:pt>
                <c:pt idx="3573">
                  <c:v>44</c:v>
                </c:pt>
                <c:pt idx="3574">
                  <c:v>47</c:v>
                </c:pt>
                <c:pt idx="3575">
                  <c:v>54</c:v>
                </c:pt>
                <c:pt idx="3576">
                  <c:v>51</c:v>
                </c:pt>
                <c:pt idx="3577">
                  <c:v>54</c:v>
                </c:pt>
                <c:pt idx="3578">
                  <c:v>47</c:v>
                </c:pt>
                <c:pt idx="3579">
                  <c:v>48</c:v>
                </c:pt>
                <c:pt idx="3580">
                  <c:v>55</c:v>
                </c:pt>
                <c:pt idx="3581">
                  <c:v>50</c:v>
                </c:pt>
                <c:pt idx="3582">
                  <c:v>52</c:v>
                </c:pt>
                <c:pt idx="3583">
                  <c:v>50</c:v>
                </c:pt>
                <c:pt idx="3584">
                  <c:v>51</c:v>
                </c:pt>
                <c:pt idx="3585">
                  <c:v>50</c:v>
                </c:pt>
                <c:pt idx="3586">
                  <c:v>45</c:v>
                </c:pt>
                <c:pt idx="3587">
                  <c:v>43</c:v>
                </c:pt>
                <c:pt idx="3588">
                  <c:v>54</c:v>
                </c:pt>
                <c:pt idx="3589">
                  <c:v>56</c:v>
                </c:pt>
                <c:pt idx="3590">
                  <c:v>55</c:v>
                </c:pt>
                <c:pt idx="3591">
                  <c:v>56</c:v>
                </c:pt>
                <c:pt idx="3592">
                  <c:v>56</c:v>
                </c:pt>
                <c:pt idx="3593">
                  <c:v>58</c:v>
                </c:pt>
                <c:pt idx="3594">
                  <c:v>56</c:v>
                </c:pt>
                <c:pt idx="3595">
                  <c:v>48</c:v>
                </c:pt>
                <c:pt idx="3596">
                  <c:v>48</c:v>
                </c:pt>
                <c:pt idx="3597">
                  <c:v>43</c:v>
                </c:pt>
                <c:pt idx="3598">
                  <c:v>37</c:v>
                </c:pt>
                <c:pt idx="3599">
                  <c:v>47</c:v>
                </c:pt>
                <c:pt idx="3600">
                  <c:v>53</c:v>
                </c:pt>
                <c:pt idx="3601">
                  <c:v>52</c:v>
                </c:pt>
                <c:pt idx="3602">
                  <c:v>52</c:v>
                </c:pt>
                <c:pt idx="3603">
                  <c:v>50</c:v>
                </c:pt>
                <c:pt idx="3604">
                  <c:v>48</c:v>
                </c:pt>
                <c:pt idx="3605">
                  <c:v>57</c:v>
                </c:pt>
                <c:pt idx="3606">
                  <c:v>53</c:v>
                </c:pt>
                <c:pt idx="3607">
                  <c:v>33</c:v>
                </c:pt>
                <c:pt idx="3608">
                  <c:v>34</c:v>
                </c:pt>
                <c:pt idx="3609">
                  <c:v>43</c:v>
                </c:pt>
                <c:pt idx="3610">
                  <c:v>50</c:v>
                </c:pt>
                <c:pt idx="3611">
                  <c:v>52</c:v>
                </c:pt>
                <c:pt idx="3612">
                  <c:v>51</c:v>
                </c:pt>
                <c:pt idx="3613">
                  <c:v>49</c:v>
                </c:pt>
                <c:pt idx="3614">
                  <c:v>56</c:v>
                </c:pt>
                <c:pt idx="3615">
                  <c:v>62</c:v>
                </c:pt>
                <c:pt idx="3616">
                  <c:v>62</c:v>
                </c:pt>
                <c:pt idx="3617">
                  <c:v>59</c:v>
                </c:pt>
                <c:pt idx="3618">
                  <c:v>54</c:v>
                </c:pt>
                <c:pt idx="3619">
                  <c:v>53</c:v>
                </c:pt>
                <c:pt idx="3620">
                  <c:v>48</c:v>
                </c:pt>
                <c:pt idx="3621">
                  <c:v>58</c:v>
                </c:pt>
                <c:pt idx="3622">
                  <c:v>65</c:v>
                </c:pt>
                <c:pt idx="3623">
                  <c:v>64</c:v>
                </c:pt>
                <c:pt idx="3624">
                  <c:v>61</c:v>
                </c:pt>
                <c:pt idx="3625">
                  <c:v>45</c:v>
                </c:pt>
                <c:pt idx="3626">
                  <c:v>52</c:v>
                </c:pt>
                <c:pt idx="3627">
                  <c:v>48</c:v>
                </c:pt>
                <c:pt idx="3628">
                  <c:v>46</c:v>
                </c:pt>
                <c:pt idx="3629">
                  <c:v>61</c:v>
                </c:pt>
                <c:pt idx="3630">
                  <c:v>59</c:v>
                </c:pt>
                <c:pt idx="3631">
                  <c:v>54</c:v>
                </c:pt>
                <c:pt idx="3632">
                  <c:v>55</c:v>
                </c:pt>
                <c:pt idx="3633">
                  <c:v>68</c:v>
                </c:pt>
                <c:pt idx="3634">
                  <c:v>64</c:v>
                </c:pt>
                <c:pt idx="3635">
                  <c:v>53</c:v>
                </c:pt>
                <c:pt idx="3636">
                  <c:v>50</c:v>
                </c:pt>
                <c:pt idx="3637">
                  <c:v>60</c:v>
                </c:pt>
                <c:pt idx="3638">
                  <c:v>72</c:v>
                </c:pt>
                <c:pt idx="3639">
                  <c:v>70</c:v>
                </c:pt>
                <c:pt idx="3640">
                  <c:v>69</c:v>
                </c:pt>
                <c:pt idx="3641">
                  <c:v>58</c:v>
                </c:pt>
                <c:pt idx="3642">
                  <c:v>43</c:v>
                </c:pt>
                <c:pt idx="3643">
                  <c:v>51</c:v>
                </c:pt>
                <c:pt idx="3644">
                  <c:v>57</c:v>
                </c:pt>
                <c:pt idx="3645">
                  <c:v>54</c:v>
                </c:pt>
                <c:pt idx="3646">
                  <c:v>52</c:v>
                </c:pt>
                <c:pt idx="3647">
                  <c:v>40</c:v>
                </c:pt>
                <c:pt idx="3648">
                  <c:v>40</c:v>
                </c:pt>
                <c:pt idx="3649">
                  <c:v>48</c:v>
                </c:pt>
                <c:pt idx="3650">
                  <c:v>37</c:v>
                </c:pt>
                <c:pt idx="3651">
                  <c:v>51</c:v>
                </c:pt>
                <c:pt idx="3652">
                  <c:v>50</c:v>
                </c:pt>
                <c:pt idx="3653">
                  <c:v>55</c:v>
                </c:pt>
                <c:pt idx="3654">
                  <c:v>62</c:v>
                </c:pt>
                <c:pt idx="3655">
                  <c:v>61</c:v>
                </c:pt>
                <c:pt idx="3656">
                  <c:v>57</c:v>
                </c:pt>
                <c:pt idx="3657">
                  <c:v>52</c:v>
                </c:pt>
                <c:pt idx="3658">
                  <c:v>43</c:v>
                </c:pt>
                <c:pt idx="3659">
                  <c:v>44</c:v>
                </c:pt>
                <c:pt idx="3660">
                  <c:v>53</c:v>
                </c:pt>
                <c:pt idx="3661">
                  <c:v>54</c:v>
                </c:pt>
                <c:pt idx="3662">
                  <c:v>49</c:v>
                </c:pt>
                <c:pt idx="3663">
                  <c:v>44</c:v>
                </c:pt>
                <c:pt idx="3664">
                  <c:v>39</c:v>
                </c:pt>
                <c:pt idx="3665">
                  <c:v>40</c:v>
                </c:pt>
                <c:pt idx="3666">
                  <c:v>48</c:v>
                </c:pt>
                <c:pt idx="3667">
                  <c:v>60</c:v>
                </c:pt>
                <c:pt idx="3668">
                  <c:v>71</c:v>
                </c:pt>
                <c:pt idx="3669">
                  <c:v>77</c:v>
                </c:pt>
                <c:pt idx="3670">
                  <c:v>72</c:v>
                </c:pt>
                <c:pt idx="3671">
                  <c:v>62</c:v>
                </c:pt>
                <c:pt idx="3672">
                  <c:v>73</c:v>
                </c:pt>
                <c:pt idx="3673">
                  <c:v>73</c:v>
                </c:pt>
                <c:pt idx="3674">
                  <c:v>64</c:v>
                </c:pt>
                <c:pt idx="3675">
                  <c:v>52</c:v>
                </c:pt>
                <c:pt idx="3676">
                  <c:v>62</c:v>
                </c:pt>
                <c:pt idx="3677">
                  <c:v>67</c:v>
                </c:pt>
                <c:pt idx="3678">
                  <c:v>74</c:v>
                </c:pt>
                <c:pt idx="3679">
                  <c:v>76</c:v>
                </c:pt>
                <c:pt idx="3680">
                  <c:v>71</c:v>
                </c:pt>
                <c:pt idx="3681">
                  <c:v>73</c:v>
                </c:pt>
                <c:pt idx="3682">
                  <c:v>75</c:v>
                </c:pt>
                <c:pt idx="3683">
                  <c:v>69</c:v>
                </c:pt>
                <c:pt idx="3684">
                  <c:v>60</c:v>
                </c:pt>
                <c:pt idx="3685">
                  <c:v>63</c:v>
                </c:pt>
                <c:pt idx="3686">
                  <c:v>60</c:v>
                </c:pt>
                <c:pt idx="3687">
                  <c:v>45</c:v>
                </c:pt>
                <c:pt idx="3688">
                  <c:v>53</c:v>
                </c:pt>
                <c:pt idx="3689">
                  <c:v>59</c:v>
                </c:pt>
                <c:pt idx="3690">
                  <c:v>57</c:v>
                </c:pt>
                <c:pt idx="3691">
                  <c:v>68</c:v>
                </c:pt>
                <c:pt idx="3692">
                  <c:v>66</c:v>
                </c:pt>
                <c:pt idx="3693">
                  <c:v>59</c:v>
                </c:pt>
                <c:pt idx="3694">
                  <c:v>49</c:v>
                </c:pt>
                <c:pt idx="3695">
                  <c:v>45</c:v>
                </c:pt>
                <c:pt idx="3696">
                  <c:v>42</c:v>
                </c:pt>
                <c:pt idx="3697">
                  <c:v>53</c:v>
                </c:pt>
                <c:pt idx="3698">
                  <c:v>57</c:v>
                </c:pt>
                <c:pt idx="3699">
                  <c:v>67</c:v>
                </c:pt>
                <c:pt idx="3700">
                  <c:v>66</c:v>
                </c:pt>
                <c:pt idx="3701">
                  <c:v>70</c:v>
                </c:pt>
                <c:pt idx="3702">
                  <c:v>75</c:v>
                </c:pt>
                <c:pt idx="3703">
                  <c:v>78</c:v>
                </c:pt>
                <c:pt idx="3704">
                  <c:v>79</c:v>
                </c:pt>
                <c:pt idx="3705">
                  <c:v>74</c:v>
                </c:pt>
                <c:pt idx="3706">
                  <c:v>78</c:v>
                </c:pt>
                <c:pt idx="3707">
                  <c:v>82</c:v>
                </c:pt>
                <c:pt idx="3708">
                  <c:v>85</c:v>
                </c:pt>
                <c:pt idx="3709">
                  <c:v>82</c:v>
                </c:pt>
                <c:pt idx="3710">
                  <c:v>83</c:v>
                </c:pt>
                <c:pt idx="3711">
                  <c:v>82</c:v>
                </c:pt>
                <c:pt idx="3712">
                  <c:v>86</c:v>
                </c:pt>
                <c:pt idx="3713">
                  <c:v>89</c:v>
                </c:pt>
                <c:pt idx="3714">
                  <c:v>76</c:v>
                </c:pt>
                <c:pt idx="3715">
                  <c:v>74</c:v>
                </c:pt>
                <c:pt idx="3716">
                  <c:v>74</c:v>
                </c:pt>
                <c:pt idx="3717">
                  <c:v>74</c:v>
                </c:pt>
                <c:pt idx="3718">
                  <c:v>76</c:v>
                </c:pt>
                <c:pt idx="3719">
                  <c:v>79</c:v>
                </c:pt>
                <c:pt idx="3720">
                  <c:v>79</c:v>
                </c:pt>
                <c:pt idx="3721">
                  <c:v>78</c:v>
                </c:pt>
                <c:pt idx="3722">
                  <c:v>76</c:v>
                </c:pt>
                <c:pt idx="3723">
                  <c:v>72</c:v>
                </c:pt>
                <c:pt idx="3724">
                  <c:v>66</c:v>
                </c:pt>
                <c:pt idx="3725">
                  <c:v>76</c:v>
                </c:pt>
                <c:pt idx="3726">
                  <c:v>80</c:v>
                </c:pt>
                <c:pt idx="3727">
                  <c:v>82</c:v>
                </c:pt>
                <c:pt idx="3728">
                  <c:v>87</c:v>
                </c:pt>
                <c:pt idx="3729">
                  <c:v>85</c:v>
                </c:pt>
                <c:pt idx="3730">
                  <c:v>77</c:v>
                </c:pt>
                <c:pt idx="3731">
                  <c:v>79</c:v>
                </c:pt>
                <c:pt idx="3732">
                  <c:v>80</c:v>
                </c:pt>
                <c:pt idx="3733">
                  <c:v>77</c:v>
                </c:pt>
                <c:pt idx="3734">
                  <c:v>81</c:v>
                </c:pt>
                <c:pt idx="3735">
                  <c:v>87</c:v>
                </c:pt>
                <c:pt idx="3736">
                  <c:v>91</c:v>
                </c:pt>
                <c:pt idx="3737">
                  <c:v>90</c:v>
                </c:pt>
                <c:pt idx="3738">
                  <c:v>90</c:v>
                </c:pt>
                <c:pt idx="3739">
                  <c:v>91</c:v>
                </c:pt>
                <c:pt idx="3740">
                  <c:v>91</c:v>
                </c:pt>
                <c:pt idx="3741">
                  <c:v>90</c:v>
                </c:pt>
                <c:pt idx="3742">
                  <c:v>88</c:v>
                </c:pt>
                <c:pt idx="3743">
                  <c:v>83</c:v>
                </c:pt>
                <c:pt idx="3744">
                  <c:v>80</c:v>
                </c:pt>
                <c:pt idx="3745">
                  <c:v>76</c:v>
                </c:pt>
                <c:pt idx="3746">
                  <c:v>80</c:v>
                </c:pt>
                <c:pt idx="3747">
                  <c:v>83</c:v>
                </c:pt>
                <c:pt idx="3748">
                  <c:v>88</c:v>
                </c:pt>
                <c:pt idx="3749">
                  <c:v>87</c:v>
                </c:pt>
                <c:pt idx="3750">
                  <c:v>84</c:v>
                </c:pt>
                <c:pt idx="3751">
                  <c:v>82</c:v>
                </c:pt>
                <c:pt idx="3752">
                  <c:v>79</c:v>
                </c:pt>
                <c:pt idx="3753">
                  <c:v>80</c:v>
                </c:pt>
                <c:pt idx="3754">
                  <c:v>85</c:v>
                </c:pt>
                <c:pt idx="3755">
                  <c:v>79</c:v>
                </c:pt>
                <c:pt idx="3756">
                  <c:v>73</c:v>
                </c:pt>
                <c:pt idx="3757">
                  <c:v>76</c:v>
                </c:pt>
                <c:pt idx="3758">
                  <c:v>81</c:v>
                </c:pt>
                <c:pt idx="3759">
                  <c:v>82</c:v>
                </c:pt>
                <c:pt idx="3760">
                  <c:v>82</c:v>
                </c:pt>
                <c:pt idx="3761">
                  <c:v>78</c:v>
                </c:pt>
                <c:pt idx="3762">
                  <c:v>73</c:v>
                </c:pt>
                <c:pt idx="3763">
                  <c:v>69</c:v>
                </c:pt>
                <c:pt idx="3764">
                  <c:v>71</c:v>
                </c:pt>
                <c:pt idx="3765">
                  <c:v>68</c:v>
                </c:pt>
                <c:pt idx="3766">
                  <c:v>78</c:v>
                </c:pt>
                <c:pt idx="3767">
                  <c:v>79</c:v>
                </c:pt>
                <c:pt idx="3768">
                  <c:v>83</c:v>
                </c:pt>
                <c:pt idx="3769">
                  <c:v>85</c:v>
                </c:pt>
                <c:pt idx="3770">
                  <c:v>84</c:v>
                </c:pt>
                <c:pt idx="3771">
                  <c:v>85</c:v>
                </c:pt>
                <c:pt idx="3772">
                  <c:v>85</c:v>
                </c:pt>
                <c:pt idx="3773">
                  <c:v>85</c:v>
                </c:pt>
                <c:pt idx="3774">
                  <c:v>84</c:v>
                </c:pt>
                <c:pt idx="3775">
                  <c:v>86</c:v>
                </c:pt>
                <c:pt idx="3776">
                  <c:v>86</c:v>
                </c:pt>
                <c:pt idx="3777">
                  <c:v>87</c:v>
                </c:pt>
                <c:pt idx="3778">
                  <c:v>87</c:v>
                </c:pt>
                <c:pt idx="3779">
                  <c:v>85</c:v>
                </c:pt>
                <c:pt idx="3780">
                  <c:v>85</c:v>
                </c:pt>
                <c:pt idx="3781">
                  <c:v>84</c:v>
                </c:pt>
                <c:pt idx="3782">
                  <c:v>87</c:v>
                </c:pt>
                <c:pt idx="3783">
                  <c:v>87</c:v>
                </c:pt>
                <c:pt idx="3784">
                  <c:v>89</c:v>
                </c:pt>
                <c:pt idx="3785">
                  <c:v>90</c:v>
                </c:pt>
                <c:pt idx="3786">
                  <c:v>88</c:v>
                </c:pt>
                <c:pt idx="3787">
                  <c:v>83</c:v>
                </c:pt>
                <c:pt idx="3788">
                  <c:v>83</c:v>
                </c:pt>
                <c:pt idx="3789">
                  <c:v>83</c:v>
                </c:pt>
                <c:pt idx="3790">
                  <c:v>80</c:v>
                </c:pt>
                <c:pt idx="3791">
                  <c:v>74</c:v>
                </c:pt>
                <c:pt idx="3792">
                  <c:v>71</c:v>
                </c:pt>
                <c:pt idx="3793">
                  <c:v>57</c:v>
                </c:pt>
                <c:pt idx="3794">
                  <c:v>71</c:v>
                </c:pt>
                <c:pt idx="3795">
                  <c:v>76</c:v>
                </c:pt>
                <c:pt idx="3796">
                  <c:v>74</c:v>
                </c:pt>
                <c:pt idx="3797">
                  <c:v>69</c:v>
                </c:pt>
                <c:pt idx="3798">
                  <c:v>71</c:v>
                </c:pt>
                <c:pt idx="3799">
                  <c:v>65</c:v>
                </c:pt>
                <c:pt idx="3800">
                  <c:v>67</c:v>
                </c:pt>
                <c:pt idx="3801">
                  <c:v>53</c:v>
                </c:pt>
                <c:pt idx="3802">
                  <c:v>60</c:v>
                </c:pt>
                <c:pt idx="3803">
                  <c:v>71</c:v>
                </c:pt>
                <c:pt idx="3804">
                  <c:v>69</c:v>
                </c:pt>
                <c:pt idx="3805">
                  <c:v>69</c:v>
                </c:pt>
                <c:pt idx="3806">
                  <c:v>67</c:v>
                </c:pt>
                <c:pt idx="3807">
                  <c:v>68</c:v>
                </c:pt>
                <c:pt idx="3808">
                  <c:v>66</c:v>
                </c:pt>
                <c:pt idx="3809">
                  <c:v>67</c:v>
                </c:pt>
                <c:pt idx="3810">
                  <c:v>75</c:v>
                </c:pt>
                <c:pt idx="3811">
                  <c:v>78</c:v>
                </c:pt>
                <c:pt idx="3812">
                  <c:v>79</c:v>
                </c:pt>
                <c:pt idx="3813">
                  <c:v>76</c:v>
                </c:pt>
                <c:pt idx="3814">
                  <c:v>76</c:v>
                </c:pt>
                <c:pt idx="3815">
                  <c:v>72</c:v>
                </c:pt>
                <c:pt idx="3816">
                  <c:v>70</c:v>
                </c:pt>
                <c:pt idx="3817">
                  <c:v>72</c:v>
                </c:pt>
                <c:pt idx="3818">
                  <c:v>71</c:v>
                </c:pt>
                <c:pt idx="3819">
                  <c:v>73</c:v>
                </c:pt>
                <c:pt idx="3820">
                  <c:v>72</c:v>
                </c:pt>
                <c:pt idx="3821">
                  <c:v>72</c:v>
                </c:pt>
                <c:pt idx="3822">
                  <c:v>65</c:v>
                </c:pt>
                <c:pt idx="3823">
                  <c:v>62</c:v>
                </c:pt>
                <c:pt idx="3824">
                  <c:v>57</c:v>
                </c:pt>
                <c:pt idx="3825">
                  <c:v>61</c:v>
                </c:pt>
                <c:pt idx="3826">
                  <c:v>66</c:v>
                </c:pt>
                <c:pt idx="3827">
                  <c:v>71</c:v>
                </c:pt>
                <c:pt idx="3828">
                  <c:v>76</c:v>
                </c:pt>
                <c:pt idx="3829">
                  <c:v>77</c:v>
                </c:pt>
                <c:pt idx="3830">
                  <c:v>71</c:v>
                </c:pt>
                <c:pt idx="3831">
                  <c:v>69</c:v>
                </c:pt>
                <c:pt idx="3832">
                  <c:v>75</c:v>
                </c:pt>
                <c:pt idx="3833">
                  <c:v>73</c:v>
                </c:pt>
                <c:pt idx="3834">
                  <c:v>72</c:v>
                </c:pt>
                <c:pt idx="3835">
                  <c:v>70</c:v>
                </c:pt>
                <c:pt idx="3836">
                  <c:v>71</c:v>
                </c:pt>
                <c:pt idx="3837">
                  <c:v>71</c:v>
                </c:pt>
                <c:pt idx="3838">
                  <c:v>65</c:v>
                </c:pt>
                <c:pt idx="3839">
                  <c:v>61</c:v>
                </c:pt>
                <c:pt idx="3840">
                  <c:v>64</c:v>
                </c:pt>
                <c:pt idx="3841">
                  <c:v>65</c:v>
                </c:pt>
                <c:pt idx="3842">
                  <c:v>66</c:v>
                </c:pt>
                <c:pt idx="3843">
                  <c:v>57</c:v>
                </c:pt>
                <c:pt idx="3844">
                  <c:v>48</c:v>
                </c:pt>
                <c:pt idx="3845">
                  <c:v>52</c:v>
                </c:pt>
                <c:pt idx="3846">
                  <c:v>62</c:v>
                </c:pt>
                <c:pt idx="3847">
                  <c:v>65</c:v>
                </c:pt>
                <c:pt idx="3848">
                  <c:v>54</c:v>
                </c:pt>
                <c:pt idx="3849">
                  <c:v>50</c:v>
                </c:pt>
                <c:pt idx="3850">
                  <c:v>40</c:v>
                </c:pt>
                <c:pt idx="3851">
                  <c:v>44</c:v>
                </c:pt>
                <c:pt idx="3852">
                  <c:v>40</c:v>
                </c:pt>
                <c:pt idx="3853">
                  <c:v>41</c:v>
                </c:pt>
                <c:pt idx="3854">
                  <c:v>43</c:v>
                </c:pt>
                <c:pt idx="3855">
                  <c:v>41</c:v>
                </c:pt>
                <c:pt idx="3856">
                  <c:v>32</c:v>
                </c:pt>
                <c:pt idx="3857">
                  <c:v>36</c:v>
                </c:pt>
                <c:pt idx="3858">
                  <c:v>33</c:v>
                </c:pt>
                <c:pt idx="3859">
                  <c:v>33</c:v>
                </c:pt>
                <c:pt idx="3860">
                  <c:v>31</c:v>
                </c:pt>
                <c:pt idx="3861">
                  <c:v>39</c:v>
                </c:pt>
                <c:pt idx="3862">
                  <c:v>41</c:v>
                </c:pt>
                <c:pt idx="3863">
                  <c:v>44</c:v>
                </c:pt>
                <c:pt idx="3864">
                  <c:v>40</c:v>
                </c:pt>
                <c:pt idx="3865">
                  <c:v>40</c:v>
                </c:pt>
                <c:pt idx="3866">
                  <c:v>29</c:v>
                </c:pt>
                <c:pt idx="3867">
                  <c:v>36</c:v>
                </c:pt>
                <c:pt idx="3868">
                  <c:v>35</c:v>
                </c:pt>
                <c:pt idx="3869">
                  <c:v>40</c:v>
                </c:pt>
                <c:pt idx="3870">
                  <c:v>40</c:v>
                </c:pt>
                <c:pt idx="3871">
                  <c:v>42</c:v>
                </c:pt>
                <c:pt idx="3872">
                  <c:v>41</c:v>
                </c:pt>
                <c:pt idx="3873">
                  <c:v>48</c:v>
                </c:pt>
                <c:pt idx="3874">
                  <c:v>46</c:v>
                </c:pt>
                <c:pt idx="3875">
                  <c:v>45</c:v>
                </c:pt>
                <c:pt idx="3876">
                  <c:v>48</c:v>
                </c:pt>
                <c:pt idx="3877">
                  <c:v>53</c:v>
                </c:pt>
                <c:pt idx="3878">
                  <c:v>36</c:v>
                </c:pt>
                <c:pt idx="3879">
                  <c:v>37</c:v>
                </c:pt>
                <c:pt idx="3880">
                  <c:v>43</c:v>
                </c:pt>
                <c:pt idx="3881">
                  <c:v>45</c:v>
                </c:pt>
                <c:pt idx="3882">
                  <c:v>47</c:v>
                </c:pt>
                <c:pt idx="3883">
                  <c:v>52</c:v>
                </c:pt>
                <c:pt idx="3884">
                  <c:v>51</c:v>
                </c:pt>
                <c:pt idx="3885">
                  <c:v>41</c:v>
                </c:pt>
                <c:pt idx="3886">
                  <c:v>26</c:v>
                </c:pt>
                <c:pt idx="3887">
                  <c:v>37</c:v>
                </c:pt>
                <c:pt idx="3888">
                  <c:v>36</c:v>
                </c:pt>
                <c:pt idx="3889">
                  <c:v>34</c:v>
                </c:pt>
                <c:pt idx="3890">
                  <c:v>34</c:v>
                </c:pt>
                <c:pt idx="3891">
                  <c:v>33</c:v>
                </c:pt>
                <c:pt idx="3892">
                  <c:v>28</c:v>
                </c:pt>
                <c:pt idx="3893">
                  <c:v>26</c:v>
                </c:pt>
                <c:pt idx="3894">
                  <c:v>25</c:v>
                </c:pt>
                <c:pt idx="3895">
                  <c:v>30</c:v>
                </c:pt>
                <c:pt idx="3896">
                  <c:v>21</c:v>
                </c:pt>
                <c:pt idx="3897">
                  <c:v>15</c:v>
                </c:pt>
                <c:pt idx="3898">
                  <c:v>21</c:v>
                </c:pt>
                <c:pt idx="3899">
                  <c:v>20</c:v>
                </c:pt>
                <c:pt idx="3900">
                  <c:v>29</c:v>
                </c:pt>
                <c:pt idx="3901">
                  <c:v>34</c:v>
                </c:pt>
                <c:pt idx="3902">
                  <c:v>26</c:v>
                </c:pt>
                <c:pt idx="3903">
                  <c:v>24</c:v>
                </c:pt>
                <c:pt idx="3904">
                  <c:v>38</c:v>
                </c:pt>
                <c:pt idx="3905">
                  <c:v>37</c:v>
                </c:pt>
                <c:pt idx="3906">
                  <c:v>42</c:v>
                </c:pt>
                <c:pt idx="3907">
                  <c:v>33</c:v>
                </c:pt>
                <c:pt idx="3908">
                  <c:v>21</c:v>
                </c:pt>
                <c:pt idx="3909">
                  <c:v>23</c:v>
                </c:pt>
                <c:pt idx="3910">
                  <c:v>32</c:v>
                </c:pt>
                <c:pt idx="3911">
                  <c:v>38</c:v>
                </c:pt>
                <c:pt idx="3912">
                  <c:v>34</c:v>
                </c:pt>
                <c:pt idx="3913">
                  <c:v>23</c:v>
                </c:pt>
                <c:pt idx="3914">
                  <c:v>30</c:v>
                </c:pt>
                <c:pt idx="3915">
                  <c:v>36</c:v>
                </c:pt>
                <c:pt idx="3916">
                  <c:v>36</c:v>
                </c:pt>
                <c:pt idx="3917">
                  <c:v>39</c:v>
                </c:pt>
                <c:pt idx="3918">
                  <c:v>41</c:v>
                </c:pt>
                <c:pt idx="3919">
                  <c:v>47</c:v>
                </c:pt>
                <c:pt idx="3920">
                  <c:v>47</c:v>
                </c:pt>
                <c:pt idx="3921">
                  <c:v>44</c:v>
                </c:pt>
                <c:pt idx="3922">
                  <c:v>49</c:v>
                </c:pt>
                <c:pt idx="3923">
                  <c:v>47</c:v>
                </c:pt>
                <c:pt idx="3924">
                  <c:v>43</c:v>
                </c:pt>
                <c:pt idx="3925">
                  <c:v>34</c:v>
                </c:pt>
                <c:pt idx="3926">
                  <c:v>28</c:v>
                </c:pt>
                <c:pt idx="3927">
                  <c:v>29</c:v>
                </c:pt>
                <c:pt idx="3928">
                  <c:v>36</c:v>
                </c:pt>
                <c:pt idx="3929">
                  <c:v>46</c:v>
                </c:pt>
                <c:pt idx="3930">
                  <c:v>43</c:v>
                </c:pt>
                <c:pt idx="3931">
                  <c:v>47</c:v>
                </c:pt>
                <c:pt idx="3932">
                  <c:v>52</c:v>
                </c:pt>
                <c:pt idx="3933">
                  <c:v>52</c:v>
                </c:pt>
                <c:pt idx="3934">
                  <c:v>45</c:v>
                </c:pt>
                <c:pt idx="3935">
                  <c:v>25</c:v>
                </c:pt>
                <c:pt idx="3936">
                  <c:v>23</c:v>
                </c:pt>
                <c:pt idx="3937">
                  <c:v>21</c:v>
                </c:pt>
                <c:pt idx="3938">
                  <c:v>8</c:v>
                </c:pt>
                <c:pt idx="3939">
                  <c:v>5</c:v>
                </c:pt>
                <c:pt idx="3940">
                  <c:v>11</c:v>
                </c:pt>
                <c:pt idx="3941">
                  <c:v>17</c:v>
                </c:pt>
                <c:pt idx="3942">
                  <c:v>28</c:v>
                </c:pt>
                <c:pt idx="3943">
                  <c:v>37</c:v>
                </c:pt>
                <c:pt idx="3944">
                  <c:v>31</c:v>
                </c:pt>
                <c:pt idx="3945">
                  <c:v>34</c:v>
                </c:pt>
                <c:pt idx="3946">
                  <c:v>31</c:v>
                </c:pt>
                <c:pt idx="3947">
                  <c:v>38</c:v>
                </c:pt>
                <c:pt idx="3948">
                  <c:v>42</c:v>
                </c:pt>
                <c:pt idx="3949">
                  <c:v>45</c:v>
                </c:pt>
                <c:pt idx="3950">
                  <c:v>48</c:v>
                </c:pt>
                <c:pt idx="3951">
                  <c:v>44</c:v>
                </c:pt>
                <c:pt idx="3952">
                  <c:v>42</c:v>
                </c:pt>
                <c:pt idx="3953">
                  <c:v>46</c:v>
                </c:pt>
                <c:pt idx="3954">
                  <c:v>50</c:v>
                </c:pt>
                <c:pt idx="3955">
                  <c:v>46</c:v>
                </c:pt>
                <c:pt idx="3956">
                  <c:v>50</c:v>
                </c:pt>
                <c:pt idx="3957">
                  <c:v>48</c:v>
                </c:pt>
                <c:pt idx="3958">
                  <c:v>49</c:v>
                </c:pt>
                <c:pt idx="3959">
                  <c:v>52</c:v>
                </c:pt>
                <c:pt idx="3960">
                  <c:v>51</c:v>
                </c:pt>
                <c:pt idx="3961">
                  <c:v>50</c:v>
                </c:pt>
                <c:pt idx="3962">
                  <c:v>47</c:v>
                </c:pt>
                <c:pt idx="3963">
                  <c:v>40</c:v>
                </c:pt>
                <c:pt idx="3964">
                  <c:v>29</c:v>
                </c:pt>
                <c:pt idx="3965">
                  <c:v>38</c:v>
                </c:pt>
                <c:pt idx="3966">
                  <c:v>44</c:v>
                </c:pt>
                <c:pt idx="3967">
                  <c:v>48</c:v>
                </c:pt>
                <c:pt idx="3968">
                  <c:v>46</c:v>
                </c:pt>
                <c:pt idx="3969">
                  <c:v>43</c:v>
                </c:pt>
                <c:pt idx="3970">
                  <c:v>46</c:v>
                </c:pt>
                <c:pt idx="3971">
                  <c:v>49</c:v>
                </c:pt>
                <c:pt idx="3972">
                  <c:v>48</c:v>
                </c:pt>
                <c:pt idx="3973">
                  <c:v>48</c:v>
                </c:pt>
                <c:pt idx="3974">
                  <c:v>41</c:v>
                </c:pt>
                <c:pt idx="3975">
                  <c:v>48</c:v>
                </c:pt>
                <c:pt idx="3976">
                  <c:v>51</c:v>
                </c:pt>
                <c:pt idx="3977">
                  <c:v>47</c:v>
                </c:pt>
                <c:pt idx="3978">
                  <c:v>37</c:v>
                </c:pt>
                <c:pt idx="3979">
                  <c:v>39</c:v>
                </c:pt>
                <c:pt idx="3980">
                  <c:v>46</c:v>
                </c:pt>
                <c:pt idx="3981">
                  <c:v>51</c:v>
                </c:pt>
                <c:pt idx="3982">
                  <c:v>52</c:v>
                </c:pt>
                <c:pt idx="3983">
                  <c:v>54</c:v>
                </c:pt>
                <c:pt idx="3984">
                  <c:v>50</c:v>
                </c:pt>
                <c:pt idx="3985">
                  <c:v>41</c:v>
                </c:pt>
                <c:pt idx="3986">
                  <c:v>38</c:v>
                </c:pt>
                <c:pt idx="3987">
                  <c:v>42</c:v>
                </c:pt>
                <c:pt idx="3988">
                  <c:v>50</c:v>
                </c:pt>
                <c:pt idx="3989">
                  <c:v>48</c:v>
                </c:pt>
                <c:pt idx="3990">
                  <c:v>52</c:v>
                </c:pt>
                <c:pt idx="3991">
                  <c:v>56</c:v>
                </c:pt>
                <c:pt idx="3992">
                  <c:v>44</c:v>
                </c:pt>
                <c:pt idx="3993">
                  <c:v>44</c:v>
                </c:pt>
                <c:pt idx="3994">
                  <c:v>43</c:v>
                </c:pt>
                <c:pt idx="3995">
                  <c:v>53</c:v>
                </c:pt>
                <c:pt idx="3996">
                  <c:v>64</c:v>
                </c:pt>
                <c:pt idx="3997">
                  <c:v>71</c:v>
                </c:pt>
                <c:pt idx="3998">
                  <c:v>73</c:v>
                </c:pt>
                <c:pt idx="3999">
                  <c:v>73</c:v>
                </c:pt>
                <c:pt idx="4000">
                  <c:v>75</c:v>
                </c:pt>
                <c:pt idx="4001">
                  <c:v>74</c:v>
                </c:pt>
                <c:pt idx="4002">
                  <c:v>66</c:v>
                </c:pt>
                <c:pt idx="4003">
                  <c:v>65</c:v>
                </c:pt>
                <c:pt idx="4004">
                  <c:v>65</c:v>
                </c:pt>
                <c:pt idx="4005">
                  <c:v>68</c:v>
                </c:pt>
                <c:pt idx="4006">
                  <c:v>66</c:v>
                </c:pt>
                <c:pt idx="4007">
                  <c:v>64</c:v>
                </c:pt>
                <c:pt idx="4008">
                  <c:v>66</c:v>
                </c:pt>
                <c:pt idx="4009">
                  <c:v>69</c:v>
                </c:pt>
                <c:pt idx="4010">
                  <c:v>70</c:v>
                </c:pt>
                <c:pt idx="4011">
                  <c:v>69</c:v>
                </c:pt>
                <c:pt idx="4012">
                  <c:v>65</c:v>
                </c:pt>
                <c:pt idx="4013">
                  <c:v>58</c:v>
                </c:pt>
                <c:pt idx="4014">
                  <c:v>40</c:v>
                </c:pt>
                <c:pt idx="4015">
                  <c:v>39</c:v>
                </c:pt>
                <c:pt idx="4016">
                  <c:v>35</c:v>
                </c:pt>
                <c:pt idx="4017">
                  <c:v>38</c:v>
                </c:pt>
                <c:pt idx="4018">
                  <c:v>41</c:v>
                </c:pt>
                <c:pt idx="4019">
                  <c:v>48</c:v>
                </c:pt>
                <c:pt idx="4020">
                  <c:v>53</c:v>
                </c:pt>
                <c:pt idx="4021">
                  <c:v>58</c:v>
                </c:pt>
                <c:pt idx="4022">
                  <c:v>56</c:v>
                </c:pt>
                <c:pt idx="4023">
                  <c:v>61</c:v>
                </c:pt>
                <c:pt idx="4024">
                  <c:v>64</c:v>
                </c:pt>
                <c:pt idx="4025">
                  <c:v>66</c:v>
                </c:pt>
                <c:pt idx="4026">
                  <c:v>73</c:v>
                </c:pt>
                <c:pt idx="4027">
                  <c:v>74</c:v>
                </c:pt>
                <c:pt idx="4028">
                  <c:v>72</c:v>
                </c:pt>
                <c:pt idx="4029">
                  <c:v>73</c:v>
                </c:pt>
                <c:pt idx="4030">
                  <c:v>69</c:v>
                </c:pt>
                <c:pt idx="4031">
                  <c:v>68</c:v>
                </c:pt>
                <c:pt idx="4032">
                  <c:v>52</c:v>
                </c:pt>
                <c:pt idx="4033">
                  <c:v>55</c:v>
                </c:pt>
                <c:pt idx="4034">
                  <c:v>54</c:v>
                </c:pt>
                <c:pt idx="4035">
                  <c:v>49</c:v>
                </c:pt>
                <c:pt idx="4036">
                  <c:v>52</c:v>
                </c:pt>
                <c:pt idx="4037">
                  <c:v>57</c:v>
                </c:pt>
                <c:pt idx="4038">
                  <c:v>65</c:v>
                </c:pt>
                <c:pt idx="4039">
                  <c:v>65</c:v>
                </c:pt>
                <c:pt idx="4040">
                  <c:v>64</c:v>
                </c:pt>
                <c:pt idx="4041">
                  <c:v>64</c:v>
                </c:pt>
                <c:pt idx="4042">
                  <c:v>63</c:v>
                </c:pt>
                <c:pt idx="4043">
                  <c:v>62</c:v>
                </c:pt>
                <c:pt idx="4044">
                  <c:v>60</c:v>
                </c:pt>
                <c:pt idx="4045">
                  <c:v>54</c:v>
                </c:pt>
                <c:pt idx="4046">
                  <c:v>48</c:v>
                </c:pt>
                <c:pt idx="4047">
                  <c:v>60</c:v>
                </c:pt>
                <c:pt idx="4048">
                  <c:v>66</c:v>
                </c:pt>
                <c:pt idx="4049">
                  <c:v>60</c:v>
                </c:pt>
                <c:pt idx="4050">
                  <c:v>54</c:v>
                </c:pt>
                <c:pt idx="4051">
                  <c:v>46</c:v>
                </c:pt>
                <c:pt idx="4052">
                  <c:v>56</c:v>
                </c:pt>
                <c:pt idx="4053">
                  <c:v>63</c:v>
                </c:pt>
                <c:pt idx="4054">
                  <c:v>70</c:v>
                </c:pt>
                <c:pt idx="4055">
                  <c:v>74</c:v>
                </c:pt>
                <c:pt idx="4056">
                  <c:v>66</c:v>
                </c:pt>
                <c:pt idx="4057">
                  <c:v>57</c:v>
                </c:pt>
                <c:pt idx="4058">
                  <c:v>64</c:v>
                </c:pt>
                <c:pt idx="4059">
                  <c:v>69</c:v>
                </c:pt>
                <c:pt idx="4060">
                  <c:v>69</c:v>
                </c:pt>
                <c:pt idx="4061">
                  <c:v>72</c:v>
                </c:pt>
                <c:pt idx="4062">
                  <c:v>71</c:v>
                </c:pt>
                <c:pt idx="4063">
                  <c:v>74</c:v>
                </c:pt>
                <c:pt idx="4064">
                  <c:v>74</c:v>
                </c:pt>
                <c:pt idx="4065">
                  <c:v>77</c:v>
                </c:pt>
                <c:pt idx="4066">
                  <c:v>78</c:v>
                </c:pt>
                <c:pt idx="4067">
                  <c:v>77</c:v>
                </c:pt>
                <c:pt idx="4068">
                  <c:v>75</c:v>
                </c:pt>
                <c:pt idx="4069">
                  <c:v>66</c:v>
                </c:pt>
                <c:pt idx="4070">
                  <c:v>74</c:v>
                </c:pt>
                <c:pt idx="4071">
                  <c:v>77</c:v>
                </c:pt>
                <c:pt idx="4072">
                  <c:v>72</c:v>
                </c:pt>
                <c:pt idx="4073">
                  <c:v>66</c:v>
                </c:pt>
                <c:pt idx="4074">
                  <c:v>67</c:v>
                </c:pt>
                <c:pt idx="4075">
                  <c:v>77</c:v>
                </c:pt>
                <c:pt idx="4076">
                  <c:v>73</c:v>
                </c:pt>
                <c:pt idx="4077">
                  <c:v>73</c:v>
                </c:pt>
                <c:pt idx="4078">
                  <c:v>74</c:v>
                </c:pt>
                <c:pt idx="4079">
                  <c:v>74</c:v>
                </c:pt>
                <c:pt idx="4080">
                  <c:v>73</c:v>
                </c:pt>
                <c:pt idx="4081">
                  <c:v>66</c:v>
                </c:pt>
                <c:pt idx="4082">
                  <c:v>65</c:v>
                </c:pt>
                <c:pt idx="4083">
                  <c:v>65</c:v>
                </c:pt>
                <c:pt idx="4084">
                  <c:v>71</c:v>
                </c:pt>
                <c:pt idx="4085">
                  <c:v>76</c:v>
                </c:pt>
                <c:pt idx="4086">
                  <c:v>78</c:v>
                </c:pt>
                <c:pt idx="4087">
                  <c:v>78</c:v>
                </c:pt>
                <c:pt idx="4088">
                  <c:v>80</c:v>
                </c:pt>
                <c:pt idx="4089">
                  <c:v>84</c:v>
                </c:pt>
                <c:pt idx="4090">
                  <c:v>85</c:v>
                </c:pt>
                <c:pt idx="4091">
                  <c:v>81</c:v>
                </c:pt>
                <c:pt idx="4092">
                  <c:v>81</c:v>
                </c:pt>
                <c:pt idx="4093">
                  <c:v>74</c:v>
                </c:pt>
                <c:pt idx="4094">
                  <c:v>78</c:v>
                </c:pt>
                <c:pt idx="4095">
                  <c:v>77</c:v>
                </c:pt>
                <c:pt idx="4096">
                  <c:v>80</c:v>
                </c:pt>
                <c:pt idx="4097">
                  <c:v>80</c:v>
                </c:pt>
                <c:pt idx="4098">
                  <c:v>78</c:v>
                </c:pt>
                <c:pt idx="4099">
                  <c:v>72</c:v>
                </c:pt>
                <c:pt idx="4100">
                  <c:v>78</c:v>
                </c:pt>
                <c:pt idx="4101">
                  <c:v>90</c:v>
                </c:pt>
                <c:pt idx="4102">
                  <c:v>86</c:v>
                </c:pt>
                <c:pt idx="4103">
                  <c:v>84</c:v>
                </c:pt>
                <c:pt idx="4104">
                  <c:v>80</c:v>
                </c:pt>
                <c:pt idx="4105">
                  <c:v>79</c:v>
                </c:pt>
                <c:pt idx="4106">
                  <c:v>79</c:v>
                </c:pt>
                <c:pt idx="4107">
                  <c:v>80</c:v>
                </c:pt>
                <c:pt idx="4108">
                  <c:v>81</c:v>
                </c:pt>
                <c:pt idx="4109">
                  <c:v>80</c:v>
                </c:pt>
                <c:pt idx="4110">
                  <c:v>80</c:v>
                </c:pt>
                <c:pt idx="4111">
                  <c:v>80</c:v>
                </c:pt>
                <c:pt idx="4112">
                  <c:v>78</c:v>
                </c:pt>
                <c:pt idx="4113">
                  <c:v>74</c:v>
                </c:pt>
                <c:pt idx="4114">
                  <c:v>73</c:v>
                </c:pt>
                <c:pt idx="4115">
                  <c:v>70</c:v>
                </c:pt>
                <c:pt idx="4116">
                  <c:v>74</c:v>
                </c:pt>
                <c:pt idx="4117">
                  <c:v>76</c:v>
                </c:pt>
                <c:pt idx="4118">
                  <c:v>78</c:v>
                </c:pt>
                <c:pt idx="4119">
                  <c:v>81</c:v>
                </c:pt>
                <c:pt idx="4120">
                  <c:v>81</c:v>
                </c:pt>
                <c:pt idx="4121">
                  <c:v>80</c:v>
                </c:pt>
                <c:pt idx="4122">
                  <c:v>68</c:v>
                </c:pt>
                <c:pt idx="4123">
                  <c:v>73</c:v>
                </c:pt>
                <c:pt idx="4124">
                  <c:v>74</c:v>
                </c:pt>
                <c:pt idx="4125">
                  <c:v>74</c:v>
                </c:pt>
                <c:pt idx="4126">
                  <c:v>74</c:v>
                </c:pt>
                <c:pt idx="4127">
                  <c:v>82</c:v>
                </c:pt>
                <c:pt idx="4128">
                  <c:v>81</c:v>
                </c:pt>
                <c:pt idx="4129">
                  <c:v>78</c:v>
                </c:pt>
                <c:pt idx="4130">
                  <c:v>79</c:v>
                </c:pt>
                <c:pt idx="4131">
                  <c:v>73</c:v>
                </c:pt>
                <c:pt idx="4132">
                  <c:v>75</c:v>
                </c:pt>
                <c:pt idx="4133">
                  <c:v>77</c:v>
                </c:pt>
                <c:pt idx="4134">
                  <c:v>69</c:v>
                </c:pt>
                <c:pt idx="4135">
                  <c:v>76</c:v>
                </c:pt>
                <c:pt idx="4136">
                  <c:v>70</c:v>
                </c:pt>
                <c:pt idx="4137">
                  <c:v>64</c:v>
                </c:pt>
                <c:pt idx="4138">
                  <c:v>64</c:v>
                </c:pt>
                <c:pt idx="4139">
                  <c:v>69</c:v>
                </c:pt>
                <c:pt idx="4140">
                  <c:v>72</c:v>
                </c:pt>
                <c:pt idx="4141">
                  <c:v>76</c:v>
                </c:pt>
                <c:pt idx="4142">
                  <c:v>77</c:v>
                </c:pt>
                <c:pt idx="4143">
                  <c:v>72</c:v>
                </c:pt>
                <c:pt idx="4144">
                  <c:v>69</c:v>
                </c:pt>
                <c:pt idx="4145">
                  <c:v>73</c:v>
                </c:pt>
                <c:pt idx="4146">
                  <c:v>71</c:v>
                </c:pt>
                <c:pt idx="4147">
                  <c:v>75</c:v>
                </c:pt>
                <c:pt idx="4148">
                  <c:v>78</c:v>
                </c:pt>
                <c:pt idx="4149">
                  <c:v>79</c:v>
                </c:pt>
                <c:pt idx="4150">
                  <c:v>77</c:v>
                </c:pt>
                <c:pt idx="4151">
                  <c:v>73</c:v>
                </c:pt>
                <c:pt idx="4152">
                  <c:v>65</c:v>
                </c:pt>
                <c:pt idx="4153">
                  <c:v>73</c:v>
                </c:pt>
                <c:pt idx="4154">
                  <c:v>73</c:v>
                </c:pt>
                <c:pt idx="4155">
                  <c:v>73</c:v>
                </c:pt>
                <c:pt idx="4156">
                  <c:v>68</c:v>
                </c:pt>
                <c:pt idx="4157">
                  <c:v>68</c:v>
                </c:pt>
                <c:pt idx="4158">
                  <c:v>74</c:v>
                </c:pt>
                <c:pt idx="4159">
                  <c:v>75</c:v>
                </c:pt>
                <c:pt idx="4160">
                  <c:v>76</c:v>
                </c:pt>
                <c:pt idx="4161">
                  <c:v>70</c:v>
                </c:pt>
                <c:pt idx="4162">
                  <c:v>53</c:v>
                </c:pt>
                <c:pt idx="4163">
                  <c:v>41</c:v>
                </c:pt>
                <c:pt idx="4164">
                  <c:v>60</c:v>
                </c:pt>
                <c:pt idx="4165">
                  <c:v>65</c:v>
                </c:pt>
                <c:pt idx="4166">
                  <c:v>69</c:v>
                </c:pt>
                <c:pt idx="4167">
                  <c:v>74</c:v>
                </c:pt>
                <c:pt idx="4168">
                  <c:v>75</c:v>
                </c:pt>
                <c:pt idx="4169">
                  <c:v>75</c:v>
                </c:pt>
                <c:pt idx="4170">
                  <c:v>67</c:v>
                </c:pt>
                <c:pt idx="4171">
                  <c:v>65</c:v>
                </c:pt>
                <c:pt idx="4172">
                  <c:v>67</c:v>
                </c:pt>
                <c:pt idx="4173">
                  <c:v>72</c:v>
                </c:pt>
                <c:pt idx="4174">
                  <c:v>55</c:v>
                </c:pt>
                <c:pt idx="4175">
                  <c:v>57</c:v>
                </c:pt>
                <c:pt idx="4176">
                  <c:v>63</c:v>
                </c:pt>
                <c:pt idx="4177">
                  <c:v>55</c:v>
                </c:pt>
                <c:pt idx="4178">
                  <c:v>51</c:v>
                </c:pt>
                <c:pt idx="4179">
                  <c:v>57</c:v>
                </c:pt>
                <c:pt idx="4180">
                  <c:v>65</c:v>
                </c:pt>
                <c:pt idx="4181">
                  <c:v>65</c:v>
                </c:pt>
                <c:pt idx="4182">
                  <c:v>65</c:v>
                </c:pt>
                <c:pt idx="4183">
                  <c:v>69</c:v>
                </c:pt>
                <c:pt idx="4184">
                  <c:v>73</c:v>
                </c:pt>
                <c:pt idx="4185">
                  <c:v>69</c:v>
                </c:pt>
                <c:pt idx="4186">
                  <c:v>70</c:v>
                </c:pt>
                <c:pt idx="4187">
                  <c:v>66</c:v>
                </c:pt>
                <c:pt idx="4188">
                  <c:v>65</c:v>
                </c:pt>
                <c:pt idx="4189">
                  <c:v>64</c:v>
                </c:pt>
                <c:pt idx="4190">
                  <c:v>61</c:v>
                </c:pt>
                <c:pt idx="4191">
                  <c:v>62</c:v>
                </c:pt>
                <c:pt idx="4192">
                  <c:v>65</c:v>
                </c:pt>
                <c:pt idx="4193">
                  <c:v>67</c:v>
                </c:pt>
                <c:pt idx="4194">
                  <c:v>66</c:v>
                </c:pt>
                <c:pt idx="4195">
                  <c:v>62</c:v>
                </c:pt>
                <c:pt idx="4196">
                  <c:v>49</c:v>
                </c:pt>
                <c:pt idx="4197">
                  <c:v>47</c:v>
                </c:pt>
                <c:pt idx="4198">
                  <c:v>43</c:v>
                </c:pt>
                <c:pt idx="4199">
                  <c:v>41</c:v>
                </c:pt>
                <c:pt idx="4200">
                  <c:v>36</c:v>
                </c:pt>
                <c:pt idx="4201">
                  <c:v>42</c:v>
                </c:pt>
                <c:pt idx="4202">
                  <c:v>44</c:v>
                </c:pt>
                <c:pt idx="4203">
                  <c:v>37</c:v>
                </c:pt>
                <c:pt idx="4204">
                  <c:v>41</c:v>
                </c:pt>
                <c:pt idx="4205">
                  <c:v>50</c:v>
                </c:pt>
                <c:pt idx="4206">
                  <c:v>48</c:v>
                </c:pt>
                <c:pt idx="4207">
                  <c:v>49</c:v>
                </c:pt>
                <c:pt idx="4208">
                  <c:v>51</c:v>
                </c:pt>
                <c:pt idx="4209">
                  <c:v>56</c:v>
                </c:pt>
                <c:pt idx="4210">
                  <c:v>61</c:v>
                </c:pt>
                <c:pt idx="4211">
                  <c:v>50</c:v>
                </c:pt>
                <c:pt idx="4212">
                  <c:v>49</c:v>
                </c:pt>
                <c:pt idx="4213">
                  <c:v>47</c:v>
                </c:pt>
                <c:pt idx="4214">
                  <c:v>56</c:v>
                </c:pt>
                <c:pt idx="4215">
                  <c:v>60</c:v>
                </c:pt>
                <c:pt idx="4216">
                  <c:v>65</c:v>
                </c:pt>
                <c:pt idx="4217">
                  <c:v>64</c:v>
                </c:pt>
                <c:pt idx="4218">
                  <c:v>56</c:v>
                </c:pt>
                <c:pt idx="4219">
                  <c:v>56</c:v>
                </c:pt>
                <c:pt idx="4220">
                  <c:v>49</c:v>
                </c:pt>
                <c:pt idx="4221">
                  <c:v>48</c:v>
                </c:pt>
                <c:pt idx="4222">
                  <c:v>51</c:v>
                </c:pt>
                <c:pt idx="4223">
                  <c:v>51</c:v>
                </c:pt>
                <c:pt idx="4224">
                  <c:v>60</c:v>
                </c:pt>
                <c:pt idx="4225">
                  <c:v>60</c:v>
                </c:pt>
                <c:pt idx="4226">
                  <c:v>65</c:v>
                </c:pt>
                <c:pt idx="4227">
                  <c:v>56</c:v>
                </c:pt>
                <c:pt idx="4228">
                  <c:v>58</c:v>
                </c:pt>
                <c:pt idx="4229">
                  <c:v>46</c:v>
                </c:pt>
                <c:pt idx="4230">
                  <c:v>43</c:v>
                </c:pt>
                <c:pt idx="4231">
                  <c:v>34</c:v>
                </c:pt>
                <c:pt idx="4232">
                  <c:v>35</c:v>
                </c:pt>
                <c:pt idx="4233">
                  <c:v>29</c:v>
                </c:pt>
                <c:pt idx="4234">
                  <c:v>31</c:v>
                </c:pt>
                <c:pt idx="4235">
                  <c:v>33</c:v>
                </c:pt>
                <c:pt idx="4236">
                  <c:v>37</c:v>
                </c:pt>
                <c:pt idx="4237">
                  <c:v>39</c:v>
                </c:pt>
                <c:pt idx="4238">
                  <c:v>40</c:v>
                </c:pt>
                <c:pt idx="4239">
                  <c:v>40</c:v>
                </c:pt>
                <c:pt idx="4240">
                  <c:v>46</c:v>
                </c:pt>
                <c:pt idx="4241">
                  <c:v>51</c:v>
                </c:pt>
                <c:pt idx="4242">
                  <c:v>46</c:v>
                </c:pt>
                <c:pt idx="4243">
                  <c:v>47</c:v>
                </c:pt>
                <c:pt idx="4244">
                  <c:v>48</c:v>
                </c:pt>
                <c:pt idx="4245">
                  <c:v>48</c:v>
                </c:pt>
                <c:pt idx="4246">
                  <c:v>36</c:v>
                </c:pt>
                <c:pt idx="4247">
                  <c:v>33</c:v>
                </c:pt>
                <c:pt idx="4248">
                  <c:v>40</c:v>
                </c:pt>
                <c:pt idx="4249">
                  <c:v>41</c:v>
                </c:pt>
                <c:pt idx="4250">
                  <c:v>42</c:v>
                </c:pt>
                <c:pt idx="4251">
                  <c:v>53</c:v>
                </c:pt>
                <c:pt idx="4252">
                  <c:v>42</c:v>
                </c:pt>
                <c:pt idx="4253">
                  <c:v>44</c:v>
                </c:pt>
                <c:pt idx="4254">
                  <c:v>43</c:v>
                </c:pt>
                <c:pt idx="4255">
                  <c:v>43</c:v>
                </c:pt>
                <c:pt idx="4256">
                  <c:v>45</c:v>
                </c:pt>
                <c:pt idx="4257">
                  <c:v>44</c:v>
                </c:pt>
                <c:pt idx="4258">
                  <c:v>47</c:v>
                </c:pt>
                <c:pt idx="4259">
                  <c:v>46</c:v>
                </c:pt>
                <c:pt idx="4260">
                  <c:v>46</c:v>
                </c:pt>
                <c:pt idx="4261">
                  <c:v>45</c:v>
                </c:pt>
                <c:pt idx="4262">
                  <c:v>43</c:v>
                </c:pt>
                <c:pt idx="4263">
                  <c:v>49</c:v>
                </c:pt>
                <c:pt idx="4264">
                  <c:v>39</c:v>
                </c:pt>
                <c:pt idx="4265">
                  <c:v>34</c:v>
                </c:pt>
                <c:pt idx="4266">
                  <c:v>44</c:v>
                </c:pt>
                <c:pt idx="4267">
                  <c:v>48</c:v>
                </c:pt>
                <c:pt idx="4268">
                  <c:v>37</c:v>
                </c:pt>
                <c:pt idx="4269">
                  <c:v>27</c:v>
                </c:pt>
                <c:pt idx="4270">
                  <c:v>34</c:v>
                </c:pt>
                <c:pt idx="4271">
                  <c:v>40</c:v>
                </c:pt>
                <c:pt idx="4272">
                  <c:v>45</c:v>
                </c:pt>
                <c:pt idx="4273">
                  <c:v>44</c:v>
                </c:pt>
                <c:pt idx="4274">
                  <c:v>39</c:v>
                </c:pt>
                <c:pt idx="4275">
                  <c:v>45</c:v>
                </c:pt>
                <c:pt idx="4276">
                  <c:v>54</c:v>
                </c:pt>
                <c:pt idx="4277">
                  <c:v>55</c:v>
                </c:pt>
                <c:pt idx="4278">
                  <c:v>56</c:v>
                </c:pt>
                <c:pt idx="4279">
                  <c:v>44</c:v>
                </c:pt>
                <c:pt idx="4280">
                  <c:v>37</c:v>
                </c:pt>
                <c:pt idx="4281">
                  <c:v>33</c:v>
                </c:pt>
                <c:pt idx="4282">
                  <c:v>34</c:v>
                </c:pt>
                <c:pt idx="4283">
                  <c:v>27</c:v>
                </c:pt>
                <c:pt idx="4284">
                  <c:v>28</c:v>
                </c:pt>
                <c:pt idx="4285">
                  <c:v>28</c:v>
                </c:pt>
                <c:pt idx="4286">
                  <c:v>30</c:v>
                </c:pt>
                <c:pt idx="4287">
                  <c:v>35</c:v>
                </c:pt>
                <c:pt idx="4288">
                  <c:v>39</c:v>
                </c:pt>
                <c:pt idx="4289">
                  <c:v>43</c:v>
                </c:pt>
                <c:pt idx="4290">
                  <c:v>47</c:v>
                </c:pt>
                <c:pt idx="4291">
                  <c:v>45</c:v>
                </c:pt>
                <c:pt idx="4292">
                  <c:v>47</c:v>
                </c:pt>
                <c:pt idx="4293">
                  <c:v>36</c:v>
                </c:pt>
                <c:pt idx="4294">
                  <c:v>39</c:v>
                </c:pt>
                <c:pt idx="4295">
                  <c:v>44</c:v>
                </c:pt>
                <c:pt idx="4296">
                  <c:v>44</c:v>
                </c:pt>
                <c:pt idx="4297">
                  <c:v>41</c:v>
                </c:pt>
                <c:pt idx="4298">
                  <c:v>31</c:v>
                </c:pt>
                <c:pt idx="4299">
                  <c:v>29</c:v>
                </c:pt>
                <c:pt idx="4300">
                  <c:v>36</c:v>
                </c:pt>
                <c:pt idx="4301">
                  <c:v>40</c:v>
                </c:pt>
                <c:pt idx="4302">
                  <c:v>31</c:v>
                </c:pt>
                <c:pt idx="4303">
                  <c:v>37</c:v>
                </c:pt>
                <c:pt idx="4304">
                  <c:v>30</c:v>
                </c:pt>
                <c:pt idx="4305">
                  <c:v>25</c:v>
                </c:pt>
                <c:pt idx="4306">
                  <c:v>37</c:v>
                </c:pt>
                <c:pt idx="4307">
                  <c:v>45</c:v>
                </c:pt>
                <c:pt idx="4308">
                  <c:v>50</c:v>
                </c:pt>
                <c:pt idx="4309">
                  <c:v>53</c:v>
                </c:pt>
                <c:pt idx="4310">
                  <c:v>44</c:v>
                </c:pt>
                <c:pt idx="4311">
                  <c:v>26</c:v>
                </c:pt>
                <c:pt idx="4312">
                  <c:v>19</c:v>
                </c:pt>
                <c:pt idx="4313">
                  <c:v>31</c:v>
                </c:pt>
                <c:pt idx="4314">
                  <c:v>23</c:v>
                </c:pt>
                <c:pt idx="4315">
                  <c:v>22</c:v>
                </c:pt>
                <c:pt idx="4316">
                  <c:v>21</c:v>
                </c:pt>
                <c:pt idx="4317">
                  <c:v>24</c:v>
                </c:pt>
                <c:pt idx="4318">
                  <c:v>33</c:v>
                </c:pt>
                <c:pt idx="4319">
                  <c:v>44</c:v>
                </c:pt>
                <c:pt idx="4320">
                  <c:v>49</c:v>
                </c:pt>
                <c:pt idx="4321">
                  <c:v>48</c:v>
                </c:pt>
                <c:pt idx="4322">
                  <c:v>55</c:v>
                </c:pt>
                <c:pt idx="4323">
                  <c:v>55</c:v>
                </c:pt>
                <c:pt idx="4324">
                  <c:v>53</c:v>
                </c:pt>
                <c:pt idx="4325">
                  <c:v>51</c:v>
                </c:pt>
                <c:pt idx="4326">
                  <c:v>55</c:v>
                </c:pt>
                <c:pt idx="4327">
                  <c:v>48</c:v>
                </c:pt>
                <c:pt idx="4328">
                  <c:v>44</c:v>
                </c:pt>
                <c:pt idx="4329">
                  <c:v>39</c:v>
                </c:pt>
                <c:pt idx="4330">
                  <c:v>38</c:v>
                </c:pt>
                <c:pt idx="4331">
                  <c:v>42</c:v>
                </c:pt>
                <c:pt idx="4332">
                  <c:v>47</c:v>
                </c:pt>
                <c:pt idx="4333">
                  <c:v>51</c:v>
                </c:pt>
                <c:pt idx="4334">
                  <c:v>46</c:v>
                </c:pt>
                <c:pt idx="4335">
                  <c:v>52</c:v>
                </c:pt>
                <c:pt idx="4336">
                  <c:v>37</c:v>
                </c:pt>
                <c:pt idx="4337">
                  <c:v>27</c:v>
                </c:pt>
                <c:pt idx="4338">
                  <c:v>27</c:v>
                </c:pt>
                <c:pt idx="4339">
                  <c:v>35</c:v>
                </c:pt>
                <c:pt idx="4340">
                  <c:v>40</c:v>
                </c:pt>
                <c:pt idx="4341">
                  <c:v>47</c:v>
                </c:pt>
                <c:pt idx="4342">
                  <c:v>54</c:v>
                </c:pt>
                <c:pt idx="4343">
                  <c:v>56</c:v>
                </c:pt>
                <c:pt idx="4344">
                  <c:v>59</c:v>
                </c:pt>
                <c:pt idx="4345">
                  <c:v>56</c:v>
                </c:pt>
                <c:pt idx="4346">
                  <c:v>60</c:v>
                </c:pt>
                <c:pt idx="4347">
                  <c:v>61</c:v>
                </c:pt>
                <c:pt idx="4348">
                  <c:v>61</c:v>
                </c:pt>
                <c:pt idx="4349">
                  <c:v>60</c:v>
                </c:pt>
                <c:pt idx="4350">
                  <c:v>61</c:v>
                </c:pt>
                <c:pt idx="4351">
                  <c:v>55</c:v>
                </c:pt>
                <c:pt idx="4352">
                  <c:v>53</c:v>
                </c:pt>
                <c:pt idx="4353">
                  <c:v>52</c:v>
                </c:pt>
                <c:pt idx="4354">
                  <c:v>51</c:v>
                </c:pt>
                <c:pt idx="4355">
                  <c:v>51</c:v>
                </c:pt>
                <c:pt idx="4356">
                  <c:v>54</c:v>
                </c:pt>
                <c:pt idx="4357">
                  <c:v>60</c:v>
                </c:pt>
                <c:pt idx="4358">
                  <c:v>62</c:v>
                </c:pt>
                <c:pt idx="4359">
                  <c:v>64</c:v>
                </c:pt>
                <c:pt idx="4360">
                  <c:v>64</c:v>
                </c:pt>
                <c:pt idx="4361">
                  <c:v>62</c:v>
                </c:pt>
                <c:pt idx="4362">
                  <c:v>58</c:v>
                </c:pt>
                <c:pt idx="4363">
                  <c:v>53</c:v>
                </c:pt>
                <c:pt idx="4364">
                  <c:v>55</c:v>
                </c:pt>
                <c:pt idx="4365">
                  <c:v>49</c:v>
                </c:pt>
                <c:pt idx="4366">
                  <c:v>61</c:v>
                </c:pt>
                <c:pt idx="4367">
                  <c:v>63</c:v>
                </c:pt>
                <c:pt idx="4368">
                  <c:v>61</c:v>
                </c:pt>
                <c:pt idx="4369">
                  <c:v>65</c:v>
                </c:pt>
                <c:pt idx="4370">
                  <c:v>72</c:v>
                </c:pt>
                <c:pt idx="4371">
                  <c:v>71</c:v>
                </c:pt>
                <c:pt idx="4372">
                  <c:v>69</c:v>
                </c:pt>
                <c:pt idx="4373">
                  <c:v>62</c:v>
                </c:pt>
                <c:pt idx="4374">
                  <c:v>44</c:v>
                </c:pt>
                <c:pt idx="4375">
                  <c:v>56</c:v>
                </c:pt>
                <c:pt idx="4376">
                  <c:v>55</c:v>
                </c:pt>
                <c:pt idx="4377">
                  <c:v>51</c:v>
                </c:pt>
                <c:pt idx="4378">
                  <c:v>44</c:v>
                </c:pt>
                <c:pt idx="4379">
                  <c:v>51</c:v>
                </c:pt>
                <c:pt idx="4380">
                  <c:v>42</c:v>
                </c:pt>
                <c:pt idx="4381">
                  <c:v>58</c:v>
                </c:pt>
                <c:pt idx="4382">
                  <c:v>63</c:v>
                </c:pt>
                <c:pt idx="4383">
                  <c:v>63</c:v>
                </c:pt>
                <c:pt idx="4384">
                  <c:v>66</c:v>
                </c:pt>
                <c:pt idx="4385">
                  <c:v>64</c:v>
                </c:pt>
                <c:pt idx="4386">
                  <c:v>50</c:v>
                </c:pt>
                <c:pt idx="4387">
                  <c:v>48</c:v>
                </c:pt>
                <c:pt idx="4388">
                  <c:v>57</c:v>
                </c:pt>
                <c:pt idx="4389">
                  <c:v>60</c:v>
                </c:pt>
                <c:pt idx="4390">
                  <c:v>64</c:v>
                </c:pt>
                <c:pt idx="4391">
                  <c:v>72</c:v>
                </c:pt>
                <c:pt idx="4392">
                  <c:v>76</c:v>
                </c:pt>
                <c:pt idx="4393">
                  <c:v>67</c:v>
                </c:pt>
                <c:pt idx="4394">
                  <c:v>68</c:v>
                </c:pt>
                <c:pt idx="4395">
                  <c:v>63</c:v>
                </c:pt>
                <c:pt idx="4396">
                  <c:v>67</c:v>
                </c:pt>
                <c:pt idx="4397">
                  <c:v>64</c:v>
                </c:pt>
                <c:pt idx="4398">
                  <c:v>55</c:v>
                </c:pt>
                <c:pt idx="4399">
                  <c:v>57</c:v>
                </c:pt>
                <c:pt idx="4400">
                  <c:v>63</c:v>
                </c:pt>
                <c:pt idx="4401">
                  <c:v>61</c:v>
                </c:pt>
                <c:pt idx="4402">
                  <c:v>59</c:v>
                </c:pt>
                <c:pt idx="4403">
                  <c:v>65</c:v>
                </c:pt>
                <c:pt idx="4404">
                  <c:v>61</c:v>
                </c:pt>
                <c:pt idx="4405">
                  <c:v>58</c:v>
                </c:pt>
                <c:pt idx="4406">
                  <c:v>54</c:v>
                </c:pt>
                <c:pt idx="4407">
                  <c:v>45</c:v>
                </c:pt>
                <c:pt idx="4408">
                  <c:v>57</c:v>
                </c:pt>
                <c:pt idx="4409">
                  <c:v>57</c:v>
                </c:pt>
                <c:pt idx="4410">
                  <c:v>52</c:v>
                </c:pt>
                <c:pt idx="4411">
                  <c:v>45</c:v>
                </c:pt>
                <c:pt idx="4412">
                  <c:v>55</c:v>
                </c:pt>
                <c:pt idx="4413">
                  <c:v>52</c:v>
                </c:pt>
                <c:pt idx="4414">
                  <c:v>47</c:v>
                </c:pt>
                <c:pt idx="4415">
                  <c:v>50</c:v>
                </c:pt>
                <c:pt idx="4416">
                  <c:v>53</c:v>
                </c:pt>
                <c:pt idx="4417">
                  <c:v>53</c:v>
                </c:pt>
                <c:pt idx="4418">
                  <c:v>40</c:v>
                </c:pt>
                <c:pt idx="4419">
                  <c:v>56</c:v>
                </c:pt>
                <c:pt idx="4420">
                  <c:v>66</c:v>
                </c:pt>
                <c:pt idx="4421">
                  <c:v>66</c:v>
                </c:pt>
                <c:pt idx="4422">
                  <c:v>68</c:v>
                </c:pt>
                <c:pt idx="4423">
                  <c:v>69</c:v>
                </c:pt>
                <c:pt idx="4424">
                  <c:v>67</c:v>
                </c:pt>
                <c:pt idx="4425">
                  <c:v>75</c:v>
                </c:pt>
                <c:pt idx="4426">
                  <c:v>77</c:v>
                </c:pt>
                <c:pt idx="4427">
                  <c:v>76</c:v>
                </c:pt>
                <c:pt idx="4428">
                  <c:v>65</c:v>
                </c:pt>
                <c:pt idx="4429">
                  <c:v>64</c:v>
                </c:pt>
                <c:pt idx="4430">
                  <c:v>62</c:v>
                </c:pt>
                <c:pt idx="4431">
                  <c:v>62</c:v>
                </c:pt>
                <c:pt idx="4432">
                  <c:v>57</c:v>
                </c:pt>
                <c:pt idx="4433">
                  <c:v>68</c:v>
                </c:pt>
                <c:pt idx="4434">
                  <c:v>65</c:v>
                </c:pt>
                <c:pt idx="4435">
                  <c:v>67</c:v>
                </c:pt>
                <c:pt idx="4436">
                  <c:v>65</c:v>
                </c:pt>
                <c:pt idx="4437">
                  <c:v>74</c:v>
                </c:pt>
                <c:pt idx="4438">
                  <c:v>82</c:v>
                </c:pt>
                <c:pt idx="4439">
                  <c:v>83</c:v>
                </c:pt>
                <c:pt idx="4440">
                  <c:v>81</c:v>
                </c:pt>
                <c:pt idx="4441">
                  <c:v>77</c:v>
                </c:pt>
                <c:pt idx="4442">
                  <c:v>74</c:v>
                </c:pt>
                <c:pt idx="4443">
                  <c:v>76</c:v>
                </c:pt>
                <c:pt idx="4444">
                  <c:v>75</c:v>
                </c:pt>
                <c:pt idx="4445">
                  <c:v>73</c:v>
                </c:pt>
                <c:pt idx="4446">
                  <c:v>78</c:v>
                </c:pt>
                <c:pt idx="4447">
                  <c:v>78</c:v>
                </c:pt>
                <c:pt idx="4448">
                  <c:v>78</c:v>
                </c:pt>
                <c:pt idx="4449">
                  <c:v>76</c:v>
                </c:pt>
                <c:pt idx="4450">
                  <c:v>69</c:v>
                </c:pt>
                <c:pt idx="4451">
                  <c:v>71</c:v>
                </c:pt>
                <c:pt idx="4452">
                  <c:v>69</c:v>
                </c:pt>
                <c:pt idx="4453">
                  <c:v>67</c:v>
                </c:pt>
                <c:pt idx="4454">
                  <c:v>73</c:v>
                </c:pt>
                <c:pt idx="4455">
                  <c:v>79</c:v>
                </c:pt>
                <c:pt idx="4456">
                  <c:v>79</c:v>
                </c:pt>
                <c:pt idx="4457">
                  <c:v>80</c:v>
                </c:pt>
                <c:pt idx="4458">
                  <c:v>83</c:v>
                </c:pt>
                <c:pt idx="4459">
                  <c:v>84</c:v>
                </c:pt>
                <c:pt idx="4460">
                  <c:v>88</c:v>
                </c:pt>
                <c:pt idx="4461">
                  <c:v>86</c:v>
                </c:pt>
                <c:pt idx="4462">
                  <c:v>86</c:v>
                </c:pt>
                <c:pt idx="4463">
                  <c:v>84</c:v>
                </c:pt>
                <c:pt idx="4464">
                  <c:v>84</c:v>
                </c:pt>
                <c:pt idx="4465">
                  <c:v>80</c:v>
                </c:pt>
                <c:pt idx="4466">
                  <c:v>80</c:v>
                </c:pt>
                <c:pt idx="4467">
                  <c:v>78</c:v>
                </c:pt>
                <c:pt idx="4468">
                  <c:v>81</c:v>
                </c:pt>
                <c:pt idx="4469">
                  <c:v>83</c:v>
                </c:pt>
                <c:pt idx="4470">
                  <c:v>83</c:v>
                </c:pt>
                <c:pt idx="4471">
                  <c:v>81</c:v>
                </c:pt>
                <c:pt idx="4472">
                  <c:v>75</c:v>
                </c:pt>
                <c:pt idx="4473">
                  <c:v>71</c:v>
                </c:pt>
                <c:pt idx="4474">
                  <c:v>78</c:v>
                </c:pt>
                <c:pt idx="4475">
                  <c:v>83</c:v>
                </c:pt>
                <c:pt idx="4476">
                  <c:v>86</c:v>
                </c:pt>
                <c:pt idx="4477">
                  <c:v>84</c:v>
                </c:pt>
                <c:pt idx="4478">
                  <c:v>86</c:v>
                </c:pt>
                <c:pt idx="4479">
                  <c:v>86</c:v>
                </c:pt>
                <c:pt idx="4480">
                  <c:v>82</c:v>
                </c:pt>
                <c:pt idx="4481">
                  <c:v>82</c:v>
                </c:pt>
                <c:pt idx="4482">
                  <c:v>83</c:v>
                </c:pt>
                <c:pt idx="4483">
                  <c:v>85</c:v>
                </c:pt>
                <c:pt idx="4484">
                  <c:v>90</c:v>
                </c:pt>
                <c:pt idx="4485">
                  <c:v>91</c:v>
                </c:pt>
                <c:pt idx="4486">
                  <c:v>88</c:v>
                </c:pt>
                <c:pt idx="4487">
                  <c:v>85</c:v>
                </c:pt>
                <c:pt idx="4488">
                  <c:v>83</c:v>
                </c:pt>
                <c:pt idx="4489">
                  <c:v>82</c:v>
                </c:pt>
                <c:pt idx="4490">
                  <c:v>82</c:v>
                </c:pt>
                <c:pt idx="4491">
                  <c:v>83</c:v>
                </c:pt>
                <c:pt idx="4492">
                  <c:v>85</c:v>
                </c:pt>
                <c:pt idx="4493">
                  <c:v>84</c:v>
                </c:pt>
                <c:pt idx="4494">
                  <c:v>79</c:v>
                </c:pt>
                <c:pt idx="4495">
                  <c:v>73</c:v>
                </c:pt>
                <c:pt idx="4496">
                  <c:v>68</c:v>
                </c:pt>
                <c:pt idx="4497">
                  <c:v>61</c:v>
                </c:pt>
                <c:pt idx="4498">
                  <c:v>56</c:v>
                </c:pt>
                <c:pt idx="4499">
                  <c:v>60</c:v>
                </c:pt>
                <c:pt idx="4500">
                  <c:v>66</c:v>
                </c:pt>
                <c:pt idx="4501">
                  <c:v>73</c:v>
                </c:pt>
                <c:pt idx="4502">
                  <c:v>74</c:v>
                </c:pt>
                <c:pt idx="4503">
                  <c:v>72</c:v>
                </c:pt>
                <c:pt idx="4504">
                  <c:v>64</c:v>
                </c:pt>
                <c:pt idx="4505">
                  <c:v>62</c:v>
                </c:pt>
                <c:pt idx="4506">
                  <c:v>70</c:v>
                </c:pt>
                <c:pt idx="4507">
                  <c:v>78</c:v>
                </c:pt>
                <c:pt idx="4508">
                  <c:v>73</c:v>
                </c:pt>
                <c:pt idx="4509">
                  <c:v>75</c:v>
                </c:pt>
                <c:pt idx="4510">
                  <c:v>77</c:v>
                </c:pt>
                <c:pt idx="4511">
                  <c:v>78</c:v>
                </c:pt>
                <c:pt idx="4512">
                  <c:v>78</c:v>
                </c:pt>
                <c:pt idx="4513">
                  <c:v>73</c:v>
                </c:pt>
                <c:pt idx="4514">
                  <c:v>77</c:v>
                </c:pt>
                <c:pt idx="4515">
                  <c:v>76</c:v>
                </c:pt>
                <c:pt idx="4516">
                  <c:v>76</c:v>
                </c:pt>
                <c:pt idx="4517">
                  <c:v>76</c:v>
                </c:pt>
                <c:pt idx="4518">
                  <c:v>79</c:v>
                </c:pt>
                <c:pt idx="4519">
                  <c:v>83</c:v>
                </c:pt>
                <c:pt idx="4520">
                  <c:v>83</c:v>
                </c:pt>
                <c:pt idx="4521">
                  <c:v>80</c:v>
                </c:pt>
                <c:pt idx="4522">
                  <c:v>78</c:v>
                </c:pt>
                <c:pt idx="4523">
                  <c:v>80</c:v>
                </c:pt>
                <c:pt idx="4524">
                  <c:v>74</c:v>
                </c:pt>
                <c:pt idx="4525">
                  <c:v>68</c:v>
                </c:pt>
                <c:pt idx="4526">
                  <c:v>69</c:v>
                </c:pt>
                <c:pt idx="4527">
                  <c:v>66</c:v>
                </c:pt>
                <c:pt idx="4528">
                  <c:v>68</c:v>
                </c:pt>
                <c:pt idx="4529">
                  <c:v>68</c:v>
                </c:pt>
                <c:pt idx="4530">
                  <c:v>69</c:v>
                </c:pt>
                <c:pt idx="4531">
                  <c:v>70</c:v>
                </c:pt>
                <c:pt idx="4532">
                  <c:v>70</c:v>
                </c:pt>
                <c:pt idx="4533">
                  <c:v>65</c:v>
                </c:pt>
                <c:pt idx="4534">
                  <c:v>63</c:v>
                </c:pt>
                <c:pt idx="4535">
                  <c:v>52</c:v>
                </c:pt>
                <c:pt idx="4536">
                  <c:v>56</c:v>
                </c:pt>
                <c:pt idx="4537">
                  <c:v>59</c:v>
                </c:pt>
                <c:pt idx="4538">
                  <c:v>68</c:v>
                </c:pt>
                <c:pt idx="4539">
                  <c:v>69</c:v>
                </c:pt>
                <c:pt idx="4540">
                  <c:v>73</c:v>
                </c:pt>
                <c:pt idx="4541">
                  <c:v>74</c:v>
                </c:pt>
                <c:pt idx="4542">
                  <c:v>71</c:v>
                </c:pt>
                <c:pt idx="4543">
                  <c:v>71</c:v>
                </c:pt>
                <c:pt idx="4544">
                  <c:v>67</c:v>
                </c:pt>
                <c:pt idx="4545">
                  <c:v>65</c:v>
                </c:pt>
                <c:pt idx="4546">
                  <c:v>55</c:v>
                </c:pt>
                <c:pt idx="4547">
                  <c:v>49</c:v>
                </c:pt>
                <c:pt idx="4548">
                  <c:v>56</c:v>
                </c:pt>
                <c:pt idx="4549">
                  <c:v>71</c:v>
                </c:pt>
                <c:pt idx="4550">
                  <c:v>67</c:v>
                </c:pt>
                <c:pt idx="4551">
                  <c:v>65</c:v>
                </c:pt>
                <c:pt idx="4552">
                  <c:v>67</c:v>
                </c:pt>
                <c:pt idx="4553">
                  <c:v>69</c:v>
                </c:pt>
                <c:pt idx="4554">
                  <c:v>71</c:v>
                </c:pt>
                <c:pt idx="4555">
                  <c:v>67</c:v>
                </c:pt>
                <c:pt idx="4556">
                  <c:v>62</c:v>
                </c:pt>
                <c:pt idx="4557">
                  <c:v>65</c:v>
                </c:pt>
                <c:pt idx="4558">
                  <c:v>60</c:v>
                </c:pt>
                <c:pt idx="4559">
                  <c:v>44</c:v>
                </c:pt>
                <c:pt idx="4560">
                  <c:v>52</c:v>
                </c:pt>
                <c:pt idx="4561">
                  <c:v>66</c:v>
                </c:pt>
                <c:pt idx="4562">
                  <c:v>61</c:v>
                </c:pt>
                <c:pt idx="4563">
                  <c:v>66</c:v>
                </c:pt>
                <c:pt idx="4564">
                  <c:v>71</c:v>
                </c:pt>
                <c:pt idx="4565">
                  <c:v>67</c:v>
                </c:pt>
                <c:pt idx="4566">
                  <c:v>68</c:v>
                </c:pt>
                <c:pt idx="4567">
                  <c:v>66</c:v>
                </c:pt>
                <c:pt idx="4568">
                  <c:v>62</c:v>
                </c:pt>
                <c:pt idx="4569">
                  <c:v>59</c:v>
                </c:pt>
                <c:pt idx="4570">
                  <c:v>59</c:v>
                </c:pt>
                <c:pt idx="4571">
                  <c:v>45</c:v>
                </c:pt>
                <c:pt idx="4572">
                  <c:v>37</c:v>
                </c:pt>
                <c:pt idx="4573">
                  <c:v>37</c:v>
                </c:pt>
                <c:pt idx="4574">
                  <c:v>49</c:v>
                </c:pt>
                <c:pt idx="4575">
                  <c:v>59</c:v>
                </c:pt>
                <c:pt idx="4576">
                  <c:v>47</c:v>
                </c:pt>
                <c:pt idx="4577">
                  <c:v>35</c:v>
                </c:pt>
                <c:pt idx="4578">
                  <c:v>51</c:v>
                </c:pt>
                <c:pt idx="4579">
                  <c:v>58</c:v>
                </c:pt>
                <c:pt idx="4580">
                  <c:v>63</c:v>
                </c:pt>
                <c:pt idx="4581">
                  <c:v>68</c:v>
                </c:pt>
                <c:pt idx="4582">
                  <c:v>64</c:v>
                </c:pt>
                <c:pt idx="4583">
                  <c:v>64</c:v>
                </c:pt>
                <c:pt idx="4584">
                  <c:v>59</c:v>
                </c:pt>
                <c:pt idx="4585">
                  <c:v>53</c:v>
                </c:pt>
                <c:pt idx="4586">
                  <c:v>45</c:v>
                </c:pt>
                <c:pt idx="4587">
                  <c:v>53</c:v>
                </c:pt>
                <c:pt idx="4588">
                  <c:v>52</c:v>
                </c:pt>
                <c:pt idx="4589">
                  <c:v>47</c:v>
                </c:pt>
                <c:pt idx="4590">
                  <c:v>43</c:v>
                </c:pt>
                <c:pt idx="4591">
                  <c:v>35</c:v>
                </c:pt>
                <c:pt idx="4592">
                  <c:v>39</c:v>
                </c:pt>
                <c:pt idx="4593">
                  <c:v>55</c:v>
                </c:pt>
                <c:pt idx="4594">
                  <c:v>60</c:v>
                </c:pt>
                <c:pt idx="4595">
                  <c:v>62</c:v>
                </c:pt>
                <c:pt idx="4596">
                  <c:v>48</c:v>
                </c:pt>
                <c:pt idx="4597">
                  <c:v>31</c:v>
                </c:pt>
                <c:pt idx="4598">
                  <c:v>32</c:v>
                </c:pt>
                <c:pt idx="4599">
                  <c:v>34</c:v>
                </c:pt>
                <c:pt idx="4600">
                  <c:v>43</c:v>
                </c:pt>
                <c:pt idx="4601">
                  <c:v>43</c:v>
                </c:pt>
                <c:pt idx="4602">
                  <c:v>43</c:v>
                </c:pt>
                <c:pt idx="4603">
                  <c:v>40</c:v>
                </c:pt>
                <c:pt idx="4604">
                  <c:v>48</c:v>
                </c:pt>
                <c:pt idx="4605">
                  <c:v>50</c:v>
                </c:pt>
                <c:pt idx="4606">
                  <c:v>46</c:v>
                </c:pt>
                <c:pt idx="4607">
                  <c:v>45</c:v>
                </c:pt>
                <c:pt idx="4608">
                  <c:v>53</c:v>
                </c:pt>
                <c:pt idx="4609">
                  <c:v>55</c:v>
                </c:pt>
                <c:pt idx="4610">
                  <c:v>56</c:v>
                </c:pt>
                <c:pt idx="4611">
                  <c:v>48</c:v>
                </c:pt>
                <c:pt idx="4612">
                  <c:v>43</c:v>
                </c:pt>
                <c:pt idx="4613">
                  <c:v>35</c:v>
                </c:pt>
                <c:pt idx="4614">
                  <c:v>32</c:v>
                </c:pt>
                <c:pt idx="4615">
                  <c:v>33</c:v>
                </c:pt>
                <c:pt idx="4616">
                  <c:v>28</c:v>
                </c:pt>
                <c:pt idx="4617">
                  <c:v>27</c:v>
                </c:pt>
                <c:pt idx="4618">
                  <c:v>40</c:v>
                </c:pt>
                <c:pt idx="4619">
                  <c:v>37</c:v>
                </c:pt>
                <c:pt idx="4620">
                  <c:v>32</c:v>
                </c:pt>
                <c:pt idx="4621">
                  <c:v>15</c:v>
                </c:pt>
                <c:pt idx="4622">
                  <c:v>7</c:v>
                </c:pt>
                <c:pt idx="4623">
                  <c:v>12</c:v>
                </c:pt>
                <c:pt idx="4624">
                  <c:v>14</c:v>
                </c:pt>
                <c:pt idx="4625">
                  <c:v>26</c:v>
                </c:pt>
                <c:pt idx="4626">
                  <c:v>29</c:v>
                </c:pt>
                <c:pt idx="4627">
                  <c:v>30</c:v>
                </c:pt>
                <c:pt idx="4628">
                  <c:v>43</c:v>
                </c:pt>
                <c:pt idx="4629">
                  <c:v>38</c:v>
                </c:pt>
                <c:pt idx="4630">
                  <c:v>28</c:v>
                </c:pt>
                <c:pt idx="4631">
                  <c:v>40</c:v>
                </c:pt>
                <c:pt idx="4632">
                  <c:v>44</c:v>
                </c:pt>
                <c:pt idx="4633">
                  <c:v>46</c:v>
                </c:pt>
                <c:pt idx="4634">
                  <c:v>44</c:v>
                </c:pt>
                <c:pt idx="4635">
                  <c:v>41</c:v>
                </c:pt>
                <c:pt idx="4636">
                  <c:v>45</c:v>
                </c:pt>
                <c:pt idx="4637">
                  <c:v>46</c:v>
                </c:pt>
                <c:pt idx="4638">
                  <c:v>43</c:v>
                </c:pt>
                <c:pt idx="4639">
                  <c:v>37</c:v>
                </c:pt>
                <c:pt idx="4640">
                  <c:v>36</c:v>
                </c:pt>
                <c:pt idx="4641">
                  <c:v>38</c:v>
                </c:pt>
                <c:pt idx="4642">
                  <c:v>41</c:v>
                </c:pt>
                <c:pt idx="4643">
                  <c:v>42</c:v>
                </c:pt>
                <c:pt idx="4644">
                  <c:v>46</c:v>
                </c:pt>
                <c:pt idx="4645">
                  <c:v>49</c:v>
                </c:pt>
                <c:pt idx="4646">
                  <c:v>51</c:v>
                </c:pt>
                <c:pt idx="4647">
                  <c:v>44</c:v>
                </c:pt>
                <c:pt idx="4648">
                  <c:v>40</c:v>
                </c:pt>
                <c:pt idx="4649">
                  <c:v>46</c:v>
                </c:pt>
                <c:pt idx="4650">
                  <c:v>50</c:v>
                </c:pt>
                <c:pt idx="4651">
                  <c:v>43</c:v>
                </c:pt>
                <c:pt idx="4652">
                  <c:v>40</c:v>
                </c:pt>
                <c:pt idx="4653">
                  <c:v>30</c:v>
                </c:pt>
                <c:pt idx="4654">
                  <c:v>44</c:v>
                </c:pt>
                <c:pt idx="4655">
                  <c:v>50</c:v>
                </c:pt>
                <c:pt idx="4656">
                  <c:v>45</c:v>
                </c:pt>
                <c:pt idx="4657">
                  <c:v>47</c:v>
                </c:pt>
                <c:pt idx="4658">
                  <c:v>46</c:v>
                </c:pt>
                <c:pt idx="4659">
                  <c:v>43</c:v>
                </c:pt>
                <c:pt idx="4660">
                  <c:v>46</c:v>
                </c:pt>
                <c:pt idx="4661">
                  <c:v>47</c:v>
                </c:pt>
                <c:pt idx="4662">
                  <c:v>52</c:v>
                </c:pt>
                <c:pt idx="4663">
                  <c:v>51</c:v>
                </c:pt>
                <c:pt idx="4664">
                  <c:v>53</c:v>
                </c:pt>
                <c:pt idx="4665">
                  <c:v>50</c:v>
                </c:pt>
                <c:pt idx="4666">
                  <c:v>42</c:v>
                </c:pt>
                <c:pt idx="4667">
                  <c:v>51</c:v>
                </c:pt>
                <c:pt idx="4668">
                  <c:v>41</c:v>
                </c:pt>
                <c:pt idx="4669">
                  <c:v>47</c:v>
                </c:pt>
                <c:pt idx="4670">
                  <c:v>54</c:v>
                </c:pt>
                <c:pt idx="4671">
                  <c:v>52</c:v>
                </c:pt>
                <c:pt idx="4672">
                  <c:v>52</c:v>
                </c:pt>
                <c:pt idx="4673">
                  <c:v>53</c:v>
                </c:pt>
                <c:pt idx="4674">
                  <c:v>53</c:v>
                </c:pt>
                <c:pt idx="4675">
                  <c:v>51</c:v>
                </c:pt>
                <c:pt idx="4676">
                  <c:v>54</c:v>
                </c:pt>
                <c:pt idx="4677">
                  <c:v>60</c:v>
                </c:pt>
                <c:pt idx="4678">
                  <c:v>56</c:v>
                </c:pt>
                <c:pt idx="4679">
                  <c:v>50</c:v>
                </c:pt>
                <c:pt idx="4680">
                  <c:v>44</c:v>
                </c:pt>
                <c:pt idx="4681">
                  <c:v>47</c:v>
                </c:pt>
                <c:pt idx="4682">
                  <c:v>60</c:v>
                </c:pt>
                <c:pt idx="4683">
                  <c:v>60</c:v>
                </c:pt>
                <c:pt idx="4684">
                  <c:v>57</c:v>
                </c:pt>
                <c:pt idx="4685">
                  <c:v>53</c:v>
                </c:pt>
                <c:pt idx="4686">
                  <c:v>52</c:v>
                </c:pt>
                <c:pt idx="4687">
                  <c:v>49</c:v>
                </c:pt>
                <c:pt idx="4688">
                  <c:v>55</c:v>
                </c:pt>
                <c:pt idx="4689">
                  <c:v>58</c:v>
                </c:pt>
                <c:pt idx="4690">
                  <c:v>49</c:v>
                </c:pt>
                <c:pt idx="4691">
                  <c:v>45</c:v>
                </c:pt>
                <c:pt idx="4692">
                  <c:v>36</c:v>
                </c:pt>
                <c:pt idx="4693">
                  <c:v>31</c:v>
                </c:pt>
                <c:pt idx="4694">
                  <c:v>40</c:v>
                </c:pt>
                <c:pt idx="4695">
                  <c:v>44</c:v>
                </c:pt>
                <c:pt idx="4696">
                  <c:v>36</c:v>
                </c:pt>
                <c:pt idx="4697">
                  <c:v>37</c:v>
                </c:pt>
                <c:pt idx="4698">
                  <c:v>44</c:v>
                </c:pt>
                <c:pt idx="4699">
                  <c:v>47</c:v>
                </c:pt>
                <c:pt idx="4700">
                  <c:v>45</c:v>
                </c:pt>
                <c:pt idx="4701">
                  <c:v>37</c:v>
                </c:pt>
                <c:pt idx="4702">
                  <c:v>33</c:v>
                </c:pt>
                <c:pt idx="4703">
                  <c:v>36</c:v>
                </c:pt>
                <c:pt idx="4704">
                  <c:v>34</c:v>
                </c:pt>
                <c:pt idx="4705">
                  <c:v>37</c:v>
                </c:pt>
                <c:pt idx="4706">
                  <c:v>30</c:v>
                </c:pt>
                <c:pt idx="4707">
                  <c:v>40</c:v>
                </c:pt>
                <c:pt idx="4708">
                  <c:v>39</c:v>
                </c:pt>
                <c:pt idx="4709">
                  <c:v>36</c:v>
                </c:pt>
                <c:pt idx="4710">
                  <c:v>34</c:v>
                </c:pt>
                <c:pt idx="4711">
                  <c:v>35</c:v>
                </c:pt>
                <c:pt idx="4712">
                  <c:v>38</c:v>
                </c:pt>
                <c:pt idx="4713">
                  <c:v>40</c:v>
                </c:pt>
                <c:pt idx="4714">
                  <c:v>38</c:v>
                </c:pt>
                <c:pt idx="4715">
                  <c:v>32</c:v>
                </c:pt>
                <c:pt idx="4716">
                  <c:v>31</c:v>
                </c:pt>
                <c:pt idx="4717">
                  <c:v>29</c:v>
                </c:pt>
                <c:pt idx="4718">
                  <c:v>38</c:v>
                </c:pt>
                <c:pt idx="4719">
                  <c:v>48</c:v>
                </c:pt>
                <c:pt idx="4720">
                  <c:v>46</c:v>
                </c:pt>
                <c:pt idx="4721">
                  <c:v>56</c:v>
                </c:pt>
                <c:pt idx="4722">
                  <c:v>56</c:v>
                </c:pt>
                <c:pt idx="4723">
                  <c:v>46</c:v>
                </c:pt>
                <c:pt idx="4724">
                  <c:v>52</c:v>
                </c:pt>
                <c:pt idx="4725">
                  <c:v>57</c:v>
                </c:pt>
                <c:pt idx="4726">
                  <c:v>60</c:v>
                </c:pt>
                <c:pt idx="4727">
                  <c:v>55</c:v>
                </c:pt>
                <c:pt idx="4728">
                  <c:v>52</c:v>
                </c:pt>
                <c:pt idx="4729">
                  <c:v>46</c:v>
                </c:pt>
                <c:pt idx="4730">
                  <c:v>53</c:v>
                </c:pt>
                <c:pt idx="4731">
                  <c:v>53</c:v>
                </c:pt>
                <c:pt idx="4732">
                  <c:v>37</c:v>
                </c:pt>
                <c:pt idx="4733">
                  <c:v>39</c:v>
                </c:pt>
                <c:pt idx="4734">
                  <c:v>44</c:v>
                </c:pt>
                <c:pt idx="4735">
                  <c:v>54</c:v>
                </c:pt>
                <c:pt idx="4736">
                  <c:v>52</c:v>
                </c:pt>
                <c:pt idx="4737">
                  <c:v>50</c:v>
                </c:pt>
                <c:pt idx="4738">
                  <c:v>45</c:v>
                </c:pt>
                <c:pt idx="4739">
                  <c:v>45</c:v>
                </c:pt>
                <c:pt idx="4740">
                  <c:v>50</c:v>
                </c:pt>
                <c:pt idx="4741">
                  <c:v>54</c:v>
                </c:pt>
                <c:pt idx="4742">
                  <c:v>51</c:v>
                </c:pt>
                <c:pt idx="4743">
                  <c:v>52</c:v>
                </c:pt>
                <c:pt idx="4744">
                  <c:v>54</c:v>
                </c:pt>
                <c:pt idx="4745">
                  <c:v>52</c:v>
                </c:pt>
                <c:pt idx="4746">
                  <c:v>46</c:v>
                </c:pt>
                <c:pt idx="4747">
                  <c:v>36</c:v>
                </c:pt>
                <c:pt idx="4748">
                  <c:v>48</c:v>
                </c:pt>
                <c:pt idx="4749">
                  <c:v>51</c:v>
                </c:pt>
                <c:pt idx="4750">
                  <c:v>58</c:v>
                </c:pt>
                <c:pt idx="4751">
                  <c:v>58</c:v>
                </c:pt>
                <c:pt idx="4752">
                  <c:v>60</c:v>
                </c:pt>
                <c:pt idx="4753">
                  <c:v>47</c:v>
                </c:pt>
                <c:pt idx="4754">
                  <c:v>43</c:v>
                </c:pt>
                <c:pt idx="4755">
                  <c:v>51</c:v>
                </c:pt>
                <c:pt idx="4756">
                  <c:v>61</c:v>
                </c:pt>
                <c:pt idx="4757">
                  <c:v>62</c:v>
                </c:pt>
                <c:pt idx="4758">
                  <c:v>63</c:v>
                </c:pt>
                <c:pt idx="4759">
                  <c:v>64</c:v>
                </c:pt>
                <c:pt idx="4760">
                  <c:v>62</c:v>
                </c:pt>
                <c:pt idx="4761">
                  <c:v>44</c:v>
                </c:pt>
                <c:pt idx="4762">
                  <c:v>38</c:v>
                </c:pt>
                <c:pt idx="4763">
                  <c:v>45</c:v>
                </c:pt>
                <c:pt idx="4764">
                  <c:v>57</c:v>
                </c:pt>
                <c:pt idx="4765">
                  <c:v>54</c:v>
                </c:pt>
                <c:pt idx="4766">
                  <c:v>55</c:v>
                </c:pt>
                <c:pt idx="4767">
                  <c:v>63</c:v>
                </c:pt>
                <c:pt idx="4768">
                  <c:v>52</c:v>
                </c:pt>
                <c:pt idx="4769">
                  <c:v>39</c:v>
                </c:pt>
                <c:pt idx="4770">
                  <c:v>46</c:v>
                </c:pt>
                <c:pt idx="4771">
                  <c:v>48</c:v>
                </c:pt>
                <c:pt idx="4772">
                  <c:v>61</c:v>
                </c:pt>
                <c:pt idx="4773">
                  <c:v>68</c:v>
                </c:pt>
                <c:pt idx="4774">
                  <c:v>68</c:v>
                </c:pt>
                <c:pt idx="4775">
                  <c:v>71</c:v>
                </c:pt>
                <c:pt idx="4776">
                  <c:v>67</c:v>
                </c:pt>
                <c:pt idx="4777">
                  <c:v>59</c:v>
                </c:pt>
                <c:pt idx="4778">
                  <c:v>61</c:v>
                </c:pt>
                <c:pt idx="4779">
                  <c:v>63</c:v>
                </c:pt>
                <c:pt idx="4780">
                  <c:v>59</c:v>
                </c:pt>
                <c:pt idx="4781">
                  <c:v>42</c:v>
                </c:pt>
                <c:pt idx="4782">
                  <c:v>60</c:v>
                </c:pt>
                <c:pt idx="4783">
                  <c:v>69</c:v>
                </c:pt>
                <c:pt idx="4784">
                  <c:v>73</c:v>
                </c:pt>
                <c:pt idx="4785">
                  <c:v>69</c:v>
                </c:pt>
                <c:pt idx="4786">
                  <c:v>67</c:v>
                </c:pt>
                <c:pt idx="4787">
                  <c:v>63</c:v>
                </c:pt>
                <c:pt idx="4788">
                  <c:v>65</c:v>
                </c:pt>
                <c:pt idx="4789">
                  <c:v>74</c:v>
                </c:pt>
                <c:pt idx="4790">
                  <c:v>75</c:v>
                </c:pt>
                <c:pt idx="4791">
                  <c:v>80</c:v>
                </c:pt>
                <c:pt idx="4792">
                  <c:v>82</c:v>
                </c:pt>
                <c:pt idx="4793">
                  <c:v>82</c:v>
                </c:pt>
                <c:pt idx="4794">
                  <c:v>78</c:v>
                </c:pt>
                <c:pt idx="4795">
                  <c:v>72</c:v>
                </c:pt>
                <c:pt idx="4796">
                  <c:v>69</c:v>
                </c:pt>
                <c:pt idx="4797">
                  <c:v>70</c:v>
                </c:pt>
                <c:pt idx="4798">
                  <c:v>71</c:v>
                </c:pt>
                <c:pt idx="4799">
                  <c:v>71</c:v>
                </c:pt>
                <c:pt idx="4800">
                  <c:v>70</c:v>
                </c:pt>
                <c:pt idx="4801">
                  <c:v>65</c:v>
                </c:pt>
                <c:pt idx="4802">
                  <c:v>63</c:v>
                </c:pt>
                <c:pt idx="4803">
                  <c:v>64</c:v>
                </c:pt>
                <c:pt idx="4804">
                  <c:v>67</c:v>
                </c:pt>
                <c:pt idx="4805">
                  <c:v>62</c:v>
                </c:pt>
                <c:pt idx="4806">
                  <c:v>62</c:v>
                </c:pt>
                <c:pt idx="4807">
                  <c:v>60</c:v>
                </c:pt>
                <c:pt idx="4808">
                  <c:v>60</c:v>
                </c:pt>
                <c:pt idx="4809">
                  <c:v>52</c:v>
                </c:pt>
                <c:pt idx="4810">
                  <c:v>52</c:v>
                </c:pt>
                <c:pt idx="4811">
                  <c:v>59</c:v>
                </c:pt>
                <c:pt idx="4812">
                  <c:v>73</c:v>
                </c:pt>
                <c:pt idx="4813">
                  <c:v>79</c:v>
                </c:pt>
                <c:pt idx="4814">
                  <c:v>86</c:v>
                </c:pt>
                <c:pt idx="4815">
                  <c:v>87</c:v>
                </c:pt>
                <c:pt idx="4816">
                  <c:v>86</c:v>
                </c:pt>
                <c:pt idx="4817">
                  <c:v>87</c:v>
                </c:pt>
                <c:pt idx="4818">
                  <c:v>83</c:v>
                </c:pt>
                <c:pt idx="4819">
                  <c:v>82</c:v>
                </c:pt>
                <c:pt idx="4820">
                  <c:v>79</c:v>
                </c:pt>
                <c:pt idx="4821">
                  <c:v>74</c:v>
                </c:pt>
                <c:pt idx="4822">
                  <c:v>77</c:v>
                </c:pt>
                <c:pt idx="4823">
                  <c:v>82</c:v>
                </c:pt>
                <c:pt idx="4824">
                  <c:v>82</c:v>
                </c:pt>
                <c:pt idx="4825">
                  <c:v>81</c:v>
                </c:pt>
                <c:pt idx="4826">
                  <c:v>74</c:v>
                </c:pt>
                <c:pt idx="4827">
                  <c:v>73</c:v>
                </c:pt>
                <c:pt idx="4828">
                  <c:v>71</c:v>
                </c:pt>
                <c:pt idx="4829">
                  <c:v>74</c:v>
                </c:pt>
                <c:pt idx="4830">
                  <c:v>82</c:v>
                </c:pt>
                <c:pt idx="4831">
                  <c:v>80</c:v>
                </c:pt>
                <c:pt idx="4832">
                  <c:v>82</c:v>
                </c:pt>
                <c:pt idx="4833">
                  <c:v>76</c:v>
                </c:pt>
                <c:pt idx="4834">
                  <c:v>79</c:v>
                </c:pt>
                <c:pt idx="4835">
                  <c:v>79</c:v>
                </c:pt>
                <c:pt idx="4836">
                  <c:v>79</c:v>
                </c:pt>
                <c:pt idx="4837">
                  <c:v>79</c:v>
                </c:pt>
                <c:pt idx="4838">
                  <c:v>84</c:v>
                </c:pt>
                <c:pt idx="4839">
                  <c:v>84</c:v>
                </c:pt>
                <c:pt idx="4840">
                  <c:v>84</c:v>
                </c:pt>
                <c:pt idx="4841">
                  <c:v>85</c:v>
                </c:pt>
                <c:pt idx="4842">
                  <c:v>84</c:v>
                </c:pt>
                <c:pt idx="4843">
                  <c:v>83</c:v>
                </c:pt>
                <c:pt idx="4844">
                  <c:v>78</c:v>
                </c:pt>
                <c:pt idx="4845">
                  <c:v>79</c:v>
                </c:pt>
                <c:pt idx="4846">
                  <c:v>80</c:v>
                </c:pt>
                <c:pt idx="4847">
                  <c:v>76</c:v>
                </c:pt>
                <c:pt idx="4848">
                  <c:v>76</c:v>
                </c:pt>
                <c:pt idx="4849">
                  <c:v>71</c:v>
                </c:pt>
                <c:pt idx="4850">
                  <c:v>70</c:v>
                </c:pt>
                <c:pt idx="4851">
                  <c:v>80</c:v>
                </c:pt>
                <c:pt idx="4852">
                  <c:v>78</c:v>
                </c:pt>
                <c:pt idx="4853">
                  <c:v>79</c:v>
                </c:pt>
                <c:pt idx="4854">
                  <c:v>80</c:v>
                </c:pt>
                <c:pt idx="4855">
                  <c:v>79</c:v>
                </c:pt>
                <c:pt idx="4856">
                  <c:v>79</c:v>
                </c:pt>
                <c:pt idx="4857">
                  <c:v>72</c:v>
                </c:pt>
                <c:pt idx="4858">
                  <c:v>63</c:v>
                </c:pt>
                <c:pt idx="4859">
                  <c:v>75</c:v>
                </c:pt>
                <c:pt idx="4860">
                  <c:v>80</c:v>
                </c:pt>
                <c:pt idx="4861">
                  <c:v>78</c:v>
                </c:pt>
                <c:pt idx="4862">
                  <c:v>80</c:v>
                </c:pt>
                <c:pt idx="4863">
                  <c:v>80</c:v>
                </c:pt>
                <c:pt idx="4864">
                  <c:v>82</c:v>
                </c:pt>
                <c:pt idx="4865">
                  <c:v>82</c:v>
                </c:pt>
                <c:pt idx="4866">
                  <c:v>78</c:v>
                </c:pt>
                <c:pt idx="4867">
                  <c:v>79</c:v>
                </c:pt>
                <c:pt idx="4868">
                  <c:v>78</c:v>
                </c:pt>
                <c:pt idx="4869">
                  <c:v>73</c:v>
                </c:pt>
                <c:pt idx="4870">
                  <c:v>61</c:v>
                </c:pt>
                <c:pt idx="4871">
                  <c:v>71</c:v>
                </c:pt>
                <c:pt idx="4872">
                  <c:v>75</c:v>
                </c:pt>
                <c:pt idx="4873">
                  <c:v>77</c:v>
                </c:pt>
                <c:pt idx="4874">
                  <c:v>77</c:v>
                </c:pt>
                <c:pt idx="4875">
                  <c:v>78</c:v>
                </c:pt>
                <c:pt idx="4876">
                  <c:v>82</c:v>
                </c:pt>
                <c:pt idx="4877">
                  <c:v>82</c:v>
                </c:pt>
                <c:pt idx="4878">
                  <c:v>81</c:v>
                </c:pt>
                <c:pt idx="4879">
                  <c:v>80</c:v>
                </c:pt>
                <c:pt idx="4880">
                  <c:v>78</c:v>
                </c:pt>
                <c:pt idx="4881">
                  <c:v>71</c:v>
                </c:pt>
                <c:pt idx="4882">
                  <c:v>70</c:v>
                </c:pt>
                <c:pt idx="4883">
                  <c:v>66</c:v>
                </c:pt>
                <c:pt idx="4884">
                  <c:v>59</c:v>
                </c:pt>
                <c:pt idx="4885">
                  <c:v>66</c:v>
                </c:pt>
                <c:pt idx="4886">
                  <c:v>70</c:v>
                </c:pt>
                <c:pt idx="4887">
                  <c:v>72</c:v>
                </c:pt>
                <c:pt idx="4888">
                  <c:v>75</c:v>
                </c:pt>
                <c:pt idx="4889">
                  <c:v>74</c:v>
                </c:pt>
                <c:pt idx="4890">
                  <c:v>80</c:v>
                </c:pt>
                <c:pt idx="4891">
                  <c:v>80</c:v>
                </c:pt>
                <c:pt idx="4892">
                  <c:v>83</c:v>
                </c:pt>
                <c:pt idx="4893">
                  <c:v>83</c:v>
                </c:pt>
                <c:pt idx="4894">
                  <c:v>80</c:v>
                </c:pt>
                <c:pt idx="4895">
                  <c:v>77</c:v>
                </c:pt>
                <c:pt idx="4896">
                  <c:v>79</c:v>
                </c:pt>
                <c:pt idx="4897">
                  <c:v>76</c:v>
                </c:pt>
                <c:pt idx="4898">
                  <c:v>80</c:v>
                </c:pt>
                <c:pt idx="4899">
                  <c:v>80</c:v>
                </c:pt>
                <c:pt idx="4900">
                  <c:v>76</c:v>
                </c:pt>
                <c:pt idx="4901">
                  <c:v>70</c:v>
                </c:pt>
                <c:pt idx="4902">
                  <c:v>73</c:v>
                </c:pt>
                <c:pt idx="4903">
                  <c:v>70</c:v>
                </c:pt>
                <c:pt idx="4904">
                  <c:v>76</c:v>
                </c:pt>
                <c:pt idx="4905">
                  <c:v>76</c:v>
                </c:pt>
                <c:pt idx="4906">
                  <c:v>78</c:v>
                </c:pt>
                <c:pt idx="4907">
                  <c:v>77</c:v>
                </c:pt>
                <c:pt idx="4908">
                  <c:v>79</c:v>
                </c:pt>
                <c:pt idx="4909">
                  <c:v>78</c:v>
                </c:pt>
                <c:pt idx="4910">
                  <c:v>75</c:v>
                </c:pt>
                <c:pt idx="4911">
                  <c:v>71</c:v>
                </c:pt>
                <c:pt idx="4912">
                  <c:v>71</c:v>
                </c:pt>
                <c:pt idx="4913">
                  <c:v>70</c:v>
                </c:pt>
                <c:pt idx="4914">
                  <c:v>75</c:v>
                </c:pt>
                <c:pt idx="4915">
                  <c:v>76</c:v>
                </c:pt>
                <c:pt idx="4916">
                  <c:v>75</c:v>
                </c:pt>
                <c:pt idx="4917">
                  <c:v>75</c:v>
                </c:pt>
                <c:pt idx="4918">
                  <c:v>77</c:v>
                </c:pt>
                <c:pt idx="4919">
                  <c:v>79</c:v>
                </c:pt>
                <c:pt idx="4920">
                  <c:v>75</c:v>
                </c:pt>
                <c:pt idx="4921">
                  <c:v>71</c:v>
                </c:pt>
                <c:pt idx="4922">
                  <c:v>72</c:v>
                </c:pt>
                <c:pt idx="4923">
                  <c:v>70</c:v>
                </c:pt>
                <c:pt idx="4924">
                  <c:v>64</c:v>
                </c:pt>
                <c:pt idx="4925">
                  <c:v>67</c:v>
                </c:pt>
                <c:pt idx="4926">
                  <c:v>54</c:v>
                </c:pt>
                <c:pt idx="4927">
                  <c:v>47</c:v>
                </c:pt>
                <c:pt idx="4928">
                  <c:v>44</c:v>
                </c:pt>
                <c:pt idx="4929">
                  <c:v>40</c:v>
                </c:pt>
                <c:pt idx="4930">
                  <c:v>41</c:v>
                </c:pt>
                <c:pt idx="4931">
                  <c:v>34</c:v>
                </c:pt>
                <c:pt idx="4932">
                  <c:v>40</c:v>
                </c:pt>
                <c:pt idx="4933">
                  <c:v>40</c:v>
                </c:pt>
                <c:pt idx="4934">
                  <c:v>36</c:v>
                </c:pt>
                <c:pt idx="4935">
                  <c:v>54</c:v>
                </c:pt>
                <c:pt idx="4936">
                  <c:v>56</c:v>
                </c:pt>
                <c:pt idx="4937">
                  <c:v>57</c:v>
                </c:pt>
                <c:pt idx="4938">
                  <c:v>61</c:v>
                </c:pt>
                <c:pt idx="4939">
                  <c:v>64</c:v>
                </c:pt>
                <c:pt idx="4940">
                  <c:v>65</c:v>
                </c:pt>
                <c:pt idx="4941">
                  <c:v>65</c:v>
                </c:pt>
                <c:pt idx="4942">
                  <c:v>66</c:v>
                </c:pt>
                <c:pt idx="4943">
                  <c:v>58</c:v>
                </c:pt>
                <c:pt idx="4944">
                  <c:v>50</c:v>
                </c:pt>
                <c:pt idx="4945">
                  <c:v>51</c:v>
                </c:pt>
                <c:pt idx="4946">
                  <c:v>54</c:v>
                </c:pt>
                <c:pt idx="4947">
                  <c:v>62</c:v>
                </c:pt>
                <c:pt idx="4948">
                  <c:v>48</c:v>
                </c:pt>
                <c:pt idx="4949">
                  <c:v>38</c:v>
                </c:pt>
                <c:pt idx="4950">
                  <c:v>35</c:v>
                </c:pt>
                <c:pt idx="4951">
                  <c:v>48</c:v>
                </c:pt>
                <c:pt idx="4952">
                  <c:v>42</c:v>
                </c:pt>
                <c:pt idx="4953">
                  <c:v>33</c:v>
                </c:pt>
                <c:pt idx="4954">
                  <c:v>37</c:v>
                </c:pt>
                <c:pt idx="4955">
                  <c:v>41</c:v>
                </c:pt>
                <c:pt idx="4956">
                  <c:v>40</c:v>
                </c:pt>
                <c:pt idx="4957">
                  <c:v>39</c:v>
                </c:pt>
                <c:pt idx="4958">
                  <c:v>46</c:v>
                </c:pt>
                <c:pt idx="4959">
                  <c:v>53</c:v>
                </c:pt>
                <c:pt idx="4960">
                  <c:v>53</c:v>
                </c:pt>
                <c:pt idx="4961">
                  <c:v>51</c:v>
                </c:pt>
                <c:pt idx="4962">
                  <c:v>36</c:v>
                </c:pt>
                <c:pt idx="4963">
                  <c:v>28</c:v>
                </c:pt>
                <c:pt idx="4964">
                  <c:v>27</c:v>
                </c:pt>
                <c:pt idx="4965">
                  <c:v>34</c:v>
                </c:pt>
                <c:pt idx="4966">
                  <c:v>48</c:v>
                </c:pt>
                <c:pt idx="4967">
                  <c:v>49</c:v>
                </c:pt>
                <c:pt idx="4968">
                  <c:v>48</c:v>
                </c:pt>
                <c:pt idx="4969">
                  <c:v>54</c:v>
                </c:pt>
                <c:pt idx="4970">
                  <c:v>49</c:v>
                </c:pt>
                <c:pt idx="4971">
                  <c:v>41</c:v>
                </c:pt>
                <c:pt idx="4972">
                  <c:v>30</c:v>
                </c:pt>
                <c:pt idx="4973">
                  <c:v>38</c:v>
                </c:pt>
                <c:pt idx="4974">
                  <c:v>35</c:v>
                </c:pt>
                <c:pt idx="4975">
                  <c:v>38</c:v>
                </c:pt>
                <c:pt idx="4976">
                  <c:v>45</c:v>
                </c:pt>
                <c:pt idx="4977">
                  <c:v>43</c:v>
                </c:pt>
                <c:pt idx="4978">
                  <c:v>49</c:v>
                </c:pt>
                <c:pt idx="4979">
                  <c:v>50</c:v>
                </c:pt>
                <c:pt idx="4980">
                  <c:v>47</c:v>
                </c:pt>
                <c:pt idx="4981">
                  <c:v>42</c:v>
                </c:pt>
                <c:pt idx="4982">
                  <c:v>39</c:v>
                </c:pt>
                <c:pt idx="4983">
                  <c:v>29</c:v>
                </c:pt>
                <c:pt idx="4984">
                  <c:v>30</c:v>
                </c:pt>
                <c:pt idx="4985">
                  <c:v>38</c:v>
                </c:pt>
                <c:pt idx="4986">
                  <c:v>42</c:v>
                </c:pt>
                <c:pt idx="4987">
                  <c:v>42</c:v>
                </c:pt>
                <c:pt idx="4988">
                  <c:v>41</c:v>
                </c:pt>
                <c:pt idx="4989">
                  <c:v>44</c:v>
                </c:pt>
                <c:pt idx="4990">
                  <c:v>45</c:v>
                </c:pt>
                <c:pt idx="4991">
                  <c:v>45</c:v>
                </c:pt>
                <c:pt idx="4992">
                  <c:v>35</c:v>
                </c:pt>
                <c:pt idx="4993">
                  <c:v>32</c:v>
                </c:pt>
                <c:pt idx="4994">
                  <c:v>33</c:v>
                </c:pt>
                <c:pt idx="4995">
                  <c:v>34</c:v>
                </c:pt>
                <c:pt idx="4996">
                  <c:v>35</c:v>
                </c:pt>
                <c:pt idx="4997">
                  <c:v>40</c:v>
                </c:pt>
                <c:pt idx="4998">
                  <c:v>38</c:v>
                </c:pt>
                <c:pt idx="4999">
                  <c:v>36</c:v>
                </c:pt>
                <c:pt idx="5000">
                  <c:v>38</c:v>
                </c:pt>
                <c:pt idx="5001">
                  <c:v>31</c:v>
                </c:pt>
                <c:pt idx="5002">
                  <c:v>33</c:v>
                </c:pt>
                <c:pt idx="5003">
                  <c:v>41</c:v>
                </c:pt>
                <c:pt idx="5004">
                  <c:v>49</c:v>
                </c:pt>
                <c:pt idx="5005">
                  <c:v>30</c:v>
                </c:pt>
                <c:pt idx="5006">
                  <c:v>33</c:v>
                </c:pt>
                <c:pt idx="5007">
                  <c:v>43</c:v>
                </c:pt>
                <c:pt idx="5008">
                  <c:v>42</c:v>
                </c:pt>
                <c:pt idx="5009">
                  <c:v>44</c:v>
                </c:pt>
                <c:pt idx="5010">
                  <c:v>48</c:v>
                </c:pt>
                <c:pt idx="5011">
                  <c:v>37</c:v>
                </c:pt>
                <c:pt idx="5012">
                  <c:v>36</c:v>
                </c:pt>
                <c:pt idx="5013">
                  <c:v>40</c:v>
                </c:pt>
                <c:pt idx="5014">
                  <c:v>45</c:v>
                </c:pt>
                <c:pt idx="5015">
                  <c:v>45</c:v>
                </c:pt>
                <c:pt idx="5016">
                  <c:v>48</c:v>
                </c:pt>
                <c:pt idx="5017">
                  <c:v>54</c:v>
                </c:pt>
                <c:pt idx="5018">
                  <c:v>53</c:v>
                </c:pt>
                <c:pt idx="5019">
                  <c:v>46</c:v>
                </c:pt>
                <c:pt idx="5020">
                  <c:v>47</c:v>
                </c:pt>
                <c:pt idx="5021">
                  <c:v>52</c:v>
                </c:pt>
                <c:pt idx="5022">
                  <c:v>45</c:v>
                </c:pt>
                <c:pt idx="5023">
                  <c:v>52</c:v>
                </c:pt>
                <c:pt idx="5024">
                  <c:v>55</c:v>
                </c:pt>
                <c:pt idx="5025">
                  <c:v>48</c:v>
                </c:pt>
                <c:pt idx="5026">
                  <c:v>43</c:v>
                </c:pt>
                <c:pt idx="5027">
                  <c:v>41</c:v>
                </c:pt>
                <c:pt idx="5028">
                  <c:v>38</c:v>
                </c:pt>
                <c:pt idx="5029">
                  <c:v>40</c:v>
                </c:pt>
                <c:pt idx="5030">
                  <c:v>38</c:v>
                </c:pt>
                <c:pt idx="5031">
                  <c:v>36</c:v>
                </c:pt>
                <c:pt idx="5032">
                  <c:v>42</c:v>
                </c:pt>
                <c:pt idx="5033">
                  <c:v>41</c:v>
                </c:pt>
                <c:pt idx="5034">
                  <c:v>42</c:v>
                </c:pt>
                <c:pt idx="5035">
                  <c:v>38</c:v>
                </c:pt>
                <c:pt idx="5036">
                  <c:v>35</c:v>
                </c:pt>
                <c:pt idx="5037">
                  <c:v>35</c:v>
                </c:pt>
                <c:pt idx="5038">
                  <c:v>37</c:v>
                </c:pt>
                <c:pt idx="5039">
                  <c:v>37</c:v>
                </c:pt>
                <c:pt idx="5040">
                  <c:v>32</c:v>
                </c:pt>
                <c:pt idx="5041">
                  <c:v>31</c:v>
                </c:pt>
                <c:pt idx="5042">
                  <c:v>35</c:v>
                </c:pt>
                <c:pt idx="5043">
                  <c:v>34</c:v>
                </c:pt>
                <c:pt idx="5044">
                  <c:v>39</c:v>
                </c:pt>
                <c:pt idx="5045">
                  <c:v>44</c:v>
                </c:pt>
                <c:pt idx="5046">
                  <c:v>43</c:v>
                </c:pt>
                <c:pt idx="5047">
                  <c:v>46</c:v>
                </c:pt>
                <c:pt idx="5048">
                  <c:v>47</c:v>
                </c:pt>
                <c:pt idx="5049">
                  <c:v>52</c:v>
                </c:pt>
                <c:pt idx="5050">
                  <c:v>54</c:v>
                </c:pt>
                <c:pt idx="5051">
                  <c:v>56</c:v>
                </c:pt>
                <c:pt idx="5052">
                  <c:v>62</c:v>
                </c:pt>
                <c:pt idx="5053">
                  <c:v>56</c:v>
                </c:pt>
                <c:pt idx="5054">
                  <c:v>51</c:v>
                </c:pt>
                <c:pt idx="5055">
                  <c:v>46</c:v>
                </c:pt>
                <c:pt idx="5056">
                  <c:v>47</c:v>
                </c:pt>
                <c:pt idx="5057">
                  <c:v>48</c:v>
                </c:pt>
                <c:pt idx="5058">
                  <c:v>47</c:v>
                </c:pt>
                <c:pt idx="5059">
                  <c:v>42</c:v>
                </c:pt>
                <c:pt idx="5060">
                  <c:v>38</c:v>
                </c:pt>
                <c:pt idx="5061">
                  <c:v>41</c:v>
                </c:pt>
                <c:pt idx="5062">
                  <c:v>44</c:v>
                </c:pt>
                <c:pt idx="5063">
                  <c:v>48</c:v>
                </c:pt>
                <c:pt idx="5064">
                  <c:v>56</c:v>
                </c:pt>
                <c:pt idx="5065">
                  <c:v>57</c:v>
                </c:pt>
                <c:pt idx="5066">
                  <c:v>59</c:v>
                </c:pt>
                <c:pt idx="5067">
                  <c:v>56</c:v>
                </c:pt>
                <c:pt idx="5068">
                  <c:v>51</c:v>
                </c:pt>
                <c:pt idx="5069">
                  <c:v>38</c:v>
                </c:pt>
                <c:pt idx="5070">
                  <c:v>40</c:v>
                </c:pt>
                <c:pt idx="5071">
                  <c:v>45</c:v>
                </c:pt>
                <c:pt idx="5072">
                  <c:v>48</c:v>
                </c:pt>
                <c:pt idx="5073">
                  <c:v>54</c:v>
                </c:pt>
                <c:pt idx="5074">
                  <c:v>50</c:v>
                </c:pt>
                <c:pt idx="5075">
                  <c:v>49</c:v>
                </c:pt>
                <c:pt idx="5076">
                  <c:v>44</c:v>
                </c:pt>
                <c:pt idx="5077">
                  <c:v>46</c:v>
                </c:pt>
                <c:pt idx="5078">
                  <c:v>52</c:v>
                </c:pt>
                <c:pt idx="5079">
                  <c:v>55</c:v>
                </c:pt>
                <c:pt idx="5080">
                  <c:v>54</c:v>
                </c:pt>
                <c:pt idx="5081">
                  <c:v>60</c:v>
                </c:pt>
                <c:pt idx="5082">
                  <c:v>55</c:v>
                </c:pt>
                <c:pt idx="5083">
                  <c:v>55</c:v>
                </c:pt>
                <c:pt idx="5084">
                  <c:v>52</c:v>
                </c:pt>
                <c:pt idx="5085">
                  <c:v>55</c:v>
                </c:pt>
                <c:pt idx="5086">
                  <c:v>59</c:v>
                </c:pt>
                <c:pt idx="5087">
                  <c:v>67</c:v>
                </c:pt>
                <c:pt idx="5088">
                  <c:v>62</c:v>
                </c:pt>
                <c:pt idx="5089">
                  <c:v>56</c:v>
                </c:pt>
                <c:pt idx="5090">
                  <c:v>50</c:v>
                </c:pt>
                <c:pt idx="5091">
                  <c:v>55</c:v>
                </c:pt>
                <c:pt idx="5092">
                  <c:v>58</c:v>
                </c:pt>
                <c:pt idx="5093">
                  <c:v>58</c:v>
                </c:pt>
                <c:pt idx="5094">
                  <c:v>56</c:v>
                </c:pt>
                <c:pt idx="5095">
                  <c:v>57</c:v>
                </c:pt>
                <c:pt idx="5096">
                  <c:v>57</c:v>
                </c:pt>
                <c:pt idx="5097">
                  <c:v>53</c:v>
                </c:pt>
                <c:pt idx="5098">
                  <c:v>53</c:v>
                </c:pt>
                <c:pt idx="5099">
                  <c:v>57</c:v>
                </c:pt>
                <c:pt idx="5100">
                  <c:v>55</c:v>
                </c:pt>
                <c:pt idx="5101">
                  <c:v>54</c:v>
                </c:pt>
                <c:pt idx="5102">
                  <c:v>53</c:v>
                </c:pt>
                <c:pt idx="5103">
                  <c:v>51</c:v>
                </c:pt>
                <c:pt idx="5104">
                  <c:v>65</c:v>
                </c:pt>
                <c:pt idx="5105">
                  <c:v>66</c:v>
                </c:pt>
                <c:pt idx="5106">
                  <c:v>56</c:v>
                </c:pt>
                <c:pt idx="5107">
                  <c:v>51</c:v>
                </c:pt>
                <c:pt idx="5108">
                  <c:v>61</c:v>
                </c:pt>
                <c:pt idx="5109">
                  <c:v>67</c:v>
                </c:pt>
                <c:pt idx="5110">
                  <c:v>69</c:v>
                </c:pt>
                <c:pt idx="5111">
                  <c:v>67</c:v>
                </c:pt>
                <c:pt idx="5112">
                  <c:v>68</c:v>
                </c:pt>
                <c:pt idx="5113">
                  <c:v>74</c:v>
                </c:pt>
                <c:pt idx="5114">
                  <c:v>71</c:v>
                </c:pt>
                <c:pt idx="5115">
                  <c:v>58</c:v>
                </c:pt>
                <c:pt idx="5116">
                  <c:v>56</c:v>
                </c:pt>
                <c:pt idx="5117">
                  <c:v>67</c:v>
                </c:pt>
                <c:pt idx="5118">
                  <c:v>72</c:v>
                </c:pt>
                <c:pt idx="5119">
                  <c:v>76</c:v>
                </c:pt>
                <c:pt idx="5120">
                  <c:v>76</c:v>
                </c:pt>
                <c:pt idx="5121">
                  <c:v>76</c:v>
                </c:pt>
                <c:pt idx="5122">
                  <c:v>75</c:v>
                </c:pt>
                <c:pt idx="5123">
                  <c:v>73</c:v>
                </c:pt>
                <c:pt idx="5124">
                  <c:v>61</c:v>
                </c:pt>
                <c:pt idx="5125">
                  <c:v>69</c:v>
                </c:pt>
                <c:pt idx="5126">
                  <c:v>69</c:v>
                </c:pt>
                <c:pt idx="5127">
                  <c:v>68</c:v>
                </c:pt>
                <c:pt idx="5128">
                  <c:v>69</c:v>
                </c:pt>
                <c:pt idx="5129">
                  <c:v>69</c:v>
                </c:pt>
                <c:pt idx="5130">
                  <c:v>67</c:v>
                </c:pt>
                <c:pt idx="5131">
                  <c:v>72</c:v>
                </c:pt>
                <c:pt idx="5132">
                  <c:v>68</c:v>
                </c:pt>
                <c:pt idx="5133">
                  <c:v>66</c:v>
                </c:pt>
                <c:pt idx="5134">
                  <c:v>64</c:v>
                </c:pt>
                <c:pt idx="5135">
                  <c:v>58</c:v>
                </c:pt>
                <c:pt idx="5136">
                  <c:v>67</c:v>
                </c:pt>
                <c:pt idx="5137">
                  <c:v>71</c:v>
                </c:pt>
                <c:pt idx="5138">
                  <c:v>76</c:v>
                </c:pt>
                <c:pt idx="5139">
                  <c:v>79</c:v>
                </c:pt>
                <c:pt idx="5140">
                  <c:v>77</c:v>
                </c:pt>
                <c:pt idx="5141">
                  <c:v>72</c:v>
                </c:pt>
                <c:pt idx="5142">
                  <c:v>73</c:v>
                </c:pt>
                <c:pt idx="5143">
                  <c:v>73</c:v>
                </c:pt>
                <c:pt idx="5144">
                  <c:v>75</c:v>
                </c:pt>
                <c:pt idx="5145">
                  <c:v>76</c:v>
                </c:pt>
                <c:pt idx="5146">
                  <c:v>79</c:v>
                </c:pt>
                <c:pt idx="5147">
                  <c:v>80</c:v>
                </c:pt>
                <c:pt idx="5148">
                  <c:v>78</c:v>
                </c:pt>
                <c:pt idx="5149">
                  <c:v>80</c:v>
                </c:pt>
                <c:pt idx="5150">
                  <c:v>79</c:v>
                </c:pt>
                <c:pt idx="5151">
                  <c:v>77</c:v>
                </c:pt>
                <c:pt idx="5152">
                  <c:v>74</c:v>
                </c:pt>
                <c:pt idx="5153">
                  <c:v>74</c:v>
                </c:pt>
                <c:pt idx="5154">
                  <c:v>74</c:v>
                </c:pt>
                <c:pt idx="5155">
                  <c:v>71</c:v>
                </c:pt>
                <c:pt idx="5156">
                  <c:v>70</c:v>
                </c:pt>
                <c:pt idx="5157">
                  <c:v>68</c:v>
                </c:pt>
                <c:pt idx="5158">
                  <c:v>59</c:v>
                </c:pt>
                <c:pt idx="5159">
                  <c:v>53</c:v>
                </c:pt>
                <c:pt idx="5160">
                  <c:v>52</c:v>
                </c:pt>
                <c:pt idx="5161">
                  <c:v>52</c:v>
                </c:pt>
                <c:pt idx="5162">
                  <c:v>62</c:v>
                </c:pt>
                <c:pt idx="5163">
                  <c:v>67</c:v>
                </c:pt>
                <c:pt idx="5164">
                  <c:v>66</c:v>
                </c:pt>
                <c:pt idx="5165">
                  <c:v>71</c:v>
                </c:pt>
                <c:pt idx="5166">
                  <c:v>74</c:v>
                </c:pt>
                <c:pt idx="5167">
                  <c:v>82</c:v>
                </c:pt>
                <c:pt idx="5168">
                  <c:v>84</c:v>
                </c:pt>
                <c:pt idx="5169">
                  <c:v>80</c:v>
                </c:pt>
                <c:pt idx="5170">
                  <c:v>76</c:v>
                </c:pt>
                <c:pt idx="5171">
                  <c:v>67</c:v>
                </c:pt>
                <c:pt idx="5172">
                  <c:v>79</c:v>
                </c:pt>
                <c:pt idx="5173">
                  <c:v>75</c:v>
                </c:pt>
                <c:pt idx="5174">
                  <c:v>66</c:v>
                </c:pt>
                <c:pt idx="5175">
                  <c:v>58</c:v>
                </c:pt>
                <c:pt idx="5176">
                  <c:v>55</c:v>
                </c:pt>
                <c:pt idx="5177">
                  <c:v>60</c:v>
                </c:pt>
                <c:pt idx="5178">
                  <c:v>68</c:v>
                </c:pt>
                <c:pt idx="5179">
                  <c:v>72</c:v>
                </c:pt>
                <c:pt idx="5180">
                  <c:v>67</c:v>
                </c:pt>
                <c:pt idx="5181">
                  <c:v>67</c:v>
                </c:pt>
                <c:pt idx="5182">
                  <c:v>73</c:v>
                </c:pt>
                <c:pt idx="5183">
                  <c:v>74</c:v>
                </c:pt>
                <c:pt idx="5184">
                  <c:v>75</c:v>
                </c:pt>
                <c:pt idx="5185">
                  <c:v>77</c:v>
                </c:pt>
                <c:pt idx="5186">
                  <c:v>76</c:v>
                </c:pt>
                <c:pt idx="5187">
                  <c:v>73</c:v>
                </c:pt>
                <c:pt idx="5188">
                  <c:v>67</c:v>
                </c:pt>
                <c:pt idx="5189">
                  <c:v>73</c:v>
                </c:pt>
                <c:pt idx="5190">
                  <c:v>78</c:v>
                </c:pt>
                <c:pt idx="5191">
                  <c:v>78</c:v>
                </c:pt>
                <c:pt idx="5192">
                  <c:v>84</c:v>
                </c:pt>
                <c:pt idx="5193">
                  <c:v>81</c:v>
                </c:pt>
                <c:pt idx="5194">
                  <c:v>78</c:v>
                </c:pt>
                <c:pt idx="5195">
                  <c:v>77</c:v>
                </c:pt>
                <c:pt idx="5196">
                  <c:v>72</c:v>
                </c:pt>
                <c:pt idx="5197">
                  <c:v>72</c:v>
                </c:pt>
                <c:pt idx="5198">
                  <c:v>72</c:v>
                </c:pt>
                <c:pt idx="5199">
                  <c:v>73</c:v>
                </c:pt>
                <c:pt idx="5200">
                  <c:v>77</c:v>
                </c:pt>
                <c:pt idx="5201">
                  <c:v>82</c:v>
                </c:pt>
                <c:pt idx="5202">
                  <c:v>83</c:v>
                </c:pt>
                <c:pt idx="5203">
                  <c:v>86</c:v>
                </c:pt>
                <c:pt idx="5204">
                  <c:v>87</c:v>
                </c:pt>
                <c:pt idx="5205">
                  <c:v>87</c:v>
                </c:pt>
                <c:pt idx="5206">
                  <c:v>89</c:v>
                </c:pt>
                <c:pt idx="5207">
                  <c:v>83</c:v>
                </c:pt>
                <c:pt idx="5208">
                  <c:v>85</c:v>
                </c:pt>
                <c:pt idx="5209">
                  <c:v>83</c:v>
                </c:pt>
                <c:pt idx="5210">
                  <c:v>81</c:v>
                </c:pt>
                <c:pt idx="5211">
                  <c:v>80</c:v>
                </c:pt>
                <c:pt idx="5212">
                  <c:v>81</c:v>
                </c:pt>
                <c:pt idx="5213">
                  <c:v>78</c:v>
                </c:pt>
                <c:pt idx="5214">
                  <c:v>78</c:v>
                </c:pt>
                <c:pt idx="5215">
                  <c:v>78</c:v>
                </c:pt>
                <c:pt idx="5216">
                  <c:v>85</c:v>
                </c:pt>
                <c:pt idx="5217">
                  <c:v>83</c:v>
                </c:pt>
                <c:pt idx="5218">
                  <c:v>88</c:v>
                </c:pt>
                <c:pt idx="5219">
                  <c:v>91</c:v>
                </c:pt>
                <c:pt idx="5220">
                  <c:v>87</c:v>
                </c:pt>
                <c:pt idx="5221">
                  <c:v>83</c:v>
                </c:pt>
                <c:pt idx="5222">
                  <c:v>80</c:v>
                </c:pt>
                <c:pt idx="5223">
                  <c:v>85</c:v>
                </c:pt>
                <c:pt idx="5224">
                  <c:v>86</c:v>
                </c:pt>
                <c:pt idx="5225">
                  <c:v>86</c:v>
                </c:pt>
                <c:pt idx="5226">
                  <c:v>83</c:v>
                </c:pt>
                <c:pt idx="5227">
                  <c:v>82</c:v>
                </c:pt>
                <c:pt idx="5228">
                  <c:v>77</c:v>
                </c:pt>
                <c:pt idx="5229">
                  <c:v>65</c:v>
                </c:pt>
                <c:pt idx="5230">
                  <c:v>72</c:v>
                </c:pt>
                <c:pt idx="5231">
                  <c:v>74</c:v>
                </c:pt>
                <c:pt idx="5232">
                  <c:v>76</c:v>
                </c:pt>
                <c:pt idx="5233">
                  <c:v>81</c:v>
                </c:pt>
                <c:pt idx="5234">
                  <c:v>82</c:v>
                </c:pt>
                <c:pt idx="5235">
                  <c:v>80</c:v>
                </c:pt>
                <c:pt idx="5236">
                  <c:v>74</c:v>
                </c:pt>
                <c:pt idx="5237">
                  <c:v>66</c:v>
                </c:pt>
                <c:pt idx="5238">
                  <c:v>70</c:v>
                </c:pt>
                <c:pt idx="5239">
                  <c:v>74</c:v>
                </c:pt>
                <c:pt idx="5240">
                  <c:v>71</c:v>
                </c:pt>
                <c:pt idx="5241">
                  <c:v>70</c:v>
                </c:pt>
                <c:pt idx="5242">
                  <c:v>70</c:v>
                </c:pt>
                <c:pt idx="5243">
                  <c:v>69</c:v>
                </c:pt>
                <c:pt idx="5244">
                  <c:v>70</c:v>
                </c:pt>
                <c:pt idx="5245">
                  <c:v>75</c:v>
                </c:pt>
                <c:pt idx="5246">
                  <c:v>79</c:v>
                </c:pt>
                <c:pt idx="5247">
                  <c:v>82</c:v>
                </c:pt>
                <c:pt idx="5248">
                  <c:v>79</c:v>
                </c:pt>
                <c:pt idx="5249">
                  <c:v>73</c:v>
                </c:pt>
                <c:pt idx="5250">
                  <c:v>73</c:v>
                </c:pt>
                <c:pt idx="5251">
                  <c:v>71</c:v>
                </c:pt>
                <c:pt idx="5252">
                  <c:v>68</c:v>
                </c:pt>
                <c:pt idx="5253">
                  <c:v>70</c:v>
                </c:pt>
                <c:pt idx="5254">
                  <c:v>74</c:v>
                </c:pt>
                <c:pt idx="5255">
                  <c:v>73</c:v>
                </c:pt>
                <c:pt idx="5256">
                  <c:v>72</c:v>
                </c:pt>
                <c:pt idx="5257">
                  <c:v>74</c:v>
                </c:pt>
                <c:pt idx="5258">
                  <c:v>83</c:v>
                </c:pt>
                <c:pt idx="5259">
                  <c:v>78</c:v>
                </c:pt>
                <c:pt idx="5260">
                  <c:v>75</c:v>
                </c:pt>
                <c:pt idx="5261">
                  <c:v>65</c:v>
                </c:pt>
                <c:pt idx="5262">
                  <c:v>60</c:v>
                </c:pt>
                <c:pt idx="5263">
                  <c:v>64</c:v>
                </c:pt>
                <c:pt idx="5264">
                  <c:v>76</c:v>
                </c:pt>
                <c:pt idx="5265">
                  <c:v>79</c:v>
                </c:pt>
                <c:pt idx="5266">
                  <c:v>82</c:v>
                </c:pt>
                <c:pt idx="5267">
                  <c:v>81</c:v>
                </c:pt>
                <c:pt idx="5268">
                  <c:v>77</c:v>
                </c:pt>
                <c:pt idx="5269">
                  <c:v>66</c:v>
                </c:pt>
                <c:pt idx="5270">
                  <c:v>59</c:v>
                </c:pt>
                <c:pt idx="5271">
                  <c:v>58</c:v>
                </c:pt>
                <c:pt idx="5272">
                  <c:v>65</c:v>
                </c:pt>
                <c:pt idx="5273">
                  <c:v>69</c:v>
                </c:pt>
                <c:pt idx="5274">
                  <c:v>67</c:v>
                </c:pt>
                <c:pt idx="5275">
                  <c:v>72</c:v>
                </c:pt>
                <c:pt idx="5276">
                  <c:v>69</c:v>
                </c:pt>
                <c:pt idx="5277">
                  <c:v>69</c:v>
                </c:pt>
                <c:pt idx="5278">
                  <c:v>72</c:v>
                </c:pt>
                <c:pt idx="5279">
                  <c:v>76</c:v>
                </c:pt>
                <c:pt idx="5280">
                  <c:v>78</c:v>
                </c:pt>
                <c:pt idx="5281">
                  <c:v>74</c:v>
                </c:pt>
                <c:pt idx="5282">
                  <c:v>69</c:v>
                </c:pt>
                <c:pt idx="5283">
                  <c:v>64</c:v>
                </c:pt>
                <c:pt idx="5284">
                  <c:v>66</c:v>
                </c:pt>
                <c:pt idx="5285">
                  <c:v>67</c:v>
                </c:pt>
                <c:pt idx="5286">
                  <c:v>63</c:v>
                </c:pt>
                <c:pt idx="5287">
                  <c:v>69</c:v>
                </c:pt>
                <c:pt idx="5288">
                  <c:v>64</c:v>
                </c:pt>
                <c:pt idx="5289">
                  <c:v>60</c:v>
                </c:pt>
                <c:pt idx="5290">
                  <c:v>58</c:v>
                </c:pt>
                <c:pt idx="5291">
                  <c:v>66</c:v>
                </c:pt>
                <c:pt idx="5292">
                  <c:v>65</c:v>
                </c:pt>
                <c:pt idx="5293">
                  <c:v>63</c:v>
                </c:pt>
                <c:pt idx="5294">
                  <c:v>61</c:v>
                </c:pt>
                <c:pt idx="5295">
                  <c:v>58</c:v>
                </c:pt>
                <c:pt idx="5296">
                  <c:v>47</c:v>
                </c:pt>
                <c:pt idx="5297">
                  <c:v>42</c:v>
                </c:pt>
                <c:pt idx="5298">
                  <c:v>40</c:v>
                </c:pt>
                <c:pt idx="5299">
                  <c:v>44</c:v>
                </c:pt>
                <c:pt idx="5300">
                  <c:v>53</c:v>
                </c:pt>
                <c:pt idx="5301">
                  <c:v>54</c:v>
                </c:pt>
                <c:pt idx="5302">
                  <c:v>44</c:v>
                </c:pt>
                <c:pt idx="5303">
                  <c:v>56</c:v>
                </c:pt>
                <c:pt idx="5304">
                  <c:v>54</c:v>
                </c:pt>
                <c:pt idx="5305">
                  <c:v>62</c:v>
                </c:pt>
                <c:pt idx="5306">
                  <c:v>57</c:v>
                </c:pt>
                <c:pt idx="5307">
                  <c:v>48</c:v>
                </c:pt>
                <c:pt idx="5308">
                  <c:v>43</c:v>
                </c:pt>
                <c:pt idx="5309">
                  <c:v>37</c:v>
                </c:pt>
                <c:pt idx="5310">
                  <c:v>53</c:v>
                </c:pt>
                <c:pt idx="5311">
                  <c:v>57</c:v>
                </c:pt>
                <c:pt idx="5312">
                  <c:v>59</c:v>
                </c:pt>
                <c:pt idx="5313">
                  <c:v>63</c:v>
                </c:pt>
                <c:pt idx="5314">
                  <c:v>56</c:v>
                </c:pt>
                <c:pt idx="5315">
                  <c:v>52</c:v>
                </c:pt>
                <c:pt idx="5316">
                  <c:v>49</c:v>
                </c:pt>
                <c:pt idx="5317">
                  <c:v>43</c:v>
                </c:pt>
                <c:pt idx="5318">
                  <c:v>37</c:v>
                </c:pt>
                <c:pt idx="5319">
                  <c:v>31</c:v>
                </c:pt>
                <c:pt idx="5320">
                  <c:v>45</c:v>
                </c:pt>
                <c:pt idx="5321">
                  <c:v>40</c:v>
                </c:pt>
                <c:pt idx="5322">
                  <c:v>33</c:v>
                </c:pt>
                <c:pt idx="5323">
                  <c:v>34</c:v>
                </c:pt>
                <c:pt idx="5324">
                  <c:v>43</c:v>
                </c:pt>
                <c:pt idx="5325">
                  <c:v>49</c:v>
                </c:pt>
                <c:pt idx="5326">
                  <c:v>46</c:v>
                </c:pt>
                <c:pt idx="5327">
                  <c:v>36</c:v>
                </c:pt>
                <c:pt idx="5328">
                  <c:v>38</c:v>
                </c:pt>
                <c:pt idx="5329">
                  <c:v>50</c:v>
                </c:pt>
                <c:pt idx="5330">
                  <c:v>53</c:v>
                </c:pt>
                <c:pt idx="5331">
                  <c:v>45</c:v>
                </c:pt>
                <c:pt idx="5332">
                  <c:v>37</c:v>
                </c:pt>
                <c:pt idx="5333">
                  <c:v>30</c:v>
                </c:pt>
                <c:pt idx="5334">
                  <c:v>35</c:v>
                </c:pt>
                <c:pt idx="5335">
                  <c:v>35</c:v>
                </c:pt>
                <c:pt idx="5336">
                  <c:v>33</c:v>
                </c:pt>
                <c:pt idx="5337">
                  <c:v>32</c:v>
                </c:pt>
                <c:pt idx="5338">
                  <c:v>38</c:v>
                </c:pt>
                <c:pt idx="5339">
                  <c:v>40</c:v>
                </c:pt>
                <c:pt idx="5340">
                  <c:v>32</c:v>
                </c:pt>
                <c:pt idx="5341">
                  <c:v>26</c:v>
                </c:pt>
                <c:pt idx="5342">
                  <c:v>27</c:v>
                </c:pt>
                <c:pt idx="5343">
                  <c:v>34</c:v>
                </c:pt>
                <c:pt idx="5344">
                  <c:v>32</c:v>
                </c:pt>
                <c:pt idx="5345">
                  <c:v>38</c:v>
                </c:pt>
                <c:pt idx="5346">
                  <c:v>21</c:v>
                </c:pt>
                <c:pt idx="5347">
                  <c:v>27</c:v>
                </c:pt>
                <c:pt idx="5348">
                  <c:v>33</c:v>
                </c:pt>
                <c:pt idx="5349">
                  <c:v>35</c:v>
                </c:pt>
                <c:pt idx="5350">
                  <c:v>33</c:v>
                </c:pt>
                <c:pt idx="5351">
                  <c:v>35</c:v>
                </c:pt>
                <c:pt idx="5352">
                  <c:v>42</c:v>
                </c:pt>
                <c:pt idx="5353">
                  <c:v>34</c:v>
                </c:pt>
                <c:pt idx="5354">
                  <c:v>43</c:v>
                </c:pt>
                <c:pt idx="5355">
                  <c:v>38</c:v>
                </c:pt>
                <c:pt idx="5356">
                  <c:v>34</c:v>
                </c:pt>
                <c:pt idx="5357">
                  <c:v>29</c:v>
                </c:pt>
                <c:pt idx="5358">
                  <c:v>22</c:v>
                </c:pt>
                <c:pt idx="5359">
                  <c:v>29</c:v>
                </c:pt>
                <c:pt idx="5360">
                  <c:v>29</c:v>
                </c:pt>
                <c:pt idx="5361">
                  <c:v>18</c:v>
                </c:pt>
                <c:pt idx="5362">
                  <c:v>24</c:v>
                </c:pt>
                <c:pt idx="5363">
                  <c:v>33</c:v>
                </c:pt>
                <c:pt idx="5364">
                  <c:v>31</c:v>
                </c:pt>
                <c:pt idx="5365">
                  <c:v>36</c:v>
                </c:pt>
                <c:pt idx="5366">
                  <c:v>31</c:v>
                </c:pt>
                <c:pt idx="5367">
                  <c:v>27</c:v>
                </c:pt>
                <c:pt idx="5368">
                  <c:v>24</c:v>
                </c:pt>
                <c:pt idx="5369">
                  <c:v>22</c:v>
                </c:pt>
                <c:pt idx="5370">
                  <c:v>17</c:v>
                </c:pt>
                <c:pt idx="5371">
                  <c:v>36</c:v>
                </c:pt>
                <c:pt idx="5372">
                  <c:v>36</c:v>
                </c:pt>
                <c:pt idx="5373">
                  <c:v>29</c:v>
                </c:pt>
                <c:pt idx="5374">
                  <c:v>34</c:v>
                </c:pt>
                <c:pt idx="5375">
                  <c:v>27</c:v>
                </c:pt>
                <c:pt idx="5376">
                  <c:v>31</c:v>
                </c:pt>
                <c:pt idx="5377">
                  <c:v>35</c:v>
                </c:pt>
                <c:pt idx="5378">
                  <c:v>35</c:v>
                </c:pt>
                <c:pt idx="5379">
                  <c:v>39</c:v>
                </c:pt>
                <c:pt idx="5380">
                  <c:v>39</c:v>
                </c:pt>
                <c:pt idx="5381">
                  <c:v>40</c:v>
                </c:pt>
                <c:pt idx="5382">
                  <c:v>44</c:v>
                </c:pt>
                <c:pt idx="5383">
                  <c:v>43</c:v>
                </c:pt>
                <c:pt idx="5384">
                  <c:v>39</c:v>
                </c:pt>
                <c:pt idx="5385">
                  <c:v>38</c:v>
                </c:pt>
                <c:pt idx="5386">
                  <c:v>43</c:v>
                </c:pt>
                <c:pt idx="5387">
                  <c:v>32</c:v>
                </c:pt>
                <c:pt idx="5388">
                  <c:v>31</c:v>
                </c:pt>
                <c:pt idx="5389">
                  <c:v>38</c:v>
                </c:pt>
                <c:pt idx="5390">
                  <c:v>41</c:v>
                </c:pt>
                <c:pt idx="5391">
                  <c:v>44</c:v>
                </c:pt>
                <c:pt idx="5392">
                  <c:v>36</c:v>
                </c:pt>
                <c:pt idx="5393">
                  <c:v>45</c:v>
                </c:pt>
                <c:pt idx="5394">
                  <c:v>43</c:v>
                </c:pt>
                <c:pt idx="5395">
                  <c:v>44</c:v>
                </c:pt>
                <c:pt idx="5396">
                  <c:v>41</c:v>
                </c:pt>
                <c:pt idx="5397">
                  <c:v>38</c:v>
                </c:pt>
                <c:pt idx="5398">
                  <c:v>34</c:v>
                </c:pt>
                <c:pt idx="5399">
                  <c:v>37</c:v>
                </c:pt>
                <c:pt idx="5400">
                  <c:v>32</c:v>
                </c:pt>
                <c:pt idx="5401">
                  <c:v>36</c:v>
                </c:pt>
                <c:pt idx="5402">
                  <c:v>34</c:v>
                </c:pt>
                <c:pt idx="5403">
                  <c:v>33</c:v>
                </c:pt>
                <c:pt idx="5404">
                  <c:v>33</c:v>
                </c:pt>
                <c:pt idx="5405">
                  <c:v>29</c:v>
                </c:pt>
                <c:pt idx="5406">
                  <c:v>35</c:v>
                </c:pt>
                <c:pt idx="5407">
                  <c:v>37</c:v>
                </c:pt>
                <c:pt idx="5408">
                  <c:v>35</c:v>
                </c:pt>
                <c:pt idx="5409">
                  <c:v>28</c:v>
                </c:pt>
                <c:pt idx="5410">
                  <c:v>27</c:v>
                </c:pt>
                <c:pt idx="5411">
                  <c:v>28</c:v>
                </c:pt>
                <c:pt idx="5412">
                  <c:v>31</c:v>
                </c:pt>
                <c:pt idx="5413">
                  <c:v>27</c:v>
                </c:pt>
                <c:pt idx="5414">
                  <c:v>26</c:v>
                </c:pt>
                <c:pt idx="5415">
                  <c:v>23</c:v>
                </c:pt>
                <c:pt idx="5416">
                  <c:v>28</c:v>
                </c:pt>
                <c:pt idx="5417">
                  <c:v>35</c:v>
                </c:pt>
                <c:pt idx="5418">
                  <c:v>43</c:v>
                </c:pt>
                <c:pt idx="5419">
                  <c:v>47</c:v>
                </c:pt>
                <c:pt idx="5420">
                  <c:v>43</c:v>
                </c:pt>
                <c:pt idx="5421">
                  <c:v>51</c:v>
                </c:pt>
                <c:pt idx="5422">
                  <c:v>49</c:v>
                </c:pt>
                <c:pt idx="5423">
                  <c:v>52</c:v>
                </c:pt>
                <c:pt idx="5424">
                  <c:v>56</c:v>
                </c:pt>
                <c:pt idx="5425">
                  <c:v>55</c:v>
                </c:pt>
                <c:pt idx="5426">
                  <c:v>54</c:v>
                </c:pt>
                <c:pt idx="5427">
                  <c:v>50</c:v>
                </c:pt>
                <c:pt idx="5428">
                  <c:v>47</c:v>
                </c:pt>
                <c:pt idx="5429">
                  <c:v>54</c:v>
                </c:pt>
                <c:pt idx="5430">
                  <c:v>53</c:v>
                </c:pt>
                <c:pt idx="5431">
                  <c:v>47</c:v>
                </c:pt>
                <c:pt idx="5432">
                  <c:v>45</c:v>
                </c:pt>
                <c:pt idx="5433">
                  <c:v>45</c:v>
                </c:pt>
                <c:pt idx="5434">
                  <c:v>41</c:v>
                </c:pt>
                <c:pt idx="5435">
                  <c:v>48</c:v>
                </c:pt>
                <c:pt idx="5436">
                  <c:v>55</c:v>
                </c:pt>
                <c:pt idx="5437">
                  <c:v>55</c:v>
                </c:pt>
                <c:pt idx="5438">
                  <c:v>56</c:v>
                </c:pt>
                <c:pt idx="5439">
                  <c:v>58</c:v>
                </c:pt>
                <c:pt idx="5440">
                  <c:v>55</c:v>
                </c:pt>
                <c:pt idx="5441">
                  <c:v>38</c:v>
                </c:pt>
                <c:pt idx="5442">
                  <c:v>40</c:v>
                </c:pt>
                <c:pt idx="5443">
                  <c:v>38</c:v>
                </c:pt>
                <c:pt idx="5444">
                  <c:v>43</c:v>
                </c:pt>
                <c:pt idx="5445">
                  <c:v>43</c:v>
                </c:pt>
                <c:pt idx="5446">
                  <c:v>51</c:v>
                </c:pt>
                <c:pt idx="5447">
                  <c:v>49</c:v>
                </c:pt>
                <c:pt idx="5448">
                  <c:v>55</c:v>
                </c:pt>
                <c:pt idx="5449">
                  <c:v>48</c:v>
                </c:pt>
                <c:pt idx="5450">
                  <c:v>48</c:v>
                </c:pt>
                <c:pt idx="5451">
                  <c:v>51</c:v>
                </c:pt>
                <c:pt idx="5452">
                  <c:v>45</c:v>
                </c:pt>
                <c:pt idx="5453">
                  <c:v>38</c:v>
                </c:pt>
                <c:pt idx="5454">
                  <c:v>43</c:v>
                </c:pt>
                <c:pt idx="5455">
                  <c:v>53</c:v>
                </c:pt>
                <c:pt idx="5456">
                  <c:v>54</c:v>
                </c:pt>
                <c:pt idx="5457">
                  <c:v>44</c:v>
                </c:pt>
                <c:pt idx="5458">
                  <c:v>44</c:v>
                </c:pt>
                <c:pt idx="5459">
                  <c:v>44</c:v>
                </c:pt>
                <c:pt idx="5460">
                  <c:v>45</c:v>
                </c:pt>
                <c:pt idx="5461">
                  <c:v>51</c:v>
                </c:pt>
                <c:pt idx="5462">
                  <c:v>56</c:v>
                </c:pt>
                <c:pt idx="5463">
                  <c:v>51</c:v>
                </c:pt>
                <c:pt idx="5464">
                  <c:v>52</c:v>
                </c:pt>
                <c:pt idx="5465">
                  <c:v>39</c:v>
                </c:pt>
                <c:pt idx="5466">
                  <c:v>41</c:v>
                </c:pt>
                <c:pt idx="5467">
                  <c:v>56</c:v>
                </c:pt>
                <c:pt idx="5468">
                  <c:v>58</c:v>
                </c:pt>
                <c:pt idx="5469">
                  <c:v>52</c:v>
                </c:pt>
                <c:pt idx="5470">
                  <c:v>47</c:v>
                </c:pt>
                <c:pt idx="5471">
                  <c:v>45</c:v>
                </c:pt>
                <c:pt idx="5472">
                  <c:v>50</c:v>
                </c:pt>
                <c:pt idx="5473">
                  <c:v>53</c:v>
                </c:pt>
                <c:pt idx="5474">
                  <c:v>52</c:v>
                </c:pt>
                <c:pt idx="5475">
                  <c:v>59</c:v>
                </c:pt>
                <c:pt idx="5476">
                  <c:v>64</c:v>
                </c:pt>
                <c:pt idx="5477">
                  <c:v>65</c:v>
                </c:pt>
                <c:pt idx="5478">
                  <c:v>62</c:v>
                </c:pt>
                <c:pt idx="5479">
                  <c:v>65</c:v>
                </c:pt>
                <c:pt idx="5480">
                  <c:v>60</c:v>
                </c:pt>
                <c:pt idx="5481">
                  <c:v>59</c:v>
                </c:pt>
                <c:pt idx="5482">
                  <c:v>49</c:v>
                </c:pt>
                <c:pt idx="5483">
                  <c:v>59</c:v>
                </c:pt>
                <c:pt idx="5484">
                  <c:v>57</c:v>
                </c:pt>
                <c:pt idx="5485">
                  <c:v>52</c:v>
                </c:pt>
                <c:pt idx="5486">
                  <c:v>56</c:v>
                </c:pt>
                <c:pt idx="5487">
                  <c:v>71</c:v>
                </c:pt>
                <c:pt idx="5488">
                  <c:v>70</c:v>
                </c:pt>
                <c:pt idx="5489">
                  <c:v>68</c:v>
                </c:pt>
                <c:pt idx="5490">
                  <c:v>62</c:v>
                </c:pt>
                <c:pt idx="5491">
                  <c:v>61</c:v>
                </c:pt>
                <c:pt idx="5492">
                  <c:v>64</c:v>
                </c:pt>
                <c:pt idx="5493">
                  <c:v>67</c:v>
                </c:pt>
                <c:pt idx="5494">
                  <c:v>66</c:v>
                </c:pt>
                <c:pt idx="5495">
                  <c:v>69</c:v>
                </c:pt>
                <c:pt idx="5496">
                  <c:v>67</c:v>
                </c:pt>
                <c:pt idx="5497">
                  <c:v>64</c:v>
                </c:pt>
                <c:pt idx="5498">
                  <c:v>61</c:v>
                </c:pt>
                <c:pt idx="5499">
                  <c:v>57</c:v>
                </c:pt>
                <c:pt idx="5500">
                  <c:v>68</c:v>
                </c:pt>
                <c:pt idx="5501">
                  <c:v>67</c:v>
                </c:pt>
                <c:pt idx="5502">
                  <c:v>66</c:v>
                </c:pt>
                <c:pt idx="5503">
                  <c:v>53</c:v>
                </c:pt>
                <c:pt idx="5504">
                  <c:v>58</c:v>
                </c:pt>
                <c:pt idx="5505">
                  <c:v>55</c:v>
                </c:pt>
                <c:pt idx="5506">
                  <c:v>52</c:v>
                </c:pt>
                <c:pt idx="5507">
                  <c:v>62</c:v>
                </c:pt>
                <c:pt idx="5508">
                  <c:v>63</c:v>
                </c:pt>
                <c:pt idx="5509">
                  <c:v>61</c:v>
                </c:pt>
                <c:pt idx="5510">
                  <c:v>54</c:v>
                </c:pt>
                <c:pt idx="5511">
                  <c:v>54</c:v>
                </c:pt>
                <c:pt idx="5512">
                  <c:v>58</c:v>
                </c:pt>
                <c:pt idx="5513">
                  <c:v>52</c:v>
                </c:pt>
                <c:pt idx="5514">
                  <c:v>46</c:v>
                </c:pt>
                <c:pt idx="5515">
                  <c:v>43</c:v>
                </c:pt>
                <c:pt idx="5516">
                  <c:v>55</c:v>
                </c:pt>
                <c:pt idx="5517">
                  <c:v>64</c:v>
                </c:pt>
                <c:pt idx="5518">
                  <c:v>73</c:v>
                </c:pt>
                <c:pt idx="5519">
                  <c:v>71</c:v>
                </c:pt>
                <c:pt idx="5520">
                  <c:v>71</c:v>
                </c:pt>
                <c:pt idx="5521">
                  <c:v>67</c:v>
                </c:pt>
                <c:pt idx="5522">
                  <c:v>75</c:v>
                </c:pt>
                <c:pt idx="5523">
                  <c:v>74</c:v>
                </c:pt>
                <c:pt idx="5524">
                  <c:v>70</c:v>
                </c:pt>
                <c:pt idx="5525">
                  <c:v>63</c:v>
                </c:pt>
                <c:pt idx="5526">
                  <c:v>69</c:v>
                </c:pt>
                <c:pt idx="5527">
                  <c:v>78</c:v>
                </c:pt>
                <c:pt idx="5528">
                  <c:v>79</c:v>
                </c:pt>
                <c:pt idx="5529">
                  <c:v>76</c:v>
                </c:pt>
                <c:pt idx="5530">
                  <c:v>67</c:v>
                </c:pt>
                <c:pt idx="5531">
                  <c:v>65</c:v>
                </c:pt>
                <c:pt idx="5532">
                  <c:v>69</c:v>
                </c:pt>
                <c:pt idx="5533">
                  <c:v>72</c:v>
                </c:pt>
                <c:pt idx="5534">
                  <c:v>81</c:v>
                </c:pt>
                <c:pt idx="5535">
                  <c:v>80</c:v>
                </c:pt>
                <c:pt idx="5536">
                  <c:v>76</c:v>
                </c:pt>
                <c:pt idx="5537">
                  <c:v>69</c:v>
                </c:pt>
                <c:pt idx="5538">
                  <c:v>71</c:v>
                </c:pt>
                <c:pt idx="5539">
                  <c:v>76</c:v>
                </c:pt>
                <c:pt idx="5540">
                  <c:v>76</c:v>
                </c:pt>
                <c:pt idx="5541">
                  <c:v>74</c:v>
                </c:pt>
                <c:pt idx="5542">
                  <c:v>71</c:v>
                </c:pt>
                <c:pt idx="5543">
                  <c:v>74</c:v>
                </c:pt>
                <c:pt idx="5544">
                  <c:v>80</c:v>
                </c:pt>
                <c:pt idx="5545">
                  <c:v>81</c:v>
                </c:pt>
                <c:pt idx="5546">
                  <c:v>77</c:v>
                </c:pt>
                <c:pt idx="5547">
                  <c:v>80</c:v>
                </c:pt>
                <c:pt idx="5548">
                  <c:v>78</c:v>
                </c:pt>
                <c:pt idx="5549">
                  <c:v>80</c:v>
                </c:pt>
                <c:pt idx="5550">
                  <c:v>79</c:v>
                </c:pt>
                <c:pt idx="5551">
                  <c:v>72</c:v>
                </c:pt>
                <c:pt idx="5552">
                  <c:v>69</c:v>
                </c:pt>
                <c:pt idx="5553">
                  <c:v>69</c:v>
                </c:pt>
                <c:pt idx="5554">
                  <c:v>63</c:v>
                </c:pt>
                <c:pt idx="5555">
                  <c:v>66</c:v>
                </c:pt>
                <c:pt idx="5556">
                  <c:v>68</c:v>
                </c:pt>
                <c:pt idx="5557">
                  <c:v>74</c:v>
                </c:pt>
                <c:pt idx="5558">
                  <c:v>72</c:v>
                </c:pt>
                <c:pt idx="5559">
                  <c:v>65</c:v>
                </c:pt>
                <c:pt idx="5560">
                  <c:v>68</c:v>
                </c:pt>
                <c:pt idx="5561">
                  <c:v>71</c:v>
                </c:pt>
                <c:pt idx="5562">
                  <c:v>69</c:v>
                </c:pt>
                <c:pt idx="5563">
                  <c:v>75</c:v>
                </c:pt>
                <c:pt idx="5564">
                  <c:v>75</c:v>
                </c:pt>
                <c:pt idx="5565">
                  <c:v>76</c:v>
                </c:pt>
                <c:pt idx="5566">
                  <c:v>79</c:v>
                </c:pt>
                <c:pt idx="5567">
                  <c:v>78</c:v>
                </c:pt>
                <c:pt idx="5568">
                  <c:v>71</c:v>
                </c:pt>
                <c:pt idx="5569">
                  <c:v>78</c:v>
                </c:pt>
                <c:pt idx="5570">
                  <c:v>86</c:v>
                </c:pt>
                <c:pt idx="5571">
                  <c:v>89</c:v>
                </c:pt>
                <c:pt idx="5572">
                  <c:v>89</c:v>
                </c:pt>
                <c:pt idx="5573">
                  <c:v>84</c:v>
                </c:pt>
                <c:pt idx="5574">
                  <c:v>82</c:v>
                </c:pt>
                <c:pt idx="5575">
                  <c:v>82</c:v>
                </c:pt>
                <c:pt idx="5576">
                  <c:v>80</c:v>
                </c:pt>
                <c:pt idx="5577">
                  <c:v>75</c:v>
                </c:pt>
                <c:pt idx="5578">
                  <c:v>74</c:v>
                </c:pt>
                <c:pt idx="5579">
                  <c:v>73</c:v>
                </c:pt>
                <c:pt idx="5580">
                  <c:v>73</c:v>
                </c:pt>
                <c:pt idx="5581">
                  <c:v>69</c:v>
                </c:pt>
                <c:pt idx="5582">
                  <c:v>71</c:v>
                </c:pt>
                <c:pt idx="5583">
                  <c:v>75</c:v>
                </c:pt>
                <c:pt idx="5584">
                  <c:v>70</c:v>
                </c:pt>
                <c:pt idx="5585">
                  <c:v>68</c:v>
                </c:pt>
                <c:pt idx="5586">
                  <c:v>68</c:v>
                </c:pt>
                <c:pt idx="5587">
                  <c:v>74</c:v>
                </c:pt>
                <c:pt idx="5588">
                  <c:v>76</c:v>
                </c:pt>
                <c:pt idx="5589">
                  <c:v>75</c:v>
                </c:pt>
                <c:pt idx="5590">
                  <c:v>61</c:v>
                </c:pt>
                <c:pt idx="5591">
                  <c:v>74</c:v>
                </c:pt>
                <c:pt idx="5592">
                  <c:v>80</c:v>
                </c:pt>
                <c:pt idx="5593">
                  <c:v>78</c:v>
                </c:pt>
                <c:pt idx="5594">
                  <c:v>78</c:v>
                </c:pt>
                <c:pt idx="5595">
                  <c:v>78</c:v>
                </c:pt>
                <c:pt idx="5596">
                  <c:v>75</c:v>
                </c:pt>
                <c:pt idx="5597">
                  <c:v>80</c:v>
                </c:pt>
                <c:pt idx="5598">
                  <c:v>78</c:v>
                </c:pt>
                <c:pt idx="5599">
                  <c:v>76</c:v>
                </c:pt>
                <c:pt idx="5600">
                  <c:v>75</c:v>
                </c:pt>
                <c:pt idx="5601">
                  <c:v>74</c:v>
                </c:pt>
                <c:pt idx="5602">
                  <c:v>75</c:v>
                </c:pt>
                <c:pt idx="5603">
                  <c:v>78</c:v>
                </c:pt>
                <c:pt idx="5604">
                  <c:v>78</c:v>
                </c:pt>
                <c:pt idx="5605">
                  <c:v>78</c:v>
                </c:pt>
                <c:pt idx="5606">
                  <c:v>76</c:v>
                </c:pt>
                <c:pt idx="5607">
                  <c:v>75</c:v>
                </c:pt>
                <c:pt idx="5608">
                  <c:v>79</c:v>
                </c:pt>
                <c:pt idx="5609">
                  <c:v>83</c:v>
                </c:pt>
                <c:pt idx="5610">
                  <c:v>85</c:v>
                </c:pt>
                <c:pt idx="5611">
                  <c:v>84</c:v>
                </c:pt>
                <c:pt idx="5612">
                  <c:v>78</c:v>
                </c:pt>
                <c:pt idx="5613">
                  <c:v>71</c:v>
                </c:pt>
                <c:pt idx="5614">
                  <c:v>69</c:v>
                </c:pt>
                <c:pt idx="5615">
                  <c:v>67</c:v>
                </c:pt>
                <c:pt idx="5616">
                  <c:v>66</c:v>
                </c:pt>
                <c:pt idx="5617">
                  <c:v>59</c:v>
                </c:pt>
                <c:pt idx="5618">
                  <c:v>58</c:v>
                </c:pt>
                <c:pt idx="5619">
                  <c:v>63</c:v>
                </c:pt>
                <c:pt idx="5620">
                  <c:v>66</c:v>
                </c:pt>
                <c:pt idx="5621">
                  <c:v>66</c:v>
                </c:pt>
                <c:pt idx="5622">
                  <c:v>66</c:v>
                </c:pt>
                <c:pt idx="5623">
                  <c:v>60</c:v>
                </c:pt>
                <c:pt idx="5624">
                  <c:v>63</c:v>
                </c:pt>
                <c:pt idx="5625">
                  <c:v>70</c:v>
                </c:pt>
                <c:pt idx="5626">
                  <c:v>75</c:v>
                </c:pt>
                <c:pt idx="5627">
                  <c:v>78</c:v>
                </c:pt>
                <c:pt idx="5628">
                  <c:v>79</c:v>
                </c:pt>
                <c:pt idx="5629">
                  <c:v>78</c:v>
                </c:pt>
                <c:pt idx="5630">
                  <c:v>78</c:v>
                </c:pt>
                <c:pt idx="5631">
                  <c:v>77</c:v>
                </c:pt>
                <c:pt idx="5632">
                  <c:v>77</c:v>
                </c:pt>
                <c:pt idx="5633">
                  <c:v>77</c:v>
                </c:pt>
                <c:pt idx="5634">
                  <c:v>76</c:v>
                </c:pt>
                <c:pt idx="5635">
                  <c:v>65</c:v>
                </c:pt>
                <c:pt idx="5636">
                  <c:v>48</c:v>
                </c:pt>
                <c:pt idx="5637">
                  <c:v>56</c:v>
                </c:pt>
                <c:pt idx="5638">
                  <c:v>60</c:v>
                </c:pt>
                <c:pt idx="5639">
                  <c:v>57</c:v>
                </c:pt>
                <c:pt idx="5640">
                  <c:v>53</c:v>
                </c:pt>
                <c:pt idx="5641">
                  <c:v>62</c:v>
                </c:pt>
                <c:pt idx="5642">
                  <c:v>58</c:v>
                </c:pt>
                <c:pt idx="5643">
                  <c:v>59</c:v>
                </c:pt>
                <c:pt idx="5644">
                  <c:v>56</c:v>
                </c:pt>
                <c:pt idx="5645">
                  <c:v>50</c:v>
                </c:pt>
                <c:pt idx="5646">
                  <c:v>44</c:v>
                </c:pt>
                <c:pt idx="5647">
                  <c:v>48</c:v>
                </c:pt>
                <c:pt idx="5648">
                  <c:v>46</c:v>
                </c:pt>
                <c:pt idx="5649">
                  <c:v>53</c:v>
                </c:pt>
                <c:pt idx="5650">
                  <c:v>59</c:v>
                </c:pt>
                <c:pt idx="5651">
                  <c:v>65</c:v>
                </c:pt>
                <c:pt idx="5652">
                  <c:v>59</c:v>
                </c:pt>
                <c:pt idx="5653">
                  <c:v>62</c:v>
                </c:pt>
                <c:pt idx="5654">
                  <c:v>66</c:v>
                </c:pt>
                <c:pt idx="5655">
                  <c:v>64</c:v>
                </c:pt>
                <c:pt idx="5656">
                  <c:v>59</c:v>
                </c:pt>
                <c:pt idx="5657">
                  <c:v>58</c:v>
                </c:pt>
                <c:pt idx="5658">
                  <c:v>59</c:v>
                </c:pt>
                <c:pt idx="5659">
                  <c:v>64</c:v>
                </c:pt>
                <c:pt idx="5660">
                  <c:v>62</c:v>
                </c:pt>
                <c:pt idx="5661">
                  <c:v>63</c:v>
                </c:pt>
                <c:pt idx="5662">
                  <c:v>60</c:v>
                </c:pt>
                <c:pt idx="5663">
                  <c:v>49</c:v>
                </c:pt>
                <c:pt idx="5664">
                  <c:v>59</c:v>
                </c:pt>
                <c:pt idx="5665">
                  <c:v>65</c:v>
                </c:pt>
                <c:pt idx="5666">
                  <c:v>61</c:v>
                </c:pt>
                <c:pt idx="5667">
                  <c:v>51</c:v>
                </c:pt>
                <c:pt idx="5668">
                  <c:v>58</c:v>
                </c:pt>
                <c:pt idx="5669">
                  <c:v>56</c:v>
                </c:pt>
                <c:pt idx="5670">
                  <c:v>56</c:v>
                </c:pt>
                <c:pt idx="5671">
                  <c:v>53</c:v>
                </c:pt>
                <c:pt idx="5672">
                  <c:v>50</c:v>
                </c:pt>
                <c:pt idx="5673">
                  <c:v>48</c:v>
                </c:pt>
                <c:pt idx="5674">
                  <c:v>38</c:v>
                </c:pt>
                <c:pt idx="5675">
                  <c:v>42</c:v>
                </c:pt>
                <c:pt idx="5676">
                  <c:v>37</c:v>
                </c:pt>
                <c:pt idx="5677">
                  <c:v>48</c:v>
                </c:pt>
                <c:pt idx="5678">
                  <c:v>51</c:v>
                </c:pt>
                <c:pt idx="5679">
                  <c:v>43</c:v>
                </c:pt>
                <c:pt idx="5680">
                  <c:v>43</c:v>
                </c:pt>
                <c:pt idx="5681">
                  <c:v>44</c:v>
                </c:pt>
                <c:pt idx="5682">
                  <c:v>53</c:v>
                </c:pt>
                <c:pt idx="5683">
                  <c:v>49</c:v>
                </c:pt>
                <c:pt idx="5684">
                  <c:v>43</c:v>
                </c:pt>
                <c:pt idx="5685">
                  <c:v>38</c:v>
                </c:pt>
                <c:pt idx="5686">
                  <c:v>34</c:v>
                </c:pt>
                <c:pt idx="5687">
                  <c:v>38</c:v>
                </c:pt>
                <c:pt idx="5688">
                  <c:v>51</c:v>
                </c:pt>
                <c:pt idx="5689">
                  <c:v>48</c:v>
                </c:pt>
                <c:pt idx="5690">
                  <c:v>45</c:v>
                </c:pt>
                <c:pt idx="5691">
                  <c:v>40</c:v>
                </c:pt>
                <c:pt idx="5692">
                  <c:v>39</c:v>
                </c:pt>
                <c:pt idx="5693">
                  <c:v>39</c:v>
                </c:pt>
                <c:pt idx="5694">
                  <c:v>38</c:v>
                </c:pt>
                <c:pt idx="5695">
                  <c:v>39</c:v>
                </c:pt>
                <c:pt idx="5696">
                  <c:v>42</c:v>
                </c:pt>
                <c:pt idx="5697">
                  <c:v>44</c:v>
                </c:pt>
                <c:pt idx="5698">
                  <c:v>34</c:v>
                </c:pt>
                <c:pt idx="5699">
                  <c:v>35</c:v>
                </c:pt>
                <c:pt idx="5700">
                  <c:v>35</c:v>
                </c:pt>
                <c:pt idx="5701">
                  <c:v>39</c:v>
                </c:pt>
                <c:pt idx="5702">
                  <c:v>48</c:v>
                </c:pt>
                <c:pt idx="5703">
                  <c:v>45</c:v>
                </c:pt>
                <c:pt idx="5704">
                  <c:v>29</c:v>
                </c:pt>
                <c:pt idx="5705">
                  <c:v>39</c:v>
                </c:pt>
                <c:pt idx="5706">
                  <c:v>37</c:v>
                </c:pt>
                <c:pt idx="5707">
                  <c:v>30</c:v>
                </c:pt>
                <c:pt idx="5708">
                  <c:v>32</c:v>
                </c:pt>
                <c:pt idx="5709">
                  <c:v>30</c:v>
                </c:pt>
                <c:pt idx="5710">
                  <c:v>29</c:v>
                </c:pt>
                <c:pt idx="5711">
                  <c:v>31</c:v>
                </c:pt>
                <c:pt idx="5712">
                  <c:v>31</c:v>
                </c:pt>
                <c:pt idx="5713">
                  <c:v>35</c:v>
                </c:pt>
                <c:pt idx="5714">
                  <c:v>42</c:v>
                </c:pt>
                <c:pt idx="5715">
                  <c:v>37</c:v>
                </c:pt>
                <c:pt idx="5716">
                  <c:v>40</c:v>
                </c:pt>
                <c:pt idx="5717">
                  <c:v>42</c:v>
                </c:pt>
                <c:pt idx="5718">
                  <c:v>44</c:v>
                </c:pt>
                <c:pt idx="5719">
                  <c:v>38</c:v>
                </c:pt>
                <c:pt idx="5720">
                  <c:v>36</c:v>
                </c:pt>
                <c:pt idx="5721">
                  <c:v>42</c:v>
                </c:pt>
                <c:pt idx="5722">
                  <c:v>43</c:v>
                </c:pt>
                <c:pt idx="5723">
                  <c:v>46</c:v>
                </c:pt>
                <c:pt idx="5724">
                  <c:v>43</c:v>
                </c:pt>
                <c:pt idx="5725">
                  <c:v>53</c:v>
                </c:pt>
                <c:pt idx="5726">
                  <c:v>54</c:v>
                </c:pt>
                <c:pt idx="5727">
                  <c:v>49</c:v>
                </c:pt>
                <c:pt idx="5728">
                  <c:v>39</c:v>
                </c:pt>
                <c:pt idx="5729">
                  <c:v>34</c:v>
                </c:pt>
                <c:pt idx="5730">
                  <c:v>44</c:v>
                </c:pt>
                <c:pt idx="5731">
                  <c:v>40</c:v>
                </c:pt>
                <c:pt idx="5732">
                  <c:v>42</c:v>
                </c:pt>
                <c:pt idx="5733">
                  <c:v>42</c:v>
                </c:pt>
                <c:pt idx="5734">
                  <c:v>41</c:v>
                </c:pt>
                <c:pt idx="5735">
                  <c:v>50</c:v>
                </c:pt>
                <c:pt idx="5736">
                  <c:v>47</c:v>
                </c:pt>
                <c:pt idx="5737">
                  <c:v>48</c:v>
                </c:pt>
                <c:pt idx="5738">
                  <c:v>53</c:v>
                </c:pt>
                <c:pt idx="5739">
                  <c:v>49</c:v>
                </c:pt>
                <c:pt idx="5740">
                  <c:v>52</c:v>
                </c:pt>
                <c:pt idx="5741">
                  <c:v>57</c:v>
                </c:pt>
                <c:pt idx="5742">
                  <c:v>54</c:v>
                </c:pt>
                <c:pt idx="5743">
                  <c:v>53</c:v>
                </c:pt>
                <c:pt idx="5744">
                  <c:v>50</c:v>
                </c:pt>
                <c:pt idx="5745">
                  <c:v>52</c:v>
                </c:pt>
                <c:pt idx="5746">
                  <c:v>46</c:v>
                </c:pt>
                <c:pt idx="5747">
                  <c:v>33</c:v>
                </c:pt>
                <c:pt idx="5748">
                  <c:v>31</c:v>
                </c:pt>
                <c:pt idx="5749">
                  <c:v>33</c:v>
                </c:pt>
                <c:pt idx="5750">
                  <c:v>28</c:v>
                </c:pt>
                <c:pt idx="5751">
                  <c:v>28</c:v>
                </c:pt>
                <c:pt idx="5752">
                  <c:v>42</c:v>
                </c:pt>
                <c:pt idx="5753">
                  <c:v>36</c:v>
                </c:pt>
                <c:pt idx="5754">
                  <c:v>33</c:v>
                </c:pt>
                <c:pt idx="5755">
                  <c:v>38</c:v>
                </c:pt>
                <c:pt idx="5756">
                  <c:v>42</c:v>
                </c:pt>
                <c:pt idx="5757">
                  <c:v>40</c:v>
                </c:pt>
                <c:pt idx="5758">
                  <c:v>42</c:v>
                </c:pt>
                <c:pt idx="5759">
                  <c:v>40</c:v>
                </c:pt>
                <c:pt idx="5760">
                  <c:v>37</c:v>
                </c:pt>
                <c:pt idx="5761">
                  <c:v>35</c:v>
                </c:pt>
                <c:pt idx="5762">
                  <c:v>35</c:v>
                </c:pt>
                <c:pt idx="5763">
                  <c:v>42</c:v>
                </c:pt>
                <c:pt idx="5764">
                  <c:v>36</c:v>
                </c:pt>
                <c:pt idx="5765">
                  <c:v>24</c:v>
                </c:pt>
                <c:pt idx="5766">
                  <c:v>38</c:v>
                </c:pt>
                <c:pt idx="5767">
                  <c:v>43</c:v>
                </c:pt>
                <c:pt idx="5768">
                  <c:v>49</c:v>
                </c:pt>
                <c:pt idx="5769">
                  <c:v>48</c:v>
                </c:pt>
                <c:pt idx="5770">
                  <c:v>47</c:v>
                </c:pt>
                <c:pt idx="5771">
                  <c:v>42</c:v>
                </c:pt>
                <c:pt idx="5772">
                  <c:v>27</c:v>
                </c:pt>
                <c:pt idx="5773">
                  <c:v>27</c:v>
                </c:pt>
                <c:pt idx="5774">
                  <c:v>31</c:v>
                </c:pt>
                <c:pt idx="5775">
                  <c:v>27</c:v>
                </c:pt>
                <c:pt idx="5776">
                  <c:v>30</c:v>
                </c:pt>
                <c:pt idx="5777">
                  <c:v>40</c:v>
                </c:pt>
                <c:pt idx="5778">
                  <c:v>51</c:v>
                </c:pt>
                <c:pt idx="5779">
                  <c:v>51</c:v>
                </c:pt>
                <c:pt idx="5780">
                  <c:v>41</c:v>
                </c:pt>
                <c:pt idx="5781">
                  <c:v>42</c:v>
                </c:pt>
                <c:pt idx="5782">
                  <c:v>48</c:v>
                </c:pt>
                <c:pt idx="5783">
                  <c:v>55</c:v>
                </c:pt>
                <c:pt idx="5784">
                  <c:v>58</c:v>
                </c:pt>
                <c:pt idx="5785">
                  <c:v>54</c:v>
                </c:pt>
                <c:pt idx="5786">
                  <c:v>53</c:v>
                </c:pt>
                <c:pt idx="5787">
                  <c:v>45</c:v>
                </c:pt>
                <c:pt idx="5788">
                  <c:v>40</c:v>
                </c:pt>
                <c:pt idx="5789">
                  <c:v>48</c:v>
                </c:pt>
                <c:pt idx="5790">
                  <c:v>53</c:v>
                </c:pt>
                <c:pt idx="5791">
                  <c:v>57</c:v>
                </c:pt>
                <c:pt idx="5792">
                  <c:v>50</c:v>
                </c:pt>
                <c:pt idx="5793">
                  <c:v>50</c:v>
                </c:pt>
                <c:pt idx="5794">
                  <c:v>49</c:v>
                </c:pt>
                <c:pt idx="5795">
                  <c:v>64</c:v>
                </c:pt>
                <c:pt idx="5796">
                  <c:v>69</c:v>
                </c:pt>
                <c:pt idx="5797">
                  <c:v>58</c:v>
                </c:pt>
                <c:pt idx="5798">
                  <c:v>51</c:v>
                </c:pt>
                <c:pt idx="5799">
                  <c:v>56</c:v>
                </c:pt>
                <c:pt idx="5800">
                  <c:v>49</c:v>
                </c:pt>
                <c:pt idx="5801">
                  <c:v>50</c:v>
                </c:pt>
                <c:pt idx="5802">
                  <c:v>52</c:v>
                </c:pt>
                <c:pt idx="5803">
                  <c:v>46</c:v>
                </c:pt>
                <c:pt idx="5804">
                  <c:v>42</c:v>
                </c:pt>
                <c:pt idx="5805">
                  <c:v>36</c:v>
                </c:pt>
                <c:pt idx="5806">
                  <c:v>41</c:v>
                </c:pt>
                <c:pt idx="5807">
                  <c:v>46</c:v>
                </c:pt>
                <c:pt idx="5808">
                  <c:v>55</c:v>
                </c:pt>
                <c:pt idx="5809">
                  <c:v>58</c:v>
                </c:pt>
                <c:pt idx="5810">
                  <c:v>56</c:v>
                </c:pt>
                <c:pt idx="5811">
                  <c:v>55</c:v>
                </c:pt>
                <c:pt idx="5812">
                  <c:v>54</c:v>
                </c:pt>
                <c:pt idx="5813">
                  <c:v>55</c:v>
                </c:pt>
                <c:pt idx="5814">
                  <c:v>59</c:v>
                </c:pt>
                <c:pt idx="5815">
                  <c:v>58</c:v>
                </c:pt>
                <c:pt idx="5816">
                  <c:v>53</c:v>
                </c:pt>
                <c:pt idx="5817">
                  <c:v>52</c:v>
                </c:pt>
                <c:pt idx="5818">
                  <c:v>55</c:v>
                </c:pt>
                <c:pt idx="5819">
                  <c:v>44</c:v>
                </c:pt>
                <c:pt idx="5820">
                  <c:v>44</c:v>
                </c:pt>
                <c:pt idx="5821">
                  <c:v>42</c:v>
                </c:pt>
                <c:pt idx="5822">
                  <c:v>42</c:v>
                </c:pt>
                <c:pt idx="5823">
                  <c:v>47</c:v>
                </c:pt>
                <c:pt idx="5824">
                  <c:v>61</c:v>
                </c:pt>
                <c:pt idx="5825">
                  <c:v>59</c:v>
                </c:pt>
                <c:pt idx="5826">
                  <c:v>61</c:v>
                </c:pt>
                <c:pt idx="5827">
                  <c:v>63</c:v>
                </c:pt>
                <c:pt idx="5828">
                  <c:v>70</c:v>
                </c:pt>
                <c:pt idx="5829">
                  <c:v>69</c:v>
                </c:pt>
                <c:pt idx="5830">
                  <c:v>69</c:v>
                </c:pt>
                <c:pt idx="5831">
                  <c:v>68</c:v>
                </c:pt>
                <c:pt idx="5832">
                  <c:v>67</c:v>
                </c:pt>
                <c:pt idx="5833">
                  <c:v>67</c:v>
                </c:pt>
                <c:pt idx="5834">
                  <c:v>66</c:v>
                </c:pt>
                <c:pt idx="5835">
                  <c:v>55</c:v>
                </c:pt>
                <c:pt idx="5836">
                  <c:v>49</c:v>
                </c:pt>
                <c:pt idx="5837">
                  <c:v>43</c:v>
                </c:pt>
                <c:pt idx="5838">
                  <c:v>39</c:v>
                </c:pt>
                <c:pt idx="5839">
                  <c:v>47</c:v>
                </c:pt>
                <c:pt idx="5840">
                  <c:v>49</c:v>
                </c:pt>
                <c:pt idx="5841">
                  <c:v>52</c:v>
                </c:pt>
                <c:pt idx="5842">
                  <c:v>56</c:v>
                </c:pt>
                <c:pt idx="5843">
                  <c:v>56</c:v>
                </c:pt>
                <c:pt idx="5844">
                  <c:v>58</c:v>
                </c:pt>
                <c:pt idx="5845">
                  <c:v>56</c:v>
                </c:pt>
                <c:pt idx="5846">
                  <c:v>59</c:v>
                </c:pt>
                <c:pt idx="5847">
                  <c:v>59</c:v>
                </c:pt>
                <c:pt idx="5848">
                  <c:v>58</c:v>
                </c:pt>
                <c:pt idx="5849">
                  <c:v>51</c:v>
                </c:pt>
                <c:pt idx="5850">
                  <c:v>48</c:v>
                </c:pt>
                <c:pt idx="5851">
                  <c:v>63</c:v>
                </c:pt>
                <c:pt idx="5852">
                  <c:v>67</c:v>
                </c:pt>
                <c:pt idx="5853">
                  <c:v>74</c:v>
                </c:pt>
                <c:pt idx="5854">
                  <c:v>75</c:v>
                </c:pt>
                <c:pt idx="5855">
                  <c:v>69</c:v>
                </c:pt>
                <c:pt idx="5856">
                  <c:v>69</c:v>
                </c:pt>
                <c:pt idx="5857">
                  <c:v>69</c:v>
                </c:pt>
                <c:pt idx="5858">
                  <c:v>64</c:v>
                </c:pt>
                <c:pt idx="5859">
                  <c:v>46</c:v>
                </c:pt>
                <c:pt idx="5860">
                  <c:v>44</c:v>
                </c:pt>
                <c:pt idx="5861">
                  <c:v>49</c:v>
                </c:pt>
                <c:pt idx="5862">
                  <c:v>48</c:v>
                </c:pt>
                <c:pt idx="5863">
                  <c:v>57</c:v>
                </c:pt>
                <c:pt idx="5864">
                  <c:v>58</c:v>
                </c:pt>
                <c:pt idx="5865">
                  <c:v>67</c:v>
                </c:pt>
                <c:pt idx="5866">
                  <c:v>72</c:v>
                </c:pt>
                <c:pt idx="5867">
                  <c:v>75</c:v>
                </c:pt>
                <c:pt idx="5868">
                  <c:v>76</c:v>
                </c:pt>
                <c:pt idx="5869">
                  <c:v>68</c:v>
                </c:pt>
                <c:pt idx="5870">
                  <c:v>66</c:v>
                </c:pt>
                <c:pt idx="5871">
                  <c:v>67</c:v>
                </c:pt>
                <c:pt idx="5872">
                  <c:v>77</c:v>
                </c:pt>
                <c:pt idx="5873">
                  <c:v>79</c:v>
                </c:pt>
                <c:pt idx="5874">
                  <c:v>77</c:v>
                </c:pt>
                <c:pt idx="5875">
                  <c:v>69</c:v>
                </c:pt>
                <c:pt idx="5876">
                  <c:v>70</c:v>
                </c:pt>
                <c:pt idx="5877">
                  <c:v>70</c:v>
                </c:pt>
                <c:pt idx="5878">
                  <c:v>66</c:v>
                </c:pt>
                <c:pt idx="5879">
                  <c:v>71</c:v>
                </c:pt>
                <c:pt idx="5880">
                  <c:v>57</c:v>
                </c:pt>
                <c:pt idx="5881">
                  <c:v>67</c:v>
                </c:pt>
                <c:pt idx="5882">
                  <c:v>74</c:v>
                </c:pt>
                <c:pt idx="5883">
                  <c:v>80</c:v>
                </c:pt>
                <c:pt idx="5884">
                  <c:v>82</c:v>
                </c:pt>
                <c:pt idx="5885">
                  <c:v>80</c:v>
                </c:pt>
                <c:pt idx="5886">
                  <c:v>75</c:v>
                </c:pt>
                <c:pt idx="5887">
                  <c:v>71</c:v>
                </c:pt>
                <c:pt idx="5888">
                  <c:v>67</c:v>
                </c:pt>
                <c:pt idx="5889">
                  <c:v>65</c:v>
                </c:pt>
                <c:pt idx="5890">
                  <c:v>62</c:v>
                </c:pt>
                <c:pt idx="5891">
                  <c:v>65</c:v>
                </c:pt>
                <c:pt idx="5892">
                  <c:v>73</c:v>
                </c:pt>
                <c:pt idx="5893">
                  <c:v>79</c:v>
                </c:pt>
                <c:pt idx="5894">
                  <c:v>76</c:v>
                </c:pt>
                <c:pt idx="5895">
                  <c:v>79</c:v>
                </c:pt>
                <c:pt idx="5896">
                  <c:v>76</c:v>
                </c:pt>
                <c:pt idx="5897">
                  <c:v>75</c:v>
                </c:pt>
                <c:pt idx="5898">
                  <c:v>78</c:v>
                </c:pt>
                <c:pt idx="5899">
                  <c:v>76</c:v>
                </c:pt>
                <c:pt idx="5900">
                  <c:v>78</c:v>
                </c:pt>
                <c:pt idx="5901">
                  <c:v>79</c:v>
                </c:pt>
                <c:pt idx="5902">
                  <c:v>81</c:v>
                </c:pt>
                <c:pt idx="5903">
                  <c:v>81</c:v>
                </c:pt>
                <c:pt idx="5904">
                  <c:v>79</c:v>
                </c:pt>
                <c:pt idx="5905">
                  <c:v>75</c:v>
                </c:pt>
                <c:pt idx="5906">
                  <c:v>75</c:v>
                </c:pt>
                <c:pt idx="5907">
                  <c:v>74</c:v>
                </c:pt>
                <c:pt idx="5908">
                  <c:v>78</c:v>
                </c:pt>
                <c:pt idx="5909">
                  <c:v>83</c:v>
                </c:pt>
                <c:pt idx="5910">
                  <c:v>85</c:v>
                </c:pt>
                <c:pt idx="5911">
                  <c:v>84</c:v>
                </c:pt>
                <c:pt idx="5912">
                  <c:v>81</c:v>
                </c:pt>
                <c:pt idx="5913">
                  <c:v>82</c:v>
                </c:pt>
                <c:pt idx="5914">
                  <c:v>83</c:v>
                </c:pt>
                <c:pt idx="5915">
                  <c:v>84</c:v>
                </c:pt>
                <c:pt idx="5916">
                  <c:v>84</c:v>
                </c:pt>
                <c:pt idx="5917">
                  <c:v>86</c:v>
                </c:pt>
                <c:pt idx="5918">
                  <c:v>86</c:v>
                </c:pt>
                <c:pt idx="5919">
                  <c:v>83</c:v>
                </c:pt>
                <c:pt idx="5920">
                  <c:v>85</c:v>
                </c:pt>
                <c:pt idx="5921">
                  <c:v>87</c:v>
                </c:pt>
                <c:pt idx="5922">
                  <c:v>87</c:v>
                </c:pt>
                <c:pt idx="5923">
                  <c:v>90</c:v>
                </c:pt>
                <c:pt idx="5924">
                  <c:v>79</c:v>
                </c:pt>
                <c:pt idx="5925">
                  <c:v>82</c:v>
                </c:pt>
                <c:pt idx="5926">
                  <c:v>78</c:v>
                </c:pt>
                <c:pt idx="5927">
                  <c:v>83</c:v>
                </c:pt>
                <c:pt idx="5928">
                  <c:v>85</c:v>
                </c:pt>
                <c:pt idx="5929">
                  <c:v>85</c:v>
                </c:pt>
                <c:pt idx="5930">
                  <c:v>87</c:v>
                </c:pt>
                <c:pt idx="5931">
                  <c:v>85</c:v>
                </c:pt>
                <c:pt idx="5932">
                  <c:v>83</c:v>
                </c:pt>
                <c:pt idx="5933">
                  <c:v>80</c:v>
                </c:pt>
                <c:pt idx="5934">
                  <c:v>80</c:v>
                </c:pt>
                <c:pt idx="5935">
                  <c:v>80</c:v>
                </c:pt>
                <c:pt idx="5936">
                  <c:v>83</c:v>
                </c:pt>
                <c:pt idx="5937">
                  <c:v>85</c:v>
                </c:pt>
                <c:pt idx="5938">
                  <c:v>83</c:v>
                </c:pt>
                <c:pt idx="5939">
                  <c:v>83</c:v>
                </c:pt>
                <c:pt idx="5940">
                  <c:v>82</c:v>
                </c:pt>
                <c:pt idx="5941">
                  <c:v>80</c:v>
                </c:pt>
                <c:pt idx="5942">
                  <c:v>78</c:v>
                </c:pt>
                <c:pt idx="5943">
                  <c:v>78</c:v>
                </c:pt>
                <c:pt idx="5944">
                  <c:v>80</c:v>
                </c:pt>
                <c:pt idx="5945">
                  <c:v>81</c:v>
                </c:pt>
                <c:pt idx="5946">
                  <c:v>83</c:v>
                </c:pt>
                <c:pt idx="5947">
                  <c:v>82</c:v>
                </c:pt>
                <c:pt idx="5948">
                  <c:v>84</c:v>
                </c:pt>
                <c:pt idx="5949">
                  <c:v>84</c:v>
                </c:pt>
                <c:pt idx="5950">
                  <c:v>84</c:v>
                </c:pt>
                <c:pt idx="5951">
                  <c:v>81</c:v>
                </c:pt>
                <c:pt idx="5952">
                  <c:v>79</c:v>
                </c:pt>
                <c:pt idx="5953">
                  <c:v>78</c:v>
                </c:pt>
                <c:pt idx="5954">
                  <c:v>76</c:v>
                </c:pt>
                <c:pt idx="5955">
                  <c:v>76</c:v>
                </c:pt>
                <c:pt idx="5956">
                  <c:v>77</c:v>
                </c:pt>
                <c:pt idx="5957">
                  <c:v>77</c:v>
                </c:pt>
                <c:pt idx="5958">
                  <c:v>76</c:v>
                </c:pt>
                <c:pt idx="5959">
                  <c:v>76</c:v>
                </c:pt>
                <c:pt idx="5960">
                  <c:v>77</c:v>
                </c:pt>
                <c:pt idx="5961">
                  <c:v>73</c:v>
                </c:pt>
                <c:pt idx="5962">
                  <c:v>80</c:v>
                </c:pt>
                <c:pt idx="5963">
                  <c:v>81</c:v>
                </c:pt>
                <c:pt idx="5964">
                  <c:v>80</c:v>
                </c:pt>
                <c:pt idx="5965">
                  <c:v>76</c:v>
                </c:pt>
                <c:pt idx="5966">
                  <c:v>71</c:v>
                </c:pt>
                <c:pt idx="5967">
                  <c:v>73</c:v>
                </c:pt>
                <c:pt idx="5968">
                  <c:v>79</c:v>
                </c:pt>
                <c:pt idx="5969">
                  <c:v>80</c:v>
                </c:pt>
                <c:pt idx="5970">
                  <c:v>79</c:v>
                </c:pt>
                <c:pt idx="5971">
                  <c:v>76</c:v>
                </c:pt>
                <c:pt idx="5972">
                  <c:v>72</c:v>
                </c:pt>
                <c:pt idx="5973">
                  <c:v>68</c:v>
                </c:pt>
                <c:pt idx="5974">
                  <c:v>60</c:v>
                </c:pt>
                <c:pt idx="5975">
                  <c:v>57</c:v>
                </c:pt>
                <c:pt idx="5976">
                  <c:v>58</c:v>
                </c:pt>
                <c:pt idx="5977">
                  <c:v>59</c:v>
                </c:pt>
                <c:pt idx="5978">
                  <c:v>69</c:v>
                </c:pt>
                <c:pt idx="5979">
                  <c:v>71</c:v>
                </c:pt>
                <c:pt idx="5980">
                  <c:v>74</c:v>
                </c:pt>
                <c:pt idx="5981">
                  <c:v>73</c:v>
                </c:pt>
                <c:pt idx="5982">
                  <c:v>74</c:v>
                </c:pt>
                <c:pt idx="5983">
                  <c:v>73</c:v>
                </c:pt>
                <c:pt idx="5984">
                  <c:v>73</c:v>
                </c:pt>
                <c:pt idx="5985">
                  <c:v>74</c:v>
                </c:pt>
                <c:pt idx="5986">
                  <c:v>79</c:v>
                </c:pt>
                <c:pt idx="5987">
                  <c:v>76</c:v>
                </c:pt>
                <c:pt idx="5988">
                  <c:v>75</c:v>
                </c:pt>
                <c:pt idx="5989">
                  <c:v>75</c:v>
                </c:pt>
                <c:pt idx="5990">
                  <c:v>81</c:v>
                </c:pt>
                <c:pt idx="5991">
                  <c:v>79</c:v>
                </c:pt>
                <c:pt idx="5992">
                  <c:v>79</c:v>
                </c:pt>
                <c:pt idx="5993">
                  <c:v>56</c:v>
                </c:pt>
                <c:pt idx="5994">
                  <c:v>62</c:v>
                </c:pt>
                <c:pt idx="5995">
                  <c:v>67</c:v>
                </c:pt>
                <c:pt idx="5996">
                  <c:v>70</c:v>
                </c:pt>
                <c:pt idx="5997">
                  <c:v>71</c:v>
                </c:pt>
                <c:pt idx="5998">
                  <c:v>39</c:v>
                </c:pt>
                <c:pt idx="5999">
                  <c:v>49</c:v>
                </c:pt>
                <c:pt idx="6000">
                  <c:v>55</c:v>
                </c:pt>
                <c:pt idx="6001">
                  <c:v>60</c:v>
                </c:pt>
                <c:pt idx="6002">
                  <c:v>70</c:v>
                </c:pt>
                <c:pt idx="6003">
                  <c:v>66</c:v>
                </c:pt>
                <c:pt idx="6004">
                  <c:v>64</c:v>
                </c:pt>
                <c:pt idx="6005">
                  <c:v>60</c:v>
                </c:pt>
                <c:pt idx="6006">
                  <c:v>54</c:v>
                </c:pt>
                <c:pt idx="6007">
                  <c:v>54</c:v>
                </c:pt>
                <c:pt idx="6008">
                  <c:v>50</c:v>
                </c:pt>
                <c:pt idx="6009">
                  <c:v>39</c:v>
                </c:pt>
                <c:pt idx="6010">
                  <c:v>42</c:v>
                </c:pt>
                <c:pt idx="6011">
                  <c:v>55</c:v>
                </c:pt>
                <c:pt idx="6012">
                  <c:v>58</c:v>
                </c:pt>
                <c:pt idx="6013">
                  <c:v>58</c:v>
                </c:pt>
                <c:pt idx="6014">
                  <c:v>58</c:v>
                </c:pt>
                <c:pt idx="6015">
                  <c:v>65</c:v>
                </c:pt>
                <c:pt idx="6016">
                  <c:v>68</c:v>
                </c:pt>
                <c:pt idx="6017">
                  <c:v>67</c:v>
                </c:pt>
                <c:pt idx="6018">
                  <c:v>61</c:v>
                </c:pt>
                <c:pt idx="6019">
                  <c:v>62</c:v>
                </c:pt>
                <c:pt idx="6020">
                  <c:v>60</c:v>
                </c:pt>
                <c:pt idx="6021">
                  <c:v>62</c:v>
                </c:pt>
                <c:pt idx="6022">
                  <c:v>59</c:v>
                </c:pt>
                <c:pt idx="6023">
                  <c:v>50</c:v>
                </c:pt>
                <c:pt idx="6024">
                  <c:v>54</c:v>
                </c:pt>
                <c:pt idx="6025">
                  <c:v>64</c:v>
                </c:pt>
                <c:pt idx="6026">
                  <c:v>60</c:v>
                </c:pt>
                <c:pt idx="6027">
                  <c:v>39</c:v>
                </c:pt>
                <c:pt idx="6028">
                  <c:v>39</c:v>
                </c:pt>
                <c:pt idx="6029">
                  <c:v>41</c:v>
                </c:pt>
                <c:pt idx="6030">
                  <c:v>36</c:v>
                </c:pt>
                <c:pt idx="6031">
                  <c:v>40</c:v>
                </c:pt>
                <c:pt idx="6032">
                  <c:v>37</c:v>
                </c:pt>
                <c:pt idx="6033">
                  <c:v>41</c:v>
                </c:pt>
                <c:pt idx="6034">
                  <c:v>38</c:v>
                </c:pt>
                <c:pt idx="6035">
                  <c:v>31</c:v>
                </c:pt>
                <c:pt idx="6036">
                  <c:v>35</c:v>
                </c:pt>
                <c:pt idx="6037">
                  <c:v>36</c:v>
                </c:pt>
                <c:pt idx="6038">
                  <c:v>39</c:v>
                </c:pt>
                <c:pt idx="6039">
                  <c:v>39</c:v>
                </c:pt>
                <c:pt idx="6040">
                  <c:v>29</c:v>
                </c:pt>
                <c:pt idx="6041">
                  <c:v>29</c:v>
                </c:pt>
                <c:pt idx="6042">
                  <c:v>23</c:v>
                </c:pt>
                <c:pt idx="6043">
                  <c:v>33</c:v>
                </c:pt>
                <c:pt idx="6044">
                  <c:v>40</c:v>
                </c:pt>
                <c:pt idx="6045">
                  <c:v>33</c:v>
                </c:pt>
                <c:pt idx="6046">
                  <c:v>36</c:v>
                </c:pt>
                <c:pt idx="6047">
                  <c:v>49</c:v>
                </c:pt>
                <c:pt idx="6048">
                  <c:v>45</c:v>
                </c:pt>
                <c:pt idx="6049">
                  <c:v>37</c:v>
                </c:pt>
                <c:pt idx="6050">
                  <c:v>22</c:v>
                </c:pt>
                <c:pt idx="6051">
                  <c:v>35</c:v>
                </c:pt>
                <c:pt idx="6052">
                  <c:v>37</c:v>
                </c:pt>
                <c:pt idx="6053">
                  <c:v>41</c:v>
                </c:pt>
                <c:pt idx="6054">
                  <c:v>49</c:v>
                </c:pt>
                <c:pt idx="6055">
                  <c:v>49</c:v>
                </c:pt>
                <c:pt idx="6056">
                  <c:v>38</c:v>
                </c:pt>
                <c:pt idx="6057">
                  <c:v>37</c:v>
                </c:pt>
                <c:pt idx="6058">
                  <c:v>37</c:v>
                </c:pt>
                <c:pt idx="6059">
                  <c:v>37</c:v>
                </c:pt>
                <c:pt idx="6060">
                  <c:v>33</c:v>
                </c:pt>
                <c:pt idx="6061">
                  <c:v>33</c:v>
                </c:pt>
                <c:pt idx="6062">
                  <c:v>28</c:v>
                </c:pt>
                <c:pt idx="6063">
                  <c:v>33</c:v>
                </c:pt>
                <c:pt idx="6064">
                  <c:v>32</c:v>
                </c:pt>
                <c:pt idx="6065">
                  <c:v>40</c:v>
                </c:pt>
                <c:pt idx="6066">
                  <c:v>29</c:v>
                </c:pt>
                <c:pt idx="6067">
                  <c:v>27</c:v>
                </c:pt>
                <c:pt idx="6068">
                  <c:v>30</c:v>
                </c:pt>
                <c:pt idx="6069">
                  <c:v>34</c:v>
                </c:pt>
                <c:pt idx="6070">
                  <c:v>43</c:v>
                </c:pt>
                <c:pt idx="6071">
                  <c:v>49</c:v>
                </c:pt>
                <c:pt idx="6072">
                  <c:v>41</c:v>
                </c:pt>
                <c:pt idx="6073">
                  <c:v>45</c:v>
                </c:pt>
                <c:pt idx="6074">
                  <c:v>53</c:v>
                </c:pt>
                <c:pt idx="6075">
                  <c:v>50</c:v>
                </c:pt>
                <c:pt idx="6076">
                  <c:v>47</c:v>
                </c:pt>
                <c:pt idx="6077">
                  <c:v>47</c:v>
                </c:pt>
                <c:pt idx="6078">
                  <c:v>39</c:v>
                </c:pt>
                <c:pt idx="6079">
                  <c:v>35</c:v>
                </c:pt>
                <c:pt idx="6080">
                  <c:v>42</c:v>
                </c:pt>
                <c:pt idx="6081">
                  <c:v>47</c:v>
                </c:pt>
                <c:pt idx="6082">
                  <c:v>44</c:v>
                </c:pt>
                <c:pt idx="6083">
                  <c:v>31</c:v>
                </c:pt>
                <c:pt idx="6084">
                  <c:v>26</c:v>
                </c:pt>
                <c:pt idx="6085">
                  <c:v>32</c:v>
                </c:pt>
                <c:pt idx="6086">
                  <c:v>34</c:v>
                </c:pt>
                <c:pt idx="6087">
                  <c:v>35</c:v>
                </c:pt>
                <c:pt idx="6088">
                  <c:v>33</c:v>
                </c:pt>
                <c:pt idx="6089">
                  <c:v>33</c:v>
                </c:pt>
                <c:pt idx="6090">
                  <c:v>32</c:v>
                </c:pt>
                <c:pt idx="6091">
                  <c:v>33</c:v>
                </c:pt>
                <c:pt idx="6092">
                  <c:v>38</c:v>
                </c:pt>
                <c:pt idx="6093">
                  <c:v>34</c:v>
                </c:pt>
                <c:pt idx="6094">
                  <c:v>41</c:v>
                </c:pt>
                <c:pt idx="6095">
                  <c:v>39</c:v>
                </c:pt>
                <c:pt idx="6096">
                  <c:v>34</c:v>
                </c:pt>
                <c:pt idx="6097">
                  <c:v>38</c:v>
                </c:pt>
                <c:pt idx="6098">
                  <c:v>38</c:v>
                </c:pt>
                <c:pt idx="6099">
                  <c:v>38</c:v>
                </c:pt>
                <c:pt idx="6100">
                  <c:v>32</c:v>
                </c:pt>
                <c:pt idx="6101">
                  <c:v>28</c:v>
                </c:pt>
                <c:pt idx="6102">
                  <c:v>28</c:v>
                </c:pt>
                <c:pt idx="6103">
                  <c:v>35</c:v>
                </c:pt>
                <c:pt idx="6104">
                  <c:v>34</c:v>
                </c:pt>
                <c:pt idx="6105">
                  <c:v>33</c:v>
                </c:pt>
                <c:pt idx="6106">
                  <c:v>35</c:v>
                </c:pt>
                <c:pt idx="6107">
                  <c:v>33</c:v>
                </c:pt>
                <c:pt idx="6108">
                  <c:v>37</c:v>
                </c:pt>
                <c:pt idx="6109">
                  <c:v>35</c:v>
                </c:pt>
                <c:pt idx="6110">
                  <c:v>37</c:v>
                </c:pt>
                <c:pt idx="6111">
                  <c:v>33</c:v>
                </c:pt>
                <c:pt idx="6112">
                  <c:v>36</c:v>
                </c:pt>
                <c:pt idx="6113">
                  <c:v>40</c:v>
                </c:pt>
                <c:pt idx="6114">
                  <c:v>46</c:v>
                </c:pt>
                <c:pt idx="6115">
                  <c:v>48</c:v>
                </c:pt>
                <c:pt idx="6116">
                  <c:v>52</c:v>
                </c:pt>
                <c:pt idx="6117">
                  <c:v>52</c:v>
                </c:pt>
                <c:pt idx="6118">
                  <c:v>52</c:v>
                </c:pt>
                <c:pt idx="6119">
                  <c:v>55</c:v>
                </c:pt>
                <c:pt idx="6120">
                  <c:v>56</c:v>
                </c:pt>
                <c:pt idx="6121">
                  <c:v>55</c:v>
                </c:pt>
                <c:pt idx="6122">
                  <c:v>57</c:v>
                </c:pt>
                <c:pt idx="6123">
                  <c:v>50</c:v>
                </c:pt>
                <c:pt idx="6124">
                  <c:v>43</c:v>
                </c:pt>
                <c:pt idx="6125">
                  <c:v>41</c:v>
                </c:pt>
                <c:pt idx="6126">
                  <c:v>50</c:v>
                </c:pt>
                <c:pt idx="6127">
                  <c:v>48</c:v>
                </c:pt>
                <c:pt idx="6128">
                  <c:v>36</c:v>
                </c:pt>
                <c:pt idx="6129">
                  <c:v>30</c:v>
                </c:pt>
                <c:pt idx="6130">
                  <c:v>28</c:v>
                </c:pt>
                <c:pt idx="6131">
                  <c:v>37</c:v>
                </c:pt>
                <c:pt idx="6132">
                  <c:v>45</c:v>
                </c:pt>
                <c:pt idx="6133">
                  <c:v>46</c:v>
                </c:pt>
                <c:pt idx="6134">
                  <c:v>53</c:v>
                </c:pt>
                <c:pt idx="6135">
                  <c:v>59</c:v>
                </c:pt>
                <c:pt idx="6136">
                  <c:v>58</c:v>
                </c:pt>
                <c:pt idx="6137">
                  <c:v>57</c:v>
                </c:pt>
                <c:pt idx="6138">
                  <c:v>55</c:v>
                </c:pt>
                <c:pt idx="6139">
                  <c:v>58</c:v>
                </c:pt>
                <c:pt idx="6140">
                  <c:v>57</c:v>
                </c:pt>
                <c:pt idx="6141">
                  <c:v>55</c:v>
                </c:pt>
                <c:pt idx="6142">
                  <c:v>54</c:v>
                </c:pt>
                <c:pt idx="6143">
                  <c:v>52</c:v>
                </c:pt>
                <c:pt idx="6144">
                  <c:v>50</c:v>
                </c:pt>
                <c:pt idx="6145">
                  <c:v>44</c:v>
                </c:pt>
                <c:pt idx="6146">
                  <c:v>41</c:v>
                </c:pt>
                <c:pt idx="6147">
                  <c:v>34</c:v>
                </c:pt>
                <c:pt idx="6148">
                  <c:v>36</c:v>
                </c:pt>
                <c:pt idx="6149">
                  <c:v>40</c:v>
                </c:pt>
                <c:pt idx="6150">
                  <c:v>47</c:v>
                </c:pt>
                <c:pt idx="6151">
                  <c:v>49</c:v>
                </c:pt>
                <c:pt idx="6152">
                  <c:v>44</c:v>
                </c:pt>
                <c:pt idx="6153">
                  <c:v>42</c:v>
                </c:pt>
                <c:pt idx="6154">
                  <c:v>39</c:v>
                </c:pt>
                <c:pt idx="6155">
                  <c:v>41</c:v>
                </c:pt>
                <c:pt idx="6156">
                  <c:v>46</c:v>
                </c:pt>
                <c:pt idx="6157">
                  <c:v>49</c:v>
                </c:pt>
                <c:pt idx="6158">
                  <c:v>53</c:v>
                </c:pt>
                <c:pt idx="6159">
                  <c:v>57</c:v>
                </c:pt>
                <c:pt idx="6160">
                  <c:v>45</c:v>
                </c:pt>
                <c:pt idx="6161">
                  <c:v>47</c:v>
                </c:pt>
                <c:pt idx="6162">
                  <c:v>40</c:v>
                </c:pt>
                <c:pt idx="6163">
                  <c:v>31</c:v>
                </c:pt>
                <c:pt idx="6164">
                  <c:v>31</c:v>
                </c:pt>
                <c:pt idx="6165">
                  <c:v>27</c:v>
                </c:pt>
                <c:pt idx="6166">
                  <c:v>26</c:v>
                </c:pt>
                <c:pt idx="6167">
                  <c:v>26</c:v>
                </c:pt>
                <c:pt idx="6168">
                  <c:v>31</c:v>
                </c:pt>
                <c:pt idx="6169">
                  <c:v>37</c:v>
                </c:pt>
                <c:pt idx="6170">
                  <c:v>37</c:v>
                </c:pt>
                <c:pt idx="6171">
                  <c:v>42</c:v>
                </c:pt>
                <c:pt idx="6172">
                  <c:v>50</c:v>
                </c:pt>
                <c:pt idx="6173">
                  <c:v>55</c:v>
                </c:pt>
                <c:pt idx="6174">
                  <c:v>55</c:v>
                </c:pt>
                <c:pt idx="6175">
                  <c:v>49</c:v>
                </c:pt>
                <c:pt idx="6176">
                  <c:v>63</c:v>
                </c:pt>
                <c:pt idx="6177">
                  <c:v>63</c:v>
                </c:pt>
                <c:pt idx="6178">
                  <c:v>55</c:v>
                </c:pt>
                <c:pt idx="6179">
                  <c:v>53</c:v>
                </c:pt>
                <c:pt idx="6180">
                  <c:v>41</c:v>
                </c:pt>
                <c:pt idx="6181">
                  <c:v>36</c:v>
                </c:pt>
                <c:pt idx="6182">
                  <c:v>36</c:v>
                </c:pt>
                <c:pt idx="6183">
                  <c:v>53</c:v>
                </c:pt>
                <c:pt idx="6184">
                  <c:v>55</c:v>
                </c:pt>
                <c:pt idx="6185">
                  <c:v>52</c:v>
                </c:pt>
                <c:pt idx="6186">
                  <c:v>43</c:v>
                </c:pt>
                <c:pt idx="6187">
                  <c:v>38</c:v>
                </c:pt>
                <c:pt idx="6188">
                  <c:v>37</c:v>
                </c:pt>
                <c:pt idx="6189">
                  <c:v>33</c:v>
                </c:pt>
                <c:pt idx="6190">
                  <c:v>37</c:v>
                </c:pt>
                <c:pt idx="6191">
                  <c:v>37</c:v>
                </c:pt>
                <c:pt idx="6192">
                  <c:v>42</c:v>
                </c:pt>
                <c:pt idx="6193">
                  <c:v>40</c:v>
                </c:pt>
                <c:pt idx="6194">
                  <c:v>44</c:v>
                </c:pt>
                <c:pt idx="6195">
                  <c:v>55</c:v>
                </c:pt>
                <c:pt idx="6196">
                  <c:v>61</c:v>
                </c:pt>
                <c:pt idx="6197">
                  <c:v>61</c:v>
                </c:pt>
                <c:pt idx="6198">
                  <c:v>59</c:v>
                </c:pt>
                <c:pt idx="6199">
                  <c:v>58</c:v>
                </c:pt>
                <c:pt idx="6200">
                  <c:v>50</c:v>
                </c:pt>
                <c:pt idx="6201">
                  <c:v>42</c:v>
                </c:pt>
                <c:pt idx="6202">
                  <c:v>43</c:v>
                </c:pt>
                <c:pt idx="6203">
                  <c:v>51</c:v>
                </c:pt>
                <c:pt idx="6204">
                  <c:v>51</c:v>
                </c:pt>
                <c:pt idx="6205">
                  <c:v>50</c:v>
                </c:pt>
                <c:pt idx="6206">
                  <c:v>53</c:v>
                </c:pt>
                <c:pt idx="6207">
                  <c:v>51</c:v>
                </c:pt>
                <c:pt idx="6208">
                  <c:v>41</c:v>
                </c:pt>
                <c:pt idx="6209">
                  <c:v>44</c:v>
                </c:pt>
                <c:pt idx="6210">
                  <c:v>51</c:v>
                </c:pt>
                <c:pt idx="6211">
                  <c:v>52</c:v>
                </c:pt>
                <c:pt idx="6212">
                  <c:v>51</c:v>
                </c:pt>
                <c:pt idx="6213">
                  <c:v>52</c:v>
                </c:pt>
                <c:pt idx="6214">
                  <c:v>47</c:v>
                </c:pt>
                <c:pt idx="6215">
                  <c:v>41</c:v>
                </c:pt>
                <c:pt idx="6216">
                  <c:v>38</c:v>
                </c:pt>
                <c:pt idx="6217">
                  <c:v>47</c:v>
                </c:pt>
                <c:pt idx="6218">
                  <c:v>55</c:v>
                </c:pt>
                <c:pt idx="6219">
                  <c:v>61</c:v>
                </c:pt>
                <c:pt idx="6220">
                  <c:v>62</c:v>
                </c:pt>
                <c:pt idx="6221">
                  <c:v>65</c:v>
                </c:pt>
                <c:pt idx="6222">
                  <c:v>65</c:v>
                </c:pt>
                <c:pt idx="6223">
                  <c:v>63</c:v>
                </c:pt>
                <c:pt idx="6224">
                  <c:v>59</c:v>
                </c:pt>
                <c:pt idx="6225">
                  <c:v>59</c:v>
                </c:pt>
                <c:pt idx="6226">
                  <c:v>55</c:v>
                </c:pt>
                <c:pt idx="6227">
                  <c:v>60</c:v>
                </c:pt>
                <c:pt idx="6228">
                  <c:v>63</c:v>
                </c:pt>
                <c:pt idx="6229">
                  <c:v>63</c:v>
                </c:pt>
                <c:pt idx="6230">
                  <c:v>64</c:v>
                </c:pt>
                <c:pt idx="6231">
                  <c:v>70</c:v>
                </c:pt>
                <c:pt idx="6232">
                  <c:v>71</c:v>
                </c:pt>
                <c:pt idx="6233">
                  <c:v>70</c:v>
                </c:pt>
                <c:pt idx="6234">
                  <c:v>68</c:v>
                </c:pt>
                <c:pt idx="6235">
                  <c:v>63</c:v>
                </c:pt>
                <c:pt idx="6236">
                  <c:v>68</c:v>
                </c:pt>
                <c:pt idx="6237">
                  <c:v>65</c:v>
                </c:pt>
                <c:pt idx="6238">
                  <c:v>57</c:v>
                </c:pt>
                <c:pt idx="6239">
                  <c:v>47</c:v>
                </c:pt>
                <c:pt idx="6240">
                  <c:v>46</c:v>
                </c:pt>
                <c:pt idx="6241">
                  <c:v>56</c:v>
                </c:pt>
                <c:pt idx="6242">
                  <c:v>63</c:v>
                </c:pt>
                <c:pt idx="6243">
                  <c:v>67</c:v>
                </c:pt>
                <c:pt idx="6244">
                  <c:v>69</c:v>
                </c:pt>
                <c:pt idx="6245">
                  <c:v>70</c:v>
                </c:pt>
                <c:pt idx="6246">
                  <c:v>69</c:v>
                </c:pt>
                <c:pt idx="6247">
                  <c:v>65</c:v>
                </c:pt>
                <c:pt idx="6248">
                  <c:v>46</c:v>
                </c:pt>
                <c:pt idx="6249">
                  <c:v>50</c:v>
                </c:pt>
                <c:pt idx="6250">
                  <c:v>54</c:v>
                </c:pt>
                <c:pt idx="6251">
                  <c:v>53</c:v>
                </c:pt>
                <c:pt idx="6252">
                  <c:v>55</c:v>
                </c:pt>
                <c:pt idx="6253">
                  <c:v>57</c:v>
                </c:pt>
                <c:pt idx="6254">
                  <c:v>67</c:v>
                </c:pt>
                <c:pt idx="6255">
                  <c:v>72</c:v>
                </c:pt>
                <c:pt idx="6256">
                  <c:v>78</c:v>
                </c:pt>
                <c:pt idx="6257">
                  <c:v>81</c:v>
                </c:pt>
                <c:pt idx="6258">
                  <c:v>83</c:v>
                </c:pt>
                <c:pt idx="6259">
                  <c:v>81</c:v>
                </c:pt>
                <c:pt idx="6260">
                  <c:v>79</c:v>
                </c:pt>
                <c:pt idx="6261">
                  <c:v>78</c:v>
                </c:pt>
                <c:pt idx="6262">
                  <c:v>78</c:v>
                </c:pt>
                <c:pt idx="6263">
                  <c:v>73</c:v>
                </c:pt>
                <c:pt idx="6264">
                  <c:v>73</c:v>
                </c:pt>
                <c:pt idx="6265">
                  <c:v>72</c:v>
                </c:pt>
                <c:pt idx="6266">
                  <c:v>71</c:v>
                </c:pt>
                <c:pt idx="6267">
                  <c:v>78</c:v>
                </c:pt>
                <c:pt idx="6268">
                  <c:v>78</c:v>
                </c:pt>
                <c:pt idx="6269">
                  <c:v>76</c:v>
                </c:pt>
                <c:pt idx="6270">
                  <c:v>71</c:v>
                </c:pt>
                <c:pt idx="6271">
                  <c:v>71</c:v>
                </c:pt>
                <c:pt idx="6272">
                  <c:v>71</c:v>
                </c:pt>
                <c:pt idx="6273">
                  <c:v>68</c:v>
                </c:pt>
                <c:pt idx="6274">
                  <c:v>66</c:v>
                </c:pt>
                <c:pt idx="6275">
                  <c:v>65</c:v>
                </c:pt>
                <c:pt idx="6276">
                  <c:v>70</c:v>
                </c:pt>
                <c:pt idx="6277">
                  <c:v>77</c:v>
                </c:pt>
                <c:pt idx="6278">
                  <c:v>82</c:v>
                </c:pt>
                <c:pt idx="6279">
                  <c:v>82</c:v>
                </c:pt>
                <c:pt idx="6280">
                  <c:v>83</c:v>
                </c:pt>
                <c:pt idx="6281">
                  <c:v>73</c:v>
                </c:pt>
                <c:pt idx="6282">
                  <c:v>72</c:v>
                </c:pt>
                <c:pt idx="6283">
                  <c:v>76</c:v>
                </c:pt>
                <c:pt idx="6284">
                  <c:v>71</c:v>
                </c:pt>
                <c:pt idx="6285">
                  <c:v>71</c:v>
                </c:pt>
                <c:pt idx="6286">
                  <c:v>76</c:v>
                </c:pt>
                <c:pt idx="6287">
                  <c:v>79</c:v>
                </c:pt>
                <c:pt idx="6288">
                  <c:v>79</c:v>
                </c:pt>
                <c:pt idx="6289">
                  <c:v>81</c:v>
                </c:pt>
                <c:pt idx="6290">
                  <c:v>83</c:v>
                </c:pt>
                <c:pt idx="6291">
                  <c:v>84</c:v>
                </c:pt>
                <c:pt idx="6292">
                  <c:v>82</c:v>
                </c:pt>
                <c:pt idx="6293">
                  <c:v>77</c:v>
                </c:pt>
                <c:pt idx="6294">
                  <c:v>83</c:v>
                </c:pt>
                <c:pt idx="6295">
                  <c:v>83</c:v>
                </c:pt>
                <c:pt idx="6296">
                  <c:v>82</c:v>
                </c:pt>
                <c:pt idx="6297">
                  <c:v>82</c:v>
                </c:pt>
                <c:pt idx="6298">
                  <c:v>84</c:v>
                </c:pt>
                <c:pt idx="6299">
                  <c:v>82</c:v>
                </c:pt>
                <c:pt idx="6300">
                  <c:v>77</c:v>
                </c:pt>
                <c:pt idx="6301">
                  <c:v>76</c:v>
                </c:pt>
                <c:pt idx="6302">
                  <c:v>74</c:v>
                </c:pt>
                <c:pt idx="6303">
                  <c:v>76</c:v>
                </c:pt>
                <c:pt idx="6304">
                  <c:v>75</c:v>
                </c:pt>
                <c:pt idx="6305">
                  <c:v>73</c:v>
                </c:pt>
                <c:pt idx="6306">
                  <c:v>75</c:v>
                </c:pt>
                <c:pt idx="6307">
                  <c:v>78</c:v>
                </c:pt>
                <c:pt idx="6308">
                  <c:v>82</c:v>
                </c:pt>
                <c:pt idx="6309">
                  <c:v>82</c:v>
                </c:pt>
                <c:pt idx="6310">
                  <c:v>76</c:v>
                </c:pt>
                <c:pt idx="6311">
                  <c:v>66</c:v>
                </c:pt>
                <c:pt idx="6312">
                  <c:v>72</c:v>
                </c:pt>
                <c:pt idx="6313">
                  <c:v>81</c:v>
                </c:pt>
                <c:pt idx="6314">
                  <c:v>82</c:v>
                </c:pt>
                <c:pt idx="6315">
                  <c:v>81</c:v>
                </c:pt>
                <c:pt idx="6316">
                  <c:v>77</c:v>
                </c:pt>
                <c:pt idx="6317">
                  <c:v>76</c:v>
                </c:pt>
                <c:pt idx="6318">
                  <c:v>74</c:v>
                </c:pt>
                <c:pt idx="6319">
                  <c:v>73</c:v>
                </c:pt>
                <c:pt idx="6320">
                  <c:v>74</c:v>
                </c:pt>
                <c:pt idx="6321">
                  <c:v>74</c:v>
                </c:pt>
                <c:pt idx="6322">
                  <c:v>70</c:v>
                </c:pt>
                <c:pt idx="6323">
                  <c:v>72</c:v>
                </c:pt>
                <c:pt idx="6324">
                  <c:v>76</c:v>
                </c:pt>
                <c:pt idx="6325">
                  <c:v>80</c:v>
                </c:pt>
                <c:pt idx="6326">
                  <c:v>79</c:v>
                </c:pt>
                <c:pt idx="6327">
                  <c:v>78</c:v>
                </c:pt>
                <c:pt idx="6328">
                  <c:v>75</c:v>
                </c:pt>
                <c:pt idx="6329">
                  <c:v>73</c:v>
                </c:pt>
                <c:pt idx="6330">
                  <c:v>78</c:v>
                </c:pt>
                <c:pt idx="6331">
                  <c:v>77</c:v>
                </c:pt>
                <c:pt idx="6332">
                  <c:v>74</c:v>
                </c:pt>
                <c:pt idx="6333">
                  <c:v>74</c:v>
                </c:pt>
                <c:pt idx="6334">
                  <c:v>73</c:v>
                </c:pt>
                <c:pt idx="6335">
                  <c:v>75</c:v>
                </c:pt>
                <c:pt idx="6336">
                  <c:v>79</c:v>
                </c:pt>
                <c:pt idx="6337">
                  <c:v>80</c:v>
                </c:pt>
                <c:pt idx="6338">
                  <c:v>82</c:v>
                </c:pt>
                <c:pt idx="6339">
                  <c:v>82</c:v>
                </c:pt>
                <c:pt idx="6340">
                  <c:v>81</c:v>
                </c:pt>
                <c:pt idx="6341">
                  <c:v>78</c:v>
                </c:pt>
                <c:pt idx="6342">
                  <c:v>78</c:v>
                </c:pt>
                <c:pt idx="6343">
                  <c:v>76</c:v>
                </c:pt>
                <c:pt idx="6344">
                  <c:v>80</c:v>
                </c:pt>
                <c:pt idx="6345">
                  <c:v>79</c:v>
                </c:pt>
                <c:pt idx="6346">
                  <c:v>79</c:v>
                </c:pt>
                <c:pt idx="6347">
                  <c:v>71</c:v>
                </c:pt>
                <c:pt idx="6348">
                  <c:v>70</c:v>
                </c:pt>
                <c:pt idx="6349">
                  <c:v>68</c:v>
                </c:pt>
                <c:pt idx="6350">
                  <c:v>63</c:v>
                </c:pt>
                <c:pt idx="6351">
                  <c:v>63</c:v>
                </c:pt>
                <c:pt idx="6352">
                  <c:v>63</c:v>
                </c:pt>
                <c:pt idx="6353">
                  <c:v>63</c:v>
                </c:pt>
                <c:pt idx="6354">
                  <c:v>57</c:v>
                </c:pt>
                <c:pt idx="6355">
                  <c:v>64</c:v>
                </c:pt>
                <c:pt idx="6356">
                  <c:v>64</c:v>
                </c:pt>
                <c:pt idx="6357">
                  <c:v>69</c:v>
                </c:pt>
                <c:pt idx="6358">
                  <c:v>71</c:v>
                </c:pt>
                <c:pt idx="6359">
                  <c:v>65</c:v>
                </c:pt>
                <c:pt idx="6360">
                  <c:v>64</c:v>
                </c:pt>
                <c:pt idx="6361">
                  <c:v>66</c:v>
                </c:pt>
                <c:pt idx="6362">
                  <c:v>65</c:v>
                </c:pt>
                <c:pt idx="6363">
                  <c:v>65</c:v>
                </c:pt>
                <c:pt idx="6364">
                  <c:v>70</c:v>
                </c:pt>
                <c:pt idx="6365">
                  <c:v>72</c:v>
                </c:pt>
                <c:pt idx="6366">
                  <c:v>70</c:v>
                </c:pt>
                <c:pt idx="6367">
                  <c:v>59</c:v>
                </c:pt>
                <c:pt idx="6368">
                  <c:v>57</c:v>
                </c:pt>
                <c:pt idx="6369">
                  <c:v>73</c:v>
                </c:pt>
                <c:pt idx="6370">
                  <c:v>71</c:v>
                </c:pt>
                <c:pt idx="6371">
                  <c:v>67</c:v>
                </c:pt>
                <c:pt idx="6372">
                  <c:v>76</c:v>
                </c:pt>
                <c:pt idx="6373">
                  <c:v>75</c:v>
                </c:pt>
                <c:pt idx="6374">
                  <c:v>67</c:v>
                </c:pt>
                <c:pt idx="6375">
                  <c:v>67</c:v>
                </c:pt>
                <c:pt idx="6376">
                  <c:v>65</c:v>
                </c:pt>
                <c:pt idx="6377">
                  <c:v>57</c:v>
                </c:pt>
                <c:pt idx="6378">
                  <c:v>58</c:v>
                </c:pt>
                <c:pt idx="6379">
                  <c:v>58</c:v>
                </c:pt>
                <c:pt idx="6380">
                  <c:v>60</c:v>
                </c:pt>
                <c:pt idx="6381">
                  <c:v>67</c:v>
                </c:pt>
                <c:pt idx="6382">
                  <c:v>67</c:v>
                </c:pt>
                <c:pt idx="6383">
                  <c:v>65</c:v>
                </c:pt>
                <c:pt idx="6384">
                  <c:v>65</c:v>
                </c:pt>
                <c:pt idx="6385">
                  <c:v>64</c:v>
                </c:pt>
                <c:pt idx="6386">
                  <c:v>58</c:v>
                </c:pt>
                <c:pt idx="6387">
                  <c:v>55</c:v>
                </c:pt>
                <c:pt idx="6388">
                  <c:v>52</c:v>
                </c:pt>
                <c:pt idx="6389">
                  <c:v>52</c:v>
                </c:pt>
                <c:pt idx="6390">
                  <c:v>57</c:v>
                </c:pt>
                <c:pt idx="6391">
                  <c:v>51</c:v>
                </c:pt>
                <c:pt idx="6392">
                  <c:v>65</c:v>
                </c:pt>
                <c:pt idx="6393">
                  <c:v>62</c:v>
                </c:pt>
                <c:pt idx="6394">
                  <c:v>57</c:v>
                </c:pt>
                <c:pt idx="6395">
                  <c:v>51</c:v>
                </c:pt>
                <c:pt idx="6396">
                  <c:v>53</c:v>
                </c:pt>
                <c:pt idx="6397">
                  <c:v>60</c:v>
                </c:pt>
                <c:pt idx="6398">
                  <c:v>60</c:v>
                </c:pt>
                <c:pt idx="6399">
                  <c:v>64</c:v>
                </c:pt>
                <c:pt idx="6400">
                  <c:v>66</c:v>
                </c:pt>
                <c:pt idx="6401">
                  <c:v>67</c:v>
                </c:pt>
                <c:pt idx="6402">
                  <c:v>58</c:v>
                </c:pt>
                <c:pt idx="6403">
                  <c:v>64</c:v>
                </c:pt>
                <c:pt idx="6404">
                  <c:v>57</c:v>
                </c:pt>
                <c:pt idx="6405">
                  <c:v>59</c:v>
                </c:pt>
                <c:pt idx="6406">
                  <c:v>64</c:v>
                </c:pt>
                <c:pt idx="6407">
                  <c:v>60</c:v>
                </c:pt>
                <c:pt idx="6408">
                  <c:v>60</c:v>
                </c:pt>
                <c:pt idx="6409">
                  <c:v>63</c:v>
                </c:pt>
                <c:pt idx="6410">
                  <c:v>62</c:v>
                </c:pt>
                <c:pt idx="6411">
                  <c:v>55</c:v>
                </c:pt>
                <c:pt idx="6412">
                  <c:v>55</c:v>
                </c:pt>
                <c:pt idx="6413">
                  <c:v>45</c:v>
                </c:pt>
                <c:pt idx="6414">
                  <c:v>53</c:v>
                </c:pt>
                <c:pt idx="6415">
                  <c:v>58</c:v>
                </c:pt>
                <c:pt idx="6416">
                  <c:v>54</c:v>
                </c:pt>
                <c:pt idx="6417">
                  <c:v>50</c:v>
                </c:pt>
                <c:pt idx="6418">
                  <c:v>50</c:v>
                </c:pt>
                <c:pt idx="6419">
                  <c:v>50</c:v>
                </c:pt>
                <c:pt idx="6420">
                  <c:v>49</c:v>
                </c:pt>
                <c:pt idx="6421">
                  <c:v>49</c:v>
                </c:pt>
                <c:pt idx="6422">
                  <c:v>49</c:v>
                </c:pt>
                <c:pt idx="6423">
                  <c:v>48</c:v>
                </c:pt>
                <c:pt idx="6424">
                  <c:v>51</c:v>
                </c:pt>
                <c:pt idx="6425">
                  <c:v>53</c:v>
                </c:pt>
                <c:pt idx="6426">
                  <c:v>51</c:v>
                </c:pt>
                <c:pt idx="6427">
                  <c:v>47</c:v>
                </c:pt>
                <c:pt idx="6428">
                  <c:v>46</c:v>
                </c:pt>
                <c:pt idx="6429">
                  <c:v>44</c:v>
                </c:pt>
                <c:pt idx="6430">
                  <c:v>43</c:v>
                </c:pt>
                <c:pt idx="6431">
                  <c:v>40</c:v>
                </c:pt>
                <c:pt idx="6432">
                  <c:v>41</c:v>
                </c:pt>
                <c:pt idx="6433">
                  <c:v>42</c:v>
                </c:pt>
                <c:pt idx="6434">
                  <c:v>44</c:v>
                </c:pt>
                <c:pt idx="6435">
                  <c:v>35</c:v>
                </c:pt>
                <c:pt idx="6436">
                  <c:v>33</c:v>
                </c:pt>
                <c:pt idx="6437">
                  <c:v>33</c:v>
                </c:pt>
                <c:pt idx="6438">
                  <c:v>29</c:v>
                </c:pt>
                <c:pt idx="6439">
                  <c:v>28</c:v>
                </c:pt>
                <c:pt idx="6440">
                  <c:v>36</c:v>
                </c:pt>
                <c:pt idx="6441">
                  <c:v>41</c:v>
                </c:pt>
                <c:pt idx="6442">
                  <c:v>39</c:v>
                </c:pt>
                <c:pt idx="6443">
                  <c:v>43</c:v>
                </c:pt>
                <c:pt idx="6444">
                  <c:v>37</c:v>
                </c:pt>
                <c:pt idx="6445">
                  <c:v>41</c:v>
                </c:pt>
                <c:pt idx="6446">
                  <c:v>51</c:v>
                </c:pt>
                <c:pt idx="6447">
                  <c:v>47</c:v>
                </c:pt>
                <c:pt idx="6448">
                  <c:v>45</c:v>
                </c:pt>
                <c:pt idx="6449">
                  <c:v>50</c:v>
                </c:pt>
                <c:pt idx="6450">
                  <c:v>47</c:v>
                </c:pt>
                <c:pt idx="6451">
                  <c:v>46</c:v>
                </c:pt>
                <c:pt idx="6452">
                  <c:v>45</c:v>
                </c:pt>
                <c:pt idx="6453">
                  <c:v>56</c:v>
                </c:pt>
                <c:pt idx="6454">
                  <c:v>54</c:v>
                </c:pt>
                <c:pt idx="6455">
                  <c:v>52</c:v>
                </c:pt>
                <c:pt idx="6456">
                  <c:v>47</c:v>
                </c:pt>
                <c:pt idx="6457">
                  <c:v>51</c:v>
                </c:pt>
                <c:pt idx="6458">
                  <c:v>58</c:v>
                </c:pt>
                <c:pt idx="6459">
                  <c:v>55</c:v>
                </c:pt>
                <c:pt idx="6460">
                  <c:v>53</c:v>
                </c:pt>
                <c:pt idx="6461">
                  <c:v>46</c:v>
                </c:pt>
                <c:pt idx="6462">
                  <c:v>40</c:v>
                </c:pt>
                <c:pt idx="6463">
                  <c:v>40</c:v>
                </c:pt>
                <c:pt idx="6464">
                  <c:v>32</c:v>
                </c:pt>
                <c:pt idx="6465">
                  <c:v>34</c:v>
                </c:pt>
                <c:pt idx="6466">
                  <c:v>29</c:v>
                </c:pt>
                <c:pt idx="6467">
                  <c:v>28</c:v>
                </c:pt>
                <c:pt idx="6468">
                  <c:v>30</c:v>
                </c:pt>
                <c:pt idx="6469">
                  <c:v>29</c:v>
                </c:pt>
                <c:pt idx="6470">
                  <c:v>29</c:v>
                </c:pt>
                <c:pt idx="6471">
                  <c:v>32</c:v>
                </c:pt>
                <c:pt idx="6472">
                  <c:v>29</c:v>
                </c:pt>
                <c:pt idx="6473">
                  <c:v>32</c:v>
                </c:pt>
                <c:pt idx="6474">
                  <c:v>35</c:v>
                </c:pt>
                <c:pt idx="6475">
                  <c:v>30</c:v>
                </c:pt>
                <c:pt idx="6476">
                  <c:v>33</c:v>
                </c:pt>
                <c:pt idx="6477">
                  <c:v>34</c:v>
                </c:pt>
                <c:pt idx="6478">
                  <c:v>38</c:v>
                </c:pt>
                <c:pt idx="6479">
                  <c:v>46</c:v>
                </c:pt>
                <c:pt idx="6480">
                  <c:v>47</c:v>
                </c:pt>
                <c:pt idx="6481">
                  <c:v>49</c:v>
                </c:pt>
                <c:pt idx="6482">
                  <c:v>45</c:v>
                </c:pt>
                <c:pt idx="6483">
                  <c:v>48</c:v>
                </c:pt>
                <c:pt idx="6484">
                  <c:v>55</c:v>
                </c:pt>
                <c:pt idx="6485">
                  <c:v>55</c:v>
                </c:pt>
                <c:pt idx="6486">
                  <c:v>53</c:v>
                </c:pt>
                <c:pt idx="6487">
                  <c:v>50</c:v>
                </c:pt>
                <c:pt idx="6488">
                  <c:v>50</c:v>
                </c:pt>
                <c:pt idx="6489">
                  <c:v>50</c:v>
                </c:pt>
                <c:pt idx="6490">
                  <c:v>54</c:v>
                </c:pt>
                <c:pt idx="6491">
                  <c:v>55</c:v>
                </c:pt>
                <c:pt idx="6492">
                  <c:v>57</c:v>
                </c:pt>
                <c:pt idx="6493">
                  <c:v>57</c:v>
                </c:pt>
                <c:pt idx="6494">
                  <c:v>46</c:v>
                </c:pt>
                <c:pt idx="6495">
                  <c:v>43</c:v>
                </c:pt>
                <c:pt idx="6496">
                  <c:v>38</c:v>
                </c:pt>
                <c:pt idx="6497">
                  <c:v>36</c:v>
                </c:pt>
                <c:pt idx="6498">
                  <c:v>33</c:v>
                </c:pt>
                <c:pt idx="6499">
                  <c:v>30</c:v>
                </c:pt>
                <c:pt idx="6500">
                  <c:v>35</c:v>
                </c:pt>
                <c:pt idx="6501">
                  <c:v>29</c:v>
                </c:pt>
                <c:pt idx="6502">
                  <c:v>21</c:v>
                </c:pt>
                <c:pt idx="6503">
                  <c:v>25</c:v>
                </c:pt>
                <c:pt idx="6504">
                  <c:v>27</c:v>
                </c:pt>
                <c:pt idx="6505">
                  <c:v>30</c:v>
                </c:pt>
                <c:pt idx="6506">
                  <c:v>37</c:v>
                </c:pt>
                <c:pt idx="6507">
                  <c:v>44</c:v>
                </c:pt>
                <c:pt idx="6508">
                  <c:v>52</c:v>
                </c:pt>
                <c:pt idx="6509">
                  <c:v>48</c:v>
                </c:pt>
                <c:pt idx="6510">
                  <c:v>40</c:v>
                </c:pt>
                <c:pt idx="6511">
                  <c:v>31</c:v>
                </c:pt>
                <c:pt idx="6512">
                  <c:v>38</c:v>
                </c:pt>
                <c:pt idx="6513">
                  <c:v>48</c:v>
                </c:pt>
                <c:pt idx="6514">
                  <c:v>53</c:v>
                </c:pt>
                <c:pt idx="6515">
                  <c:v>55</c:v>
                </c:pt>
                <c:pt idx="6516">
                  <c:v>54</c:v>
                </c:pt>
                <c:pt idx="6517">
                  <c:v>39</c:v>
                </c:pt>
                <c:pt idx="6518">
                  <c:v>33</c:v>
                </c:pt>
                <c:pt idx="6519">
                  <c:v>36</c:v>
                </c:pt>
                <c:pt idx="6520">
                  <c:v>46</c:v>
                </c:pt>
                <c:pt idx="6521">
                  <c:v>56</c:v>
                </c:pt>
                <c:pt idx="6522">
                  <c:v>54</c:v>
                </c:pt>
                <c:pt idx="6523">
                  <c:v>59</c:v>
                </c:pt>
                <c:pt idx="6524">
                  <c:v>60</c:v>
                </c:pt>
                <c:pt idx="6525">
                  <c:v>60</c:v>
                </c:pt>
                <c:pt idx="6526">
                  <c:v>59</c:v>
                </c:pt>
                <c:pt idx="6527">
                  <c:v>58</c:v>
                </c:pt>
                <c:pt idx="6528">
                  <c:v>54</c:v>
                </c:pt>
                <c:pt idx="6529">
                  <c:v>37</c:v>
                </c:pt>
                <c:pt idx="6530">
                  <c:v>44</c:v>
                </c:pt>
                <c:pt idx="6531">
                  <c:v>44</c:v>
                </c:pt>
                <c:pt idx="6532">
                  <c:v>55</c:v>
                </c:pt>
                <c:pt idx="6533">
                  <c:v>52</c:v>
                </c:pt>
                <c:pt idx="6534">
                  <c:v>38</c:v>
                </c:pt>
                <c:pt idx="6535">
                  <c:v>55</c:v>
                </c:pt>
                <c:pt idx="6536">
                  <c:v>54</c:v>
                </c:pt>
                <c:pt idx="6537">
                  <c:v>58</c:v>
                </c:pt>
                <c:pt idx="6538">
                  <c:v>55</c:v>
                </c:pt>
                <c:pt idx="6539">
                  <c:v>43</c:v>
                </c:pt>
                <c:pt idx="6540">
                  <c:v>47</c:v>
                </c:pt>
                <c:pt idx="6541">
                  <c:v>49</c:v>
                </c:pt>
                <c:pt idx="6542">
                  <c:v>57</c:v>
                </c:pt>
                <c:pt idx="6543">
                  <c:v>66</c:v>
                </c:pt>
                <c:pt idx="6544">
                  <c:v>68</c:v>
                </c:pt>
                <c:pt idx="6545">
                  <c:v>63</c:v>
                </c:pt>
                <c:pt idx="6546">
                  <c:v>61</c:v>
                </c:pt>
                <c:pt idx="6547">
                  <c:v>49</c:v>
                </c:pt>
                <c:pt idx="6548">
                  <c:v>50</c:v>
                </c:pt>
                <c:pt idx="6549">
                  <c:v>50</c:v>
                </c:pt>
                <c:pt idx="6550">
                  <c:v>57</c:v>
                </c:pt>
                <c:pt idx="6551">
                  <c:v>60</c:v>
                </c:pt>
                <c:pt idx="6552">
                  <c:v>54</c:v>
                </c:pt>
                <c:pt idx="6553">
                  <c:v>44</c:v>
                </c:pt>
                <c:pt idx="6554">
                  <c:v>40</c:v>
                </c:pt>
                <c:pt idx="6555">
                  <c:v>38</c:v>
                </c:pt>
                <c:pt idx="6556">
                  <c:v>39</c:v>
                </c:pt>
                <c:pt idx="6557">
                  <c:v>39</c:v>
                </c:pt>
                <c:pt idx="6558">
                  <c:v>47</c:v>
                </c:pt>
                <c:pt idx="6559">
                  <c:v>51</c:v>
                </c:pt>
                <c:pt idx="6560">
                  <c:v>60</c:v>
                </c:pt>
                <c:pt idx="6561">
                  <c:v>56</c:v>
                </c:pt>
                <c:pt idx="6562">
                  <c:v>67</c:v>
                </c:pt>
                <c:pt idx="6563">
                  <c:v>68</c:v>
                </c:pt>
                <c:pt idx="6564">
                  <c:v>64</c:v>
                </c:pt>
                <c:pt idx="6565">
                  <c:v>55</c:v>
                </c:pt>
                <c:pt idx="6566">
                  <c:v>71</c:v>
                </c:pt>
                <c:pt idx="6567">
                  <c:v>71</c:v>
                </c:pt>
                <c:pt idx="6568">
                  <c:v>69</c:v>
                </c:pt>
                <c:pt idx="6569">
                  <c:v>67</c:v>
                </c:pt>
                <c:pt idx="6570">
                  <c:v>58</c:v>
                </c:pt>
                <c:pt idx="6571">
                  <c:v>60</c:v>
                </c:pt>
                <c:pt idx="6572">
                  <c:v>59</c:v>
                </c:pt>
                <c:pt idx="6573">
                  <c:v>60</c:v>
                </c:pt>
                <c:pt idx="6574">
                  <c:v>58</c:v>
                </c:pt>
                <c:pt idx="6575">
                  <c:v>56</c:v>
                </c:pt>
                <c:pt idx="6576">
                  <c:v>61</c:v>
                </c:pt>
                <c:pt idx="6577">
                  <c:v>68</c:v>
                </c:pt>
                <c:pt idx="6578">
                  <c:v>76</c:v>
                </c:pt>
                <c:pt idx="6579">
                  <c:v>77</c:v>
                </c:pt>
                <c:pt idx="6580">
                  <c:v>76</c:v>
                </c:pt>
                <c:pt idx="6581">
                  <c:v>65</c:v>
                </c:pt>
                <c:pt idx="6582">
                  <c:v>49</c:v>
                </c:pt>
                <c:pt idx="6583">
                  <c:v>46</c:v>
                </c:pt>
                <c:pt idx="6584">
                  <c:v>43</c:v>
                </c:pt>
                <c:pt idx="6585">
                  <c:v>44</c:v>
                </c:pt>
                <c:pt idx="6586">
                  <c:v>48</c:v>
                </c:pt>
                <c:pt idx="6587">
                  <c:v>57</c:v>
                </c:pt>
                <c:pt idx="6588">
                  <c:v>57</c:v>
                </c:pt>
                <c:pt idx="6589">
                  <c:v>53</c:v>
                </c:pt>
                <c:pt idx="6590">
                  <c:v>52</c:v>
                </c:pt>
                <c:pt idx="6591">
                  <c:v>51</c:v>
                </c:pt>
                <c:pt idx="6592">
                  <c:v>62</c:v>
                </c:pt>
                <c:pt idx="6593">
                  <c:v>64</c:v>
                </c:pt>
                <c:pt idx="6594">
                  <c:v>61</c:v>
                </c:pt>
                <c:pt idx="6595">
                  <c:v>60</c:v>
                </c:pt>
                <c:pt idx="6596">
                  <c:v>58</c:v>
                </c:pt>
                <c:pt idx="6597">
                  <c:v>60</c:v>
                </c:pt>
                <c:pt idx="6598">
                  <c:v>65</c:v>
                </c:pt>
                <c:pt idx="6599">
                  <c:v>74</c:v>
                </c:pt>
                <c:pt idx="6600">
                  <c:v>81</c:v>
                </c:pt>
                <c:pt idx="6601">
                  <c:v>80</c:v>
                </c:pt>
                <c:pt idx="6602">
                  <c:v>78</c:v>
                </c:pt>
                <c:pt idx="6603">
                  <c:v>81</c:v>
                </c:pt>
                <c:pt idx="6604">
                  <c:v>84</c:v>
                </c:pt>
                <c:pt idx="6605">
                  <c:v>83</c:v>
                </c:pt>
                <c:pt idx="6606">
                  <c:v>79</c:v>
                </c:pt>
                <c:pt idx="6607">
                  <c:v>74</c:v>
                </c:pt>
                <c:pt idx="6608">
                  <c:v>72</c:v>
                </c:pt>
                <c:pt idx="6609">
                  <c:v>74</c:v>
                </c:pt>
                <c:pt idx="6610">
                  <c:v>76</c:v>
                </c:pt>
                <c:pt idx="6611">
                  <c:v>72</c:v>
                </c:pt>
                <c:pt idx="6612">
                  <c:v>75</c:v>
                </c:pt>
                <c:pt idx="6613">
                  <c:v>74</c:v>
                </c:pt>
                <c:pt idx="6614">
                  <c:v>73</c:v>
                </c:pt>
                <c:pt idx="6615">
                  <c:v>68</c:v>
                </c:pt>
                <c:pt idx="6616">
                  <c:v>69</c:v>
                </c:pt>
                <c:pt idx="6617">
                  <c:v>72</c:v>
                </c:pt>
                <c:pt idx="6618">
                  <c:v>70</c:v>
                </c:pt>
                <c:pt idx="6619">
                  <c:v>65</c:v>
                </c:pt>
                <c:pt idx="6620">
                  <c:v>70</c:v>
                </c:pt>
                <c:pt idx="6621">
                  <c:v>69</c:v>
                </c:pt>
                <c:pt idx="6622">
                  <c:v>62</c:v>
                </c:pt>
                <c:pt idx="6623">
                  <c:v>52</c:v>
                </c:pt>
                <c:pt idx="6624">
                  <c:v>52</c:v>
                </c:pt>
                <c:pt idx="6625">
                  <c:v>54</c:v>
                </c:pt>
                <c:pt idx="6626">
                  <c:v>67</c:v>
                </c:pt>
                <c:pt idx="6627">
                  <c:v>77</c:v>
                </c:pt>
                <c:pt idx="6628">
                  <c:v>82</c:v>
                </c:pt>
                <c:pt idx="6629">
                  <c:v>85</c:v>
                </c:pt>
                <c:pt idx="6630">
                  <c:v>82</c:v>
                </c:pt>
                <c:pt idx="6631">
                  <c:v>79</c:v>
                </c:pt>
                <c:pt idx="6632">
                  <c:v>76</c:v>
                </c:pt>
                <c:pt idx="6633">
                  <c:v>81</c:v>
                </c:pt>
                <c:pt idx="6634">
                  <c:v>86</c:v>
                </c:pt>
                <c:pt idx="6635">
                  <c:v>86</c:v>
                </c:pt>
                <c:pt idx="6636">
                  <c:v>84</c:v>
                </c:pt>
                <c:pt idx="6637">
                  <c:v>85</c:v>
                </c:pt>
                <c:pt idx="6638">
                  <c:v>85</c:v>
                </c:pt>
                <c:pt idx="6639">
                  <c:v>85</c:v>
                </c:pt>
                <c:pt idx="6640">
                  <c:v>83</c:v>
                </c:pt>
                <c:pt idx="6641">
                  <c:v>80</c:v>
                </c:pt>
                <c:pt idx="6642">
                  <c:v>80</c:v>
                </c:pt>
                <c:pt idx="6643">
                  <c:v>79</c:v>
                </c:pt>
                <c:pt idx="6644">
                  <c:v>75</c:v>
                </c:pt>
                <c:pt idx="6645">
                  <c:v>72</c:v>
                </c:pt>
                <c:pt idx="6646">
                  <c:v>69</c:v>
                </c:pt>
                <c:pt idx="6647">
                  <c:v>77</c:v>
                </c:pt>
                <c:pt idx="6648">
                  <c:v>83</c:v>
                </c:pt>
                <c:pt idx="6649">
                  <c:v>87</c:v>
                </c:pt>
                <c:pt idx="6650">
                  <c:v>87</c:v>
                </c:pt>
                <c:pt idx="6651">
                  <c:v>87</c:v>
                </c:pt>
                <c:pt idx="6652">
                  <c:v>85</c:v>
                </c:pt>
                <c:pt idx="6653">
                  <c:v>86</c:v>
                </c:pt>
                <c:pt idx="6654">
                  <c:v>85</c:v>
                </c:pt>
                <c:pt idx="6655">
                  <c:v>84</c:v>
                </c:pt>
                <c:pt idx="6656">
                  <c:v>81</c:v>
                </c:pt>
                <c:pt idx="6657">
                  <c:v>82</c:v>
                </c:pt>
                <c:pt idx="6658">
                  <c:v>82</c:v>
                </c:pt>
                <c:pt idx="6659">
                  <c:v>80</c:v>
                </c:pt>
                <c:pt idx="6660">
                  <c:v>80</c:v>
                </c:pt>
                <c:pt idx="6661">
                  <c:v>78</c:v>
                </c:pt>
                <c:pt idx="6662">
                  <c:v>71</c:v>
                </c:pt>
                <c:pt idx="6663">
                  <c:v>76</c:v>
                </c:pt>
                <c:pt idx="6664">
                  <c:v>73</c:v>
                </c:pt>
                <c:pt idx="6665">
                  <c:v>74</c:v>
                </c:pt>
                <c:pt idx="6666">
                  <c:v>82</c:v>
                </c:pt>
                <c:pt idx="6667">
                  <c:v>85</c:v>
                </c:pt>
                <c:pt idx="6668">
                  <c:v>88</c:v>
                </c:pt>
                <c:pt idx="6669">
                  <c:v>87</c:v>
                </c:pt>
                <c:pt idx="6670">
                  <c:v>86</c:v>
                </c:pt>
                <c:pt idx="6671">
                  <c:v>79</c:v>
                </c:pt>
                <c:pt idx="6672">
                  <c:v>75</c:v>
                </c:pt>
                <c:pt idx="6673">
                  <c:v>82</c:v>
                </c:pt>
                <c:pt idx="6674">
                  <c:v>82</c:v>
                </c:pt>
                <c:pt idx="6675">
                  <c:v>82</c:v>
                </c:pt>
                <c:pt idx="6676">
                  <c:v>78</c:v>
                </c:pt>
                <c:pt idx="6677">
                  <c:v>76</c:v>
                </c:pt>
                <c:pt idx="6678">
                  <c:v>71</c:v>
                </c:pt>
                <c:pt idx="6679">
                  <c:v>72</c:v>
                </c:pt>
                <c:pt idx="6680">
                  <c:v>78</c:v>
                </c:pt>
                <c:pt idx="6681">
                  <c:v>84</c:v>
                </c:pt>
                <c:pt idx="6682">
                  <c:v>85</c:v>
                </c:pt>
                <c:pt idx="6683">
                  <c:v>83</c:v>
                </c:pt>
                <c:pt idx="6684">
                  <c:v>82</c:v>
                </c:pt>
                <c:pt idx="6685">
                  <c:v>77</c:v>
                </c:pt>
                <c:pt idx="6686">
                  <c:v>77</c:v>
                </c:pt>
                <c:pt idx="6687">
                  <c:v>83</c:v>
                </c:pt>
                <c:pt idx="6688">
                  <c:v>87</c:v>
                </c:pt>
                <c:pt idx="6689">
                  <c:v>85</c:v>
                </c:pt>
                <c:pt idx="6690">
                  <c:v>82</c:v>
                </c:pt>
                <c:pt idx="6691">
                  <c:v>80</c:v>
                </c:pt>
                <c:pt idx="6692">
                  <c:v>78</c:v>
                </c:pt>
                <c:pt idx="6693">
                  <c:v>76</c:v>
                </c:pt>
                <c:pt idx="6694">
                  <c:v>71</c:v>
                </c:pt>
                <c:pt idx="6695">
                  <c:v>67</c:v>
                </c:pt>
                <c:pt idx="6696">
                  <c:v>73</c:v>
                </c:pt>
                <c:pt idx="6697">
                  <c:v>74</c:v>
                </c:pt>
                <c:pt idx="6698">
                  <c:v>77</c:v>
                </c:pt>
                <c:pt idx="6699">
                  <c:v>78</c:v>
                </c:pt>
                <c:pt idx="6700">
                  <c:v>78</c:v>
                </c:pt>
                <c:pt idx="6701">
                  <c:v>75</c:v>
                </c:pt>
                <c:pt idx="6702">
                  <c:v>73</c:v>
                </c:pt>
                <c:pt idx="6703">
                  <c:v>61</c:v>
                </c:pt>
                <c:pt idx="6704">
                  <c:v>64</c:v>
                </c:pt>
                <c:pt idx="6705">
                  <c:v>58</c:v>
                </c:pt>
                <c:pt idx="6706">
                  <c:v>53</c:v>
                </c:pt>
                <c:pt idx="6707">
                  <c:v>61</c:v>
                </c:pt>
                <c:pt idx="6708">
                  <c:v>60</c:v>
                </c:pt>
                <c:pt idx="6709">
                  <c:v>66</c:v>
                </c:pt>
                <c:pt idx="6710">
                  <c:v>75</c:v>
                </c:pt>
                <c:pt idx="6711">
                  <c:v>72</c:v>
                </c:pt>
                <c:pt idx="6712">
                  <c:v>69</c:v>
                </c:pt>
                <c:pt idx="6713">
                  <c:v>70</c:v>
                </c:pt>
                <c:pt idx="6714">
                  <c:v>71</c:v>
                </c:pt>
                <c:pt idx="6715">
                  <c:v>69</c:v>
                </c:pt>
                <c:pt idx="6716">
                  <c:v>68</c:v>
                </c:pt>
                <c:pt idx="6717">
                  <c:v>67</c:v>
                </c:pt>
                <c:pt idx="6718">
                  <c:v>74</c:v>
                </c:pt>
                <c:pt idx="6719">
                  <c:v>77</c:v>
                </c:pt>
                <c:pt idx="6720">
                  <c:v>72</c:v>
                </c:pt>
                <c:pt idx="6721">
                  <c:v>70</c:v>
                </c:pt>
                <c:pt idx="6722">
                  <c:v>73</c:v>
                </c:pt>
                <c:pt idx="6723">
                  <c:v>74</c:v>
                </c:pt>
                <c:pt idx="6724">
                  <c:v>72</c:v>
                </c:pt>
                <c:pt idx="6725">
                  <c:v>76</c:v>
                </c:pt>
                <c:pt idx="6726">
                  <c:v>79</c:v>
                </c:pt>
                <c:pt idx="6727">
                  <c:v>78</c:v>
                </c:pt>
                <c:pt idx="6728">
                  <c:v>82</c:v>
                </c:pt>
                <c:pt idx="6729">
                  <c:v>81</c:v>
                </c:pt>
                <c:pt idx="6730">
                  <c:v>73</c:v>
                </c:pt>
                <c:pt idx="6731">
                  <c:v>68</c:v>
                </c:pt>
                <c:pt idx="6732">
                  <c:v>62</c:v>
                </c:pt>
                <c:pt idx="6733">
                  <c:v>58</c:v>
                </c:pt>
                <c:pt idx="6734">
                  <c:v>63</c:v>
                </c:pt>
                <c:pt idx="6735">
                  <c:v>63</c:v>
                </c:pt>
                <c:pt idx="6736">
                  <c:v>53</c:v>
                </c:pt>
                <c:pt idx="6737">
                  <c:v>61</c:v>
                </c:pt>
                <c:pt idx="6738">
                  <c:v>58</c:v>
                </c:pt>
                <c:pt idx="6739">
                  <c:v>40</c:v>
                </c:pt>
                <c:pt idx="6740">
                  <c:v>38</c:v>
                </c:pt>
                <c:pt idx="6741">
                  <c:v>47</c:v>
                </c:pt>
                <c:pt idx="6742">
                  <c:v>55</c:v>
                </c:pt>
                <c:pt idx="6743">
                  <c:v>55</c:v>
                </c:pt>
                <c:pt idx="6744">
                  <c:v>53</c:v>
                </c:pt>
                <c:pt idx="6745">
                  <c:v>44</c:v>
                </c:pt>
                <c:pt idx="6746">
                  <c:v>32</c:v>
                </c:pt>
                <c:pt idx="6747">
                  <c:v>41</c:v>
                </c:pt>
                <c:pt idx="6748">
                  <c:v>45</c:v>
                </c:pt>
                <c:pt idx="6749">
                  <c:v>40</c:v>
                </c:pt>
                <c:pt idx="6750">
                  <c:v>36</c:v>
                </c:pt>
                <c:pt idx="6751">
                  <c:v>38</c:v>
                </c:pt>
                <c:pt idx="6752">
                  <c:v>49</c:v>
                </c:pt>
                <c:pt idx="6753">
                  <c:v>54</c:v>
                </c:pt>
                <c:pt idx="6754">
                  <c:v>52</c:v>
                </c:pt>
                <c:pt idx="6755">
                  <c:v>54</c:v>
                </c:pt>
                <c:pt idx="6756">
                  <c:v>40</c:v>
                </c:pt>
                <c:pt idx="6757">
                  <c:v>45</c:v>
                </c:pt>
                <c:pt idx="6758">
                  <c:v>56</c:v>
                </c:pt>
                <c:pt idx="6759">
                  <c:v>63</c:v>
                </c:pt>
                <c:pt idx="6760">
                  <c:v>61</c:v>
                </c:pt>
                <c:pt idx="6761">
                  <c:v>66</c:v>
                </c:pt>
                <c:pt idx="6762">
                  <c:v>64</c:v>
                </c:pt>
                <c:pt idx="6763">
                  <c:v>62</c:v>
                </c:pt>
                <c:pt idx="6764">
                  <c:v>55</c:v>
                </c:pt>
                <c:pt idx="6765">
                  <c:v>47</c:v>
                </c:pt>
                <c:pt idx="6766">
                  <c:v>40</c:v>
                </c:pt>
                <c:pt idx="6767">
                  <c:v>33</c:v>
                </c:pt>
                <c:pt idx="6768">
                  <c:v>43</c:v>
                </c:pt>
                <c:pt idx="6769">
                  <c:v>45</c:v>
                </c:pt>
                <c:pt idx="6770">
                  <c:v>46</c:v>
                </c:pt>
                <c:pt idx="6771">
                  <c:v>50</c:v>
                </c:pt>
                <c:pt idx="6772">
                  <c:v>49</c:v>
                </c:pt>
                <c:pt idx="6773">
                  <c:v>46</c:v>
                </c:pt>
                <c:pt idx="6774">
                  <c:v>46</c:v>
                </c:pt>
                <c:pt idx="6775">
                  <c:v>44</c:v>
                </c:pt>
                <c:pt idx="6776">
                  <c:v>46</c:v>
                </c:pt>
                <c:pt idx="6777">
                  <c:v>38</c:v>
                </c:pt>
                <c:pt idx="6778">
                  <c:v>48</c:v>
                </c:pt>
                <c:pt idx="6779">
                  <c:v>38</c:v>
                </c:pt>
                <c:pt idx="6780">
                  <c:v>38</c:v>
                </c:pt>
                <c:pt idx="6781">
                  <c:v>46</c:v>
                </c:pt>
                <c:pt idx="6782">
                  <c:v>37</c:v>
                </c:pt>
                <c:pt idx="6783">
                  <c:v>34</c:v>
                </c:pt>
                <c:pt idx="6784">
                  <c:v>37</c:v>
                </c:pt>
                <c:pt idx="6785">
                  <c:v>38</c:v>
                </c:pt>
                <c:pt idx="6786">
                  <c:v>39</c:v>
                </c:pt>
                <c:pt idx="6787">
                  <c:v>33</c:v>
                </c:pt>
                <c:pt idx="6788">
                  <c:v>38</c:v>
                </c:pt>
                <c:pt idx="6789">
                  <c:v>46</c:v>
                </c:pt>
                <c:pt idx="6790">
                  <c:v>44</c:v>
                </c:pt>
                <c:pt idx="6791">
                  <c:v>40</c:v>
                </c:pt>
                <c:pt idx="6792">
                  <c:v>35</c:v>
                </c:pt>
                <c:pt idx="6793">
                  <c:v>37</c:v>
                </c:pt>
                <c:pt idx="6794">
                  <c:v>41</c:v>
                </c:pt>
                <c:pt idx="6795">
                  <c:v>35</c:v>
                </c:pt>
                <c:pt idx="6796">
                  <c:v>40</c:v>
                </c:pt>
                <c:pt idx="6797">
                  <c:v>52</c:v>
                </c:pt>
                <c:pt idx="6798">
                  <c:v>34</c:v>
                </c:pt>
                <c:pt idx="6799">
                  <c:v>39</c:v>
                </c:pt>
                <c:pt idx="6800">
                  <c:v>45</c:v>
                </c:pt>
                <c:pt idx="6801">
                  <c:v>42</c:v>
                </c:pt>
                <c:pt idx="6802">
                  <c:v>32</c:v>
                </c:pt>
                <c:pt idx="6803">
                  <c:v>33</c:v>
                </c:pt>
                <c:pt idx="6804">
                  <c:v>32</c:v>
                </c:pt>
                <c:pt idx="6805">
                  <c:v>32</c:v>
                </c:pt>
                <c:pt idx="6806">
                  <c:v>35</c:v>
                </c:pt>
                <c:pt idx="6807">
                  <c:v>36</c:v>
                </c:pt>
                <c:pt idx="6808">
                  <c:v>34</c:v>
                </c:pt>
                <c:pt idx="6809">
                  <c:v>38</c:v>
                </c:pt>
                <c:pt idx="6810">
                  <c:v>40</c:v>
                </c:pt>
                <c:pt idx="6811">
                  <c:v>44</c:v>
                </c:pt>
                <c:pt idx="6812">
                  <c:v>45</c:v>
                </c:pt>
                <c:pt idx="6813">
                  <c:v>47</c:v>
                </c:pt>
                <c:pt idx="6814">
                  <c:v>49</c:v>
                </c:pt>
                <c:pt idx="6815">
                  <c:v>39</c:v>
                </c:pt>
                <c:pt idx="6816">
                  <c:v>40</c:v>
                </c:pt>
                <c:pt idx="6817">
                  <c:v>39</c:v>
                </c:pt>
                <c:pt idx="6818">
                  <c:v>38</c:v>
                </c:pt>
                <c:pt idx="6819">
                  <c:v>39</c:v>
                </c:pt>
                <c:pt idx="6820">
                  <c:v>44</c:v>
                </c:pt>
                <c:pt idx="6821">
                  <c:v>46</c:v>
                </c:pt>
                <c:pt idx="6822">
                  <c:v>44</c:v>
                </c:pt>
                <c:pt idx="6823">
                  <c:v>43</c:v>
                </c:pt>
                <c:pt idx="6824">
                  <c:v>33</c:v>
                </c:pt>
                <c:pt idx="6825">
                  <c:v>14</c:v>
                </c:pt>
                <c:pt idx="6826">
                  <c:v>28</c:v>
                </c:pt>
                <c:pt idx="6827">
                  <c:v>37</c:v>
                </c:pt>
                <c:pt idx="6828">
                  <c:v>40</c:v>
                </c:pt>
                <c:pt idx="6829">
                  <c:v>41</c:v>
                </c:pt>
                <c:pt idx="6830">
                  <c:v>50</c:v>
                </c:pt>
                <c:pt idx="6831">
                  <c:v>43</c:v>
                </c:pt>
                <c:pt idx="6832">
                  <c:v>35</c:v>
                </c:pt>
                <c:pt idx="6833">
                  <c:v>33</c:v>
                </c:pt>
                <c:pt idx="6834">
                  <c:v>32</c:v>
                </c:pt>
                <c:pt idx="6835">
                  <c:v>35</c:v>
                </c:pt>
                <c:pt idx="6836">
                  <c:v>38</c:v>
                </c:pt>
                <c:pt idx="6837">
                  <c:v>46</c:v>
                </c:pt>
                <c:pt idx="6838">
                  <c:v>42</c:v>
                </c:pt>
                <c:pt idx="6839">
                  <c:v>45</c:v>
                </c:pt>
                <c:pt idx="6840">
                  <c:v>44</c:v>
                </c:pt>
                <c:pt idx="6841">
                  <c:v>48</c:v>
                </c:pt>
                <c:pt idx="6842">
                  <c:v>42</c:v>
                </c:pt>
                <c:pt idx="6843">
                  <c:v>56</c:v>
                </c:pt>
                <c:pt idx="6844">
                  <c:v>38</c:v>
                </c:pt>
                <c:pt idx="6845">
                  <c:v>36</c:v>
                </c:pt>
                <c:pt idx="6846">
                  <c:v>40</c:v>
                </c:pt>
                <c:pt idx="6847">
                  <c:v>42</c:v>
                </c:pt>
                <c:pt idx="6848">
                  <c:v>39</c:v>
                </c:pt>
                <c:pt idx="6849">
                  <c:v>41</c:v>
                </c:pt>
                <c:pt idx="6850">
                  <c:v>43</c:v>
                </c:pt>
                <c:pt idx="6851">
                  <c:v>37</c:v>
                </c:pt>
                <c:pt idx="6852">
                  <c:v>43</c:v>
                </c:pt>
                <c:pt idx="6853">
                  <c:v>40</c:v>
                </c:pt>
                <c:pt idx="6854">
                  <c:v>50</c:v>
                </c:pt>
                <c:pt idx="6855">
                  <c:v>43</c:v>
                </c:pt>
                <c:pt idx="6856">
                  <c:v>45</c:v>
                </c:pt>
                <c:pt idx="6857">
                  <c:v>49</c:v>
                </c:pt>
                <c:pt idx="6858">
                  <c:v>54</c:v>
                </c:pt>
                <c:pt idx="6859">
                  <c:v>53</c:v>
                </c:pt>
                <c:pt idx="6860">
                  <c:v>46</c:v>
                </c:pt>
                <c:pt idx="6861">
                  <c:v>42</c:v>
                </c:pt>
                <c:pt idx="6862">
                  <c:v>37</c:v>
                </c:pt>
                <c:pt idx="6863">
                  <c:v>39</c:v>
                </c:pt>
                <c:pt idx="6864">
                  <c:v>46</c:v>
                </c:pt>
                <c:pt idx="6865">
                  <c:v>48</c:v>
                </c:pt>
                <c:pt idx="6866">
                  <c:v>41</c:v>
                </c:pt>
                <c:pt idx="6867">
                  <c:v>42</c:v>
                </c:pt>
                <c:pt idx="6868">
                  <c:v>48</c:v>
                </c:pt>
                <c:pt idx="6869">
                  <c:v>50</c:v>
                </c:pt>
                <c:pt idx="6870">
                  <c:v>44</c:v>
                </c:pt>
                <c:pt idx="6871">
                  <c:v>32</c:v>
                </c:pt>
                <c:pt idx="6872">
                  <c:v>44</c:v>
                </c:pt>
                <c:pt idx="6873">
                  <c:v>39</c:v>
                </c:pt>
                <c:pt idx="6874">
                  <c:v>30</c:v>
                </c:pt>
                <c:pt idx="6875">
                  <c:v>44</c:v>
                </c:pt>
                <c:pt idx="6876">
                  <c:v>51</c:v>
                </c:pt>
                <c:pt idx="6877">
                  <c:v>47</c:v>
                </c:pt>
                <c:pt idx="6878">
                  <c:v>51</c:v>
                </c:pt>
                <c:pt idx="6879">
                  <c:v>51</c:v>
                </c:pt>
                <c:pt idx="6880">
                  <c:v>57</c:v>
                </c:pt>
                <c:pt idx="6881">
                  <c:v>60</c:v>
                </c:pt>
                <c:pt idx="6882">
                  <c:v>57</c:v>
                </c:pt>
                <c:pt idx="6883">
                  <c:v>56</c:v>
                </c:pt>
                <c:pt idx="6884">
                  <c:v>60</c:v>
                </c:pt>
                <c:pt idx="6885">
                  <c:v>59</c:v>
                </c:pt>
                <c:pt idx="6886">
                  <c:v>60</c:v>
                </c:pt>
                <c:pt idx="6887">
                  <c:v>57</c:v>
                </c:pt>
                <c:pt idx="6888">
                  <c:v>58</c:v>
                </c:pt>
                <c:pt idx="6889">
                  <c:v>60</c:v>
                </c:pt>
                <c:pt idx="6890">
                  <c:v>64</c:v>
                </c:pt>
                <c:pt idx="6891">
                  <c:v>60</c:v>
                </c:pt>
                <c:pt idx="6892">
                  <c:v>53</c:v>
                </c:pt>
                <c:pt idx="6893">
                  <c:v>58</c:v>
                </c:pt>
                <c:pt idx="6894">
                  <c:v>58</c:v>
                </c:pt>
                <c:pt idx="6895">
                  <c:v>56</c:v>
                </c:pt>
                <c:pt idx="6896">
                  <c:v>60</c:v>
                </c:pt>
                <c:pt idx="6897">
                  <c:v>62</c:v>
                </c:pt>
                <c:pt idx="6898">
                  <c:v>59</c:v>
                </c:pt>
                <c:pt idx="6899">
                  <c:v>53</c:v>
                </c:pt>
                <c:pt idx="6900">
                  <c:v>54</c:v>
                </c:pt>
                <c:pt idx="6901">
                  <c:v>55</c:v>
                </c:pt>
                <c:pt idx="6902">
                  <c:v>34</c:v>
                </c:pt>
                <c:pt idx="6903">
                  <c:v>83</c:v>
                </c:pt>
                <c:pt idx="6904">
                  <c:v>80</c:v>
                </c:pt>
                <c:pt idx="6905">
                  <c:v>78</c:v>
                </c:pt>
                <c:pt idx="6906">
                  <c:v>71</c:v>
                </c:pt>
                <c:pt idx="6907">
                  <c:v>73</c:v>
                </c:pt>
                <c:pt idx="6908">
                  <c:v>76</c:v>
                </c:pt>
                <c:pt idx="6909">
                  <c:v>81</c:v>
                </c:pt>
                <c:pt idx="6910">
                  <c:v>75</c:v>
                </c:pt>
                <c:pt idx="6911">
                  <c:v>75</c:v>
                </c:pt>
                <c:pt idx="6912">
                  <c:v>74</c:v>
                </c:pt>
                <c:pt idx="6913">
                  <c:v>73</c:v>
                </c:pt>
                <c:pt idx="6914">
                  <c:v>77</c:v>
                </c:pt>
                <c:pt idx="6915">
                  <c:v>82</c:v>
                </c:pt>
                <c:pt idx="6916">
                  <c:v>83</c:v>
                </c:pt>
                <c:pt idx="6917">
                  <c:v>87</c:v>
                </c:pt>
                <c:pt idx="6918">
                  <c:v>89</c:v>
                </c:pt>
                <c:pt idx="6919">
                  <c:v>87</c:v>
                </c:pt>
                <c:pt idx="6920">
                  <c:v>86</c:v>
                </c:pt>
                <c:pt idx="6921">
                  <c:v>83</c:v>
                </c:pt>
                <c:pt idx="6922">
                  <c:v>72</c:v>
                </c:pt>
                <c:pt idx="6923">
                  <c:v>74</c:v>
                </c:pt>
                <c:pt idx="6924">
                  <c:v>79</c:v>
                </c:pt>
                <c:pt idx="6925">
                  <c:v>81</c:v>
                </c:pt>
                <c:pt idx="6926">
                  <c:v>84</c:v>
                </c:pt>
                <c:pt idx="6927">
                  <c:v>84</c:v>
                </c:pt>
                <c:pt idx="6928">
                  <c:v>76</c:v>
                </c:pt>
                <c:pt idx="6929">
                  <c:v>74</c:v>
                </c:pt>
                <c:pt idx="6930">
                  <c:v>74</c:v>
                </c:pt>
                <c:pt idx="6931">
                  <c:v>74</c:v>
                </c:pt>
                <c:pt idx="6932">
                  <c:v>69</c:v>
                </c:pt>
                <c:pt idx="6933">
                  <c:v>75</c:v>
                </c:pt>
                <c:pt idx="6934">
                  <c:v>77</c:v>
                </c:pt>
                <c:pt idx="6935">
                  <c:v>75</c:v>
                </c:pt>
                <c:pt idx="6936">
                  <c:v>69</c:v>
                </c:pt>
                <c:pt idx="6937">
                  <c:v>73</c:v>
                </c:pt>
                <c:pt idx="6938">
                  <c:v>71</c:v>
                </c:pt>
                <c:pt idx="6939">
                  <c:v>70</c:v>
                </c:pt>
                <c:pt idx="6940">
                  <c:v>70</c:v>
                </c:pt>
                <c:pt idx="6941">
                  <c:v>74</c:v>
                </c:pt>
                <c:pt idx="6942">
                  <c:v>75</c:v>
                </c:pt>
                <c:pt idx="6943">
                  <c:v>74</c:v>
                </c:pt>
                <c:pt idx="6944">
                  <c:v>77</c:v>
                </c:pt>
                <c:pt idx="6945">
                  <c:v>75</c:v>
                </c:pt>
                <c:pt idx="6946">
                  <c:v>73</c:v>
                </c:pt>
                <c:pt idx="6947">
                  <c:v>74</c:v>
                </c:pt>
                <c:pt idx="6948">
                  <c:v>74</c:v>
                </c:pt>
                <c:pt idx="6949">
                  <c:v>73</c:v>
                </c:pt>
                <c:pt idx="6950">
                  <c:v>76</c:v>
                </c:pt>
                <c:pt idx="6951">
                  <c:v>75</c:v>
                </c:pt>
                <c:pt idx="6952">
                  <c:v>77</c:v>
                </c:pt>
                <c:pt idx="6953">
                  <c:v>72</c:v>
                </c:pt>
                <c:pt idx="6954">
                  <c:v>68</c:v>
                </c:pt>
                <c:pt idx="6955">
                  <c:v>70</c:v>
                </c:pt>
                <c:pt idx="6956">
                  <c:v>71</c:v>
                </c:pt>
                <c:pt idx="6957">
                  <c:v>68</c:v>
                </c:pt>
                <c:pt idx="6958">
                  <c:v>58</c:v>
                </c:pt>
                <c:pt idx="6959">
                  <c:v>69</c:v>
                </c:pt>
                <c:pt idx="6960">
                  <c:v>68</c:v>
                </c:pt>
                <c:pt idx="6961">
                  <c:v>62</c:v>
                </c:pt>
                <c:pt idx="6962">
                  <c:v>56</c:v>
                </c:pt>
                <c:pt idx="6963">
                  <c:v>75</c:v>
                </c:pt>
                <c:pt idx="6964">
                  <c:v>74</c:v>
                </c:pt>
                <c:pt idx="6965">
                  <c:v>74</c:v>
                </c:pt>
                <c:pt idx="6966">
                  <c:v>74</c:v>
                </c:pt>
                <c:pt idx="6967">
                  <c:v>75</c:v>
                </c:pt>
                <c:pt idx="6968">
                  <c:v>74</c:v>
                </c:pt>
                <c:pt idx="6969">
                  <c:v>65</c:v>
                </c:pt>
                <c:pt idx="6970">
                  <c:v>65</c:v>
                </c:pt>
                <c:pt idx="6971">
                  <c:v>69</c:v>
                </c:pt>
                <c:pt idx="6972">
                  <c:v>74</c:v>
                </c:pt>
                <c:pt idx="6973">
                  <c:v>74</c:v>
                </c:pt>
                <c:pt idx="6974">
                  <c:v>72</c:v>
                </c:pt>
                <c:pt idx="6975">
                  <c:v>66</c:v>
                </c:pt>
                <c:pt idx="6976">
                  <c:v>72</c:v>
                </c:pt>
                <c:pt idx="6977">
                  <c:v>71</c:v>
                </c:pt>
                <c:pt idx="6978">
                  <c:v>69</c:v>
                </c:pt>
                <c:pt idx="6979">
                  <c:v>67</c:v>
                </c:pt>
                <c:pt idx="6980">
                  <c:v>49</c:v>
                </c:pt>
                <c:pt idx="6981">
                  <c:v>49</c:v>
                </c:pt>
                <c:pt idx="6982">
                  <c:v>45</c:v>
                </c:pt>
                <c:pt idx="6983">
                  <c:v>43</c:v>
                </c:pt>
                <c:pt idx="6984">
                  <c:v>42</c:v>
                </c:pt>
                <c:pt idx="6985">
                  <c:v>46</c:v>
                </c:pt>
                <c:pt idx="6986">
                  <c:v>56</c:v>
                </c:pt>
                <c:pt idx="6987">
                  <c:v>68</c:v>
                </c:pt>
                <c:pt idx="6988">
                  <c:v>70</c:v>
                </c:pt>
                <c:pt idx="6989">
                  <c:v>71</c:v>
                </c:pt>
                <c:pt idx="6990">
                  <c:v>68</c:v>
                </c:pt>
                <c:pt idx="6991">
                  <c:v>66</c:v>
                </c:pt>
                <c:pt idx="6992">
                  <c:v>64</c:v>
                </c:pt>
                <c:pt idx="6993">
                  <c:v>64</c:v>
                </c:pt>
                <c:pt idx="6994">
                  <c:v>62</c:v>
                </c:pt>
                <c:pt idx="6995">
                  <c:v>63</c:v>
                </c:pt>
                <c:pt idx="6996">
                  <c:v>61</c:v>
                </c:pt>
                <c:pt idx="6997">
                  <c:v>54</c:v>
                </c:pt>
                <c:pt idx="6998">
                  <c:v>47</c:v>
                </c:pt>
                <c:pt idx="6999">
                  <c:v>56</c:v>
                </c:pt>
                <c:pt idx="7000">
                  <c:v>54</c:v>
                </c:pt>
                <c:pt idx="7001">
                  <c:v>54</c:v>
                </c:pt>
                <c:pt idx="7002">
                  <c:v>51</c:v>
                </c:pt>
                <c:pt idx="7003">
                  <c:v>60</c:v>
                </c:pt>
                <c:pt idx="7004">
                  <c:v>60</c:v>
                </c:pt>
                <c:pt idx="7005">
                  <c:v>65</c:v>
                </c:pt>
                <c:pt idx="7006">
                  <c:v>68</c:v>
                </c:pt>
                <c:pt idx="7007">
                  <c:v>63</c:v>
                </c:pt>
                <c:pt idx="7008">
                  <c:v>64</c:v>
                </c:pt>
                <c:pt idx="7009">
                  <c:v>62</c:v>
                </c:pt>
                <c:pt idx="7010">
                  <c:v>59</c:v>
                </c:pt>
                <c:pt idx="7011">
                  <c:v>50</c:v>
                </c:pt>
                <c:pt idx="7012">
                  <c:v>46</c:v>
                </c:pt>
                <c:pt idx="7013">
                  <c:v>47</c:v>
                </c:pt>
                <c:pt idx="7014">
                  <c:v>47</c:v>
                </c:pt>
                <c:pt idx="7015">
                  <c:v>42</c:v>
                </c:pt>
                <c:pt idx="7016">
                  <c:v>39</c:v>
                </c:pt>
                <c:pt idx="7017">
                  <c:v>35</c:v>
                </c:pt>
                <c:pt idx="7018">
                  <c:v>36</c:v>
                </c:pt>
                <c:pt idx="7019">
                  <c:v>35</c:v>
                </c:pt>
                <c:pt idx="7020">
                  <c:v>34</c:v>
                </c:pt>
                <c:pt idx="7021">
                  <c:v>39</c:v>
                </c:pt>
                <c:pt idx="7022">
                  <c:v>41</c:v>
                </c:pt>
                <c:pt idx="7023">
                  <c:v>39</c:v>
                </c:pt>
                <c:pt idx="7024">
                  <c:v>43</c:v>
                </c:pt>
                <c:pt idx="7025">
                  <c:v>43</c:v>
                </c:pt>
                <c:pt idx="7026">
                  <c:v>54</c:v>
                </c:pt>
                <c:pt idx="7027">
                  <c:v>49</c:v>
                </c:pt>
                <c:pt idx="7028">
                  <c:v>45</c:v>
                </c:pt>
                <c:pt idx="7029">
                  <c:v>43</c:v>
                </c:pt>
                <c:pt idx="7030">
                  <c:v>39</c:v>
                </c:pt>
                <c:pt idx="7031">
                  <c:v>37</c:v>
                </c:pt>
                <c:pt idx="7032">
                  <c:v>41</c:v>
                </c:pt>
                <c:pt idx="7033">
                  <c:v>43</c:v>
                </c:pt>
                <c:pt idx="7034">
                  <c:v>39</c:v>
                </c:pt>
                <c:pt idx="7035">
                  <c:v>38</c:v>
                </c:pt>
                <c:pt idx="7036">
                  <c:v>41</c:v>
                </c:pt>
                <c:pt idx="7037">
                  <c:v>43</c:v>
                </c:pt>
                <c:pt idx="7038">
                  <c:v>40</c:v>
                </c:pt>
                <c:pt idx="7039">
                  <c:v>35</c:v>
                </c:pt>
                <c:pt idx="7040">
                  <c:v>31</c:v>
                </c:pt>
                <c:pt idx="7041">
                  <c:v>34</c:v>
                </c:pt>
                <c:pt idx="7042">
                  <c:v>29</c:v>
                </c:pt>
                <c:pt idx="7043">
                  <c:v>28</c:v>
                </c:pt>
                <c:pt idx="7044">
                  <c:v>29</c:v>
                </c:pt>
                <c:pt idx="7045">
                  <c:v>29</c:v>
                </c:pt>
                <c:pt idx="7046">
                  <c:v>24</c:v>
                </c:pt>
                <c:pt idx="7047">
                  <c:v>34</c:v>
                </c:pt>
                <c:pt idx="7048">
                  <c:v>42</c:v>
                </c:pt>
                <c:pt idx="7049">
                  <c:v>35</c:v>
                </c:pt>
                <c:pt idx="7050">
                  <c:v>43</c:v>
                </c:pt>
                <c:pt idx="7051">
                  <c:v>42</c:v>
                </c:pt>
                <c:pt idx="7052">
                  <c:v>40</c:v>
                </c:pt>
                <c:pt idx="7053">
                  <c:v>31</c:v>
                </c:pt>
                <c:pt idx="7054">
                  <c:v>40</c:v>
                </c:pt>
                <c:pt idx="7055">
                  <c:v>31</c:v>
                </c:pt>
                <c:pt idx="7056">
                  <c:v>26</c:v>
                </c:pt>
                <c:pt idx="7057">
                  <c:v>36</c:v>
                </c:pt>
                <c:pt idx="7058">
                  <c:v>29</c:v>
                </c:pt>
                <c:pt idx="7059">
                  <c:v>27</c:v>
                </c:pt>
                <c:pt idx="7060">
                  <c:v>35</c:v>
                </c:pt>
                <c:pt idx="7061">
                  <c:v>46</c:v>
                </c:pt>
                <c:pt idx="7062">
                  <c:v>40</c:v>
                </c:pt>
                <c:pt idx="7063">
                  <c:v>43</c:v>
                </c:pt>
                <c:pt idx="7064">
                  <c:v>45</c:v>
                </c:pt>
                <c:pt idx="7065">
                  <c:v>49</c:v>
                </c:pt>
                <c:pt idx="7066">
                  <c:v>47</c:v>
                </c:pt>
                <c:pt idx="7067">
                  <c:v>41</c:v>
                </c:pt>
                <c:pt idx="7068">
                  <c:v>31</c:v>
                </c:pt>
                <c:pt idx="7069">
                  <c:v>29</c:v>
                </c:pt>
                <c:pt idx="7070">
                  <c:v>27</c:v>
                </c:pt>
                <c:pt idx="7071">
                  <c:v>32</c:v>
                </c:pt>
                <c:pt idx="7072">
                  <c:v>39</c:v>
                </c:pt>
                <c:pt idx="7073">
                  <c:v>39</c:v>
                </c:pt>
                <c:pt idx="7074">
                  <c:v>38</c:v>
                </c:pt>
                <c:pt idx="7075">
                  <c:v>35</c:v>
                </c:pt>
                <c:pt idx="7076">
                  <c:v>35</c:v>
                </c:pt>
                <c:pt idx="7077">
                  <c:v>38</c:v>
                </c:pt>
                <c:pt idx="7078">
                  <c:v>31</c:v>
                </c:pt>
                <c:pt idx="7079">
                  <c:v>34</c:v>
                </c:pt>
                <c:pt idx="7080">
                  <c:v>41</c:v>
                </c:pt>
                <c:pt idx="7081">
                  <c:v>44</c:v>
                </c:pt>
                <c:pt idx="7082">
                  <c:v>43</c:v>
                </c:pt>
                <c:pt idx="7083">
                  <c:v>48</c:v>
                </c:pt>
                <c:pt idx="7084">
                  <c:v>33</c:v>
                </c:pt>
                <c:pt idx="7085">
                  <c:v>30</c:v>
                </c:pt>
                <c:pt idx="7086">
                  <c:v>31</c:v>
                </c:pt>
                <c:pt idx="7087">
                  <c:v>38</c:v>
                </c:pt>
                <c:pt idx="7088">
                  <c:v>42</c:v>
                </c:pt>
                <c:pt idx="7089">
                  <c:v>43</c:v>
                </c:pt>
                <c:pt idx="7090">
                  <c:v>47</c:v>
                </c:pt>
                <c:pt idx="7091">
                  <c:v>47</c:v>
                </c:pt>
                <c:pt idx="7092">
                  <c:v>47</c:v>
                </c:pt>
                <c:pt idx="7093">
                  <c:v>50</c:v>
                </c:pt>
                <c:pt idx="7094">
                  <c:v>45</c:v>
                </c:pt>
                <c:pt idx="7095">
                  <c:v>33</c:v>
                </c:pt>
                <c:pt idx="7096">
                  <c:v>36</c:v>
                </c:pt>
                <c:pt idx="7097">
                  <c:v>34</c:v>
                </c:pt>
                <c:pt idx="7098">
                  <c:v>32</c:v>
                </c:pt>
                <c:pt idx="7099">
                  <c:v>38</c:v>
                </c:pt>
                <c:pt idx="7100">
                  <c:v>33</c:v>
                </c:pt>
                <c:pt idx="7101">
                  <c:v>34</c:v>
                </c:pt>
                <c:pt idx="7102">
                  <c:v>35</c:v>
                </c:pt>
                <c:pt idx="7103">
                  <c:v>32</c:v>
                </c:pt>
                <c:pt idx="7104">
                  <c:v>33</c:v>
                </c:pt>
                <c:pt idx="7105">
                  <c:v>38</c:v>
                </c:pt>
                <c:pt idx="7106">
                  <c:v>34</c:v>
                </c:pt>
                <c:pt idx="7107">
                  <c:v>37</c:v>
                </c:pt>
                <c:pt idx="7108">
                  <c:v>36</c:v>
                </c:pt>
                <c:pt idx="7109">
                  <c:v>40</c:v>
                </c:pt>
                <c:pt idx="7110">
                  <c:v>36</c:v>
                </c:pt>
                <c:pt idx="7111">
                  <c:v>31</c:v>
                </c:pt>
                <c:pt idx="7112">
                  <c:v>31</c:v>
                </c:pt>
                <c:pt idx="7113">
                  <c:v>33</c:v>
                </c:pt>
                <c:pt idx="7114">
                  <c:v>43</c:v>
                </c:pt>
                <c:pt idx="7115">
                  <c:v>34</c:v>
                </c:pt>
                <c:pt idx="7116">
                  <c:v>34</c:v>
                </c:pt>
                <c:pt idx="7117">
                  <c:v>30</c:v>
                </c:pt>
                <c:pt idx="7118">
                  <c:v>34</c:v>
                </c:pt>
                <c:pt idx="7119">
                  <c:v>28</c:v>
                </c:pt>
                <c:pt idx="7120">
                  <c:v>29</c:v>
                </c:pt>
                <c:pt idx="7121">
                  <c:v>31</c:v>
                </c:pt>
                <c:pt idx="7122">
                  <c:v>33</c:v>
                </c:pt>
                <c:pt idx="7123">
                  <c:v>44</c:v>
                </c:pt>
                <c:pt idx="7124">
                  <c:v>48</c:v>
                </c:pt>
                <c:pt idx="7125">
                  <c:v>48</c:v>
                </c:pt>
                <c:pt idx="7126">
                  <c:v>40</c:v>
                </c:pt>
                <c:pt idx="7127">
                  <c:v>55</c:v>
                </c:pt>
                <c:pt idx="7128">
                  <c:v>50</c:v>
                </c:pt>
                <c:pt idx="7129">
                  <c:v>57</c:v>
                </c:pt>
                <c:pt idx="7130">
                  <c:v>55</c:v>
                </c:pt>
                <c:pt idx="7131">
                  <c:v>50</c:v>
                </c:pt>
                <c:pt idx="7132">
                  <c:v>47</c:v>
                </c:pt>
                <c:pt idx="7133">
                  <c:v>47</c:v>
                </c:pt>
                <c:pt idx="7134">
                  <c:v>41</c:v>
                </c:pt>
                <c:pt idx="7135">
                  <c:v>46</c:v>
                </c:pt>
                <c:pt idx="7136">
                  <c:v>40</c:v>
                </c:pt>
                <c:pt idx="7137">
                  <c:v>30</c:v>
                </c:pt>
                <c:pt idx="7138">
                  <c:v>33</c:v>
                </c:pt>
                <c:pt idx="7139">
                  <c:v>44</c:v>
                </c:pt>
                <c:pt idx="7140">
                  <c:v>38</c:v>
                </c:pt>
                <c:pt idx="7141">
                  <c:v>38</c:v>
                </c:pt>
                <c:pt idx="7142">
                  <c:v>42</c:v>
                </c:pt>
                <c:pt idx="7143">
                  <c:v>40</c:v>
                </c:pt>
                <c:pt idx="7144">
                  <c:v>35</c:v>
                </c:pt>
                <c:pt idx="7145">
                  <c:v>39</c:v>
                </c:pt>
                <c:pt idx="7146">
                  <c:v>42</c:v>
                </c:pt>
                <c:pt idx="7147">
                  <c:v>41</c:v>
                </c:pt>
                <c:pt idx="7148">
                  <c:v>42</c:v>
                </c:pt>
                <c:pt idx="7149">
                  <c:v>44</c:v>
                </c:pt>
                <c:pt idx="7150">
                  <c:v>41</c:v>
                </c:pt>
                <c:pt idx="7151">
                  <c:v>35</c:v>
                </c:pt>
                <c:pt idx="7152">
                  <c:v>32</c:v>
                </c:pt>
                <c:pt idx="7153">
                  <c:v>31</c:v>
                </c:pt>
                <c:pt idx="7154">
                  <c:v>30</c:v>
                </c:pt>
                <c:pt idx="7155">
                  <c:v>35</c:v>
                </c:pt>
                <c:pt idx="7156">
                  <c:v>45</c:v>
                </c:pt>
                <c:pt idx="7157">
                  <c:v>50</c:v>
                </c:pt>
                <c:pt idx="7158">
                  <c:v>55</c:v>
                </c:pt>
                <c:pt idx="7159">
                  <c:v>62</c:v>
                </c:pt>
                <c:pt idx="7160">
                  <c:v>64</c:v>
                </c:pt>
                <c:pt idx="7161">
                  <c:v>67</c:v>
                </c:pt>
                <c:pt idx="7162">
                  <c:v>64</c:v>
                </c:pt>
                <c:pt idx="7163">
                  <c:v>61</c:v>
                </c:pt>
                <c:pt idx="7164">
                  <c:v>45</c:v>
                </c:pt>
                <c:pt idx="7165">
                  <c:v>48</c:v>
                </c:pt>
                <c:pt idx="7166">
                  <c:v>55</c:v>
                </c:pt>
                <c:pt idx="7167">
                  <c:v>59</c:v>
                </c:pt>
                <c:pt idx="7168">
                  <c:v>66</c:v>
                </c:pt>
                <c:pt idx="7169">
                  <c:v>68</c:v>
                </c:pt>
                <c:pt idx="7170">
                  <c:v>68</c:v>
                </c:pt>
                <c:pt idx="7171">
                  <c:v>64</c:v>
                </c:pt>
                <c:pt idx="7172">
                  <c:v>56</c:v>
                </c:pt>
                <c:pt idx="7173">
                  <c:v>51</c:v>
                </c:pt>
                <c:pt idx="7174">
                  <c:v>52</c:v>
                </c:pt>
                <c:pt idx="7175">
                  <c:v>54</c:v>
                </c:pt>
                <c:pt idx="7176">
                  <c:v>57</c:v>
                </c:pt>
                <c:pt idx="7177">
                  <c:v>52</c:v>
                </c:pt>
                <c:pt idx="7178">
                  <c:v>51</c:v>
                </c:pt>
                <c:pt idx="7179">
                  <c:v>44</c:v>
                </c:pt>
                <c:pt idx="7180">
                  <c:v>48</c:v>
                </c:pt>
                <c:pt idx="7181">
                  <c:v>43</c:v>
                </c:pt>
                <c:pt idx="7182">
                  <c:v>41</c:v>
                </c:pt>
                <c:pt idx="7183">
                  <c:v>46</c:v>
                </c:pt>
                <c:pt idx="7184">
                  <c:v>52</c:v>
                </c:pt>
                <c:pt idx="7185">
                  <c:v>48</c:v>
                </c:pt>
                <c:pt idx="7186">
                  <c:v>44</c:v>
                </c:pt>
                <c:pt idx="7187">
                  <c:v>58</c:v>
                </c:pt>
                <c:pt idx="7188">
                  <c:v>57</c:v>
                </c:pt>
                <c:pt idx="7189">
                  <c:v>54</c:v>
                </c:pt>
                <c:pt idx="7190">
                  <c:v>53</c:v>
                </c:pt>
                <c:pt idx="7191">
                  <c:v>59</c:v>
                </c:pt>
                <c:pt idx="7192">
                  <c:v>56</c:v>
                </c:pt>
                <c:pt idx="7193">
                  <c:v>61</c:v>
                </c:pt>
                <c:pt idx="7194">
                  <c:v>55</c:v>
                </c:pt>
                <c:pt idx="7195">
                  <c:v>38</c:v>
                </c:pt>
                <c:pt idx="7196">
                  <c:v>40</c:v>
                </c:pt>
                <c:pt idx="7197">
                  <c:v>55</c:v>
                </c:pt>
                <c:pt idx="7198">
                  <c:v>46</c:v>
                </c:pt>
                <c:pt idx="7199">
                  <c:v>61</c:v>
                </c:pt>
                <c:pt idx="7200">
                  <c:v>68</c:v>
                </c:pt>
                <c:pt idx="7201">
                  <c:v>71</c:v>
                </c:pt>
                <c:pt idx="7202">
                  <c:v>62</c:v>
                </c:pt>
                <c:pt idx="7203">
                  <c:v>62</c:v>
                </c:pt>
                <c:pt idx="7204">
                  <c:v>63</c:v>
                </c:pt>
                <c:pt idx="7205">
                  <c:v>63</c:v>
                </c:pt>
                <c:pt idx="7206">
                  <c:v>64</c:v>
                </c:pt>
                <c:pt idx="7207">
                  <c:v>64</c:v>
                </c:pt>
                <c:pt idx="7208">
                  <c:v>58</c:v>
                </c:pt>
                <c:pt idx="7209">
                  <c:v>63</c:v>
                </c:pt>
                <c:pt idx="7210">
                  <c:v>61</c:v>
                </c:pt>
                <c:pt idx="7211">
                  <c:v>50</c:v>
                </c:pt>
                <c:pt idx="7212">
                  <c:v>63</c:v>
                </c:pt>
                <c:pt idx="7213">
                  <c:v>65</c:v>
                </c:pt>
                <c:pt idx="7214">
                  <c:v>69</c:v>
                </c:pt>
                <c:pt idx="7215">
                  <c:v>71</c:v>
                </c:pt>
                <c:pt idx="7216">
                  <c:v>68</c:v>
                </c:pt>
                <c:pt idx="7217">
                  <c:v>70</c:v>
                </c:pt>
                <c:pt idx="7218">
                  <c:v>70</c:v>
                </c:pt>
                <c:pt idx="7219">
                  <c:v>69</c:v>
                </c:pt>
                <c:pt idx="7220">
                  <c:v>71</c:v>
                </c:pt>
                <c:pt idx="7221">
                  <c:v>68</c:v>
                </c:pt>
                <c:pt idx="7222">
                  <c:v>67</c:v>
                </c:pt>
                <c:pt idx="7223">
                  <c:v>66</c:v>
                </c:pt>
                <c:pt idx="7224">
                  <c:v>70</c:v>
                </c:pt>
                <c:pt idx="7225">
                  <c:v>68</c:v>
                </c:pt>
                <c:pt idx="7226">
                  <c:v>66</c:v>
                </c:pt>
                <c:pt idx="7227">
                  <c:v>70</c:v>
                </c:pt>
                <c:pt idx="7228">
                  <c:v>74</c:v>
                </c:pt>
                <c:pt idx="7229">
                  <c:v>73</c:v>
                </c:pt>
                <c:pt idx="7230">
                  <c:v>75</c:v>
                </c:pt>
                <c:pt idx="7231">
                  <c:v>75</c:v>
                </c:pt>
                <c:pt idx="7232">
                  <c:v>74</c:v>
                </c:pt>
                <c:pt idx="7233">
                  <c:v>73</c:v>
                </c:pt>
                <c:pt idx="7234">
                  <c:v>74</c:v>
                </c:pt>
                <c:pt idx="7235">
                  <c:v>78</c:v>
                </c:pt>
                <c:pt idx="7236">
                  <c:v>81</c:v>
                </c:pt>
                <c:pt idx="7237">
                  <c:v>83</c:v>
                </c:pt>
                <c:pt idx="7238">
                  <c:v>80</c:v>
                </c:pt>
                <c:pt idx="7239">
                  <c:v>79</c:v>
                </c:pt>
                <c:pt idx="7240">
                  <c:v>77</c:v>
                </c:pt>
                <c:pt idx="7241">
                  <c:v>83</c:v>
                </c:pt>
                <c:pt idx="7242">
                  <c:v>82</c:v>
                </c:pt>
                <c:pt idx="7243">
                  <c:v>80</c:v>
                </c:pt>
                <c:pt idx="7244">
                  <c:v>81</c:v>
                </c:pt>
                <c:pt idx="7245">
                  <c:v>85</c:v>
                </c:pt>
                <c:pt idx="7246">
                  <c:v>92</c:v>
                </c:pt>
                <c:pt idx="7247">
                  <c:v>90</c:v>
                </c:pt>
                <c:pt idx="7248">
                  <c:v>89</c:v>
                </c:pt>
                <c:pt idx="7249">
                  <c:v>90</c:v>
                </c:pt>
                <c:pt idx="7250">
                  <c:v>90</c:v>
                </c:pt>
                <c:pt idx="7251">
                  <c:v>87</c:v>
                </c:pt>
                <c:pt idx="7252">
                  <c:v>84</c:v>
                </c:pt>
                <c:pt idx="7253">
                  <c:v>78</c:v>
                </c:pt>
                <c:pt idx="7254">
                  <c:v>78</c:v>
                </c:pt>
                <c:pt idx="7255">
                  <c:v>81</c:v>
                </c:pt>
                <c:pt idx="7256">
                  <c:v>82</c:v>
                </c:pt>
                <c:pt idx="7257">
                  <c:v>83</c:v>
                </c:pt>
                <c:pt idx="7258">
                  <c:v>87</c:v>
                </c:pt>
                <c:pt idx="7259">
                  <c:v>83</c:v>
                </c:pt>
                <c:pt idx="7260">
                  <c:v>75</c:v>
                </c:pt>
                <c:pt idx="7261">
                  <c:v>71</c:v>
                </c:pt>
                <c:pt idx="7262">
                  <c:v>79</c:v>
                </c:pt>
                <c:pt idx="7263">
                  <c:v>84</c:v>
                </c:pt>
                <c:pt idx="7264">
                  <c:v>87</c:v>
                </c:pt>
                <c:pt idx="7265">
                  <c:v>91</c:v>
                </c:pt>
                <c:pt idx="7266">
                  <c:v>91</c:v>
                </c:pt>
                <c:pt idx="7267">
                  <c:v>87</c:v>
                </c:pt>
                <c:pt idx="7268">
                  <c:v>82</c:v>
                </c:pt>
                <c:pt idx="7269">
                  <c:v>79</c:v>
                </c:pt>
                <c:pt idx="7270">
                  <c:v>85</c:v>
                </c:pt>
                <c:pt idx="7271">
                  <c:v>88</c:v>
                </c:pt>
                <c:pt idx="7272">
                  <c:v>86</c:v>
                </c:pt>
                <c:pt idx="7273">
                  <c:v>88</c:v>
                </c:pt>
                <c:pt idx="7274">
                  <c:v>89</c:v>
                </c:pt>
                <c:pt idx="7275">
                  <c:v>88</c:v>
                </c:pt>
                <c:pt idx="7276">
                  <c:v>79</c:v>
                </c:pt>
                <c:pt idx="7277">
                  <c:v>78</c:v>
                </c:pt>
                <c:pt idx="7278">
                  <c:v>77</c:v>
                </c:pt>
                <c:pt idx="7279">
                  <c:v>72</c:v>
                </c:pt>
                <c:pt idx="7280">
                  <c:v>73</c:v>
                </c:pt>
                <c:pt idx="7281">
                  <c:v>70</c:v>
                </c:pt>
                <c:pt idx="7282">
                  <c:v>73</c:v>
                </c:pt>
                <c:pt idx="7283">
                  <c:v>75</c:v>
                </c:pt>
                <c:pt idx="7284">
                  <c:v>77</c:v>
                </c:pt>
                <c:pt idx="7285">
                  <c:v>78</c:v>
                </c:pt>
                <c:pt idx="7286">
                  <c:v>76</c:v>
                </c:pt>
                <c:pt idx="7287">
                  <c:v>74</c:v>
                </c:pt>
                <c:pt idx="7288">
                  <c:v>82</c:v>
                </c:pt>
                <c:pt idx="7289">
                  <c:v>83</c:v>
                </c:pt>
                <c:pt idx="7290">
                  <c:v>86</c:v>
                </c:pt>
                <c:pt idx="7291">
                  <c:v>85</c:v>
                </c:pt>
                <c:pt idx="7292">
                  <c:v>88</c:v>
                </c:pt>
                <c:pt idx="7293">
                  <c:v>85</c:v>
                </c:pt>
                <c:pt idx="7294">
                  <c:v>84</c:v>
                </c:pt>
                <c:pt idx="7295">
                  <c:v>84</c:v>
                </c:pt>
                <c:pt idx="7296">
                  <c:v>81</c:v>
                </c:pt>
                <c:pt idx="7297">
                  <c:v>81</c:v>
                </c:pt>
                <c:pt idx="7298">
                  <c:v>70</c:v>
                </c:pt>
                <c:pt idx="7299">
                  <c:v>74</c:v>
                </c:pt>
                <c:pt idx="7300">
                  <c:v>73</c:v>
                </c:pt>
                <c:pt idx="7301">
                  <c:v>72</c:v>
                </c:pt>
                <c:pt idx="7302">
                  <c:v>65</c:v>
                </c:pt>
                <c:pt idx="7303">
                  <c:v>64</c:v>
                </c:pt>
                <c:pt idx="7304">
                  <c:v>68</c:v>
                </c:pt>
                <c:pt idx="7305">
                  <c:v>73</c:v>
                </c:pt>
                <c:pt idx="7306">
                  <c:v>77</c:v>
                </c:pt>
                <c:pt idx="7307">
                  <c:v>77</c:v>
                </c:pt>
                <c:pt idx="7308">
                  <c:v>77</c:v>
                </c:pt>
                <c:pt idx="7309">
                  <c:v>76</c:v>
                </c:pt>
                <c:pt idx="7310">
                  <c:v>67</c:v>
                </c:pt>
                <c:pt idx="7311">
                  <c:v>68</c:v>
                </c:pt>
                <c:pt idx="7312">
                  <c:v>65</c:v>
                </c:pt>
                <c:pt idx="7313">
                  <c:v>63</c:v>
                </c:pt>
                <c:pt idx="7314">
                  <c:v>62</c:v>
                </c:pt>
                <c:pt idx="7315">
                  <c:v>63</c:v>
                </c:pt>
                <c:pt idx="7316">
                  <c:v>63</c:v>
                </c:pt>
                <c:pt idx="7317">
                  <c:v>63</c:v>
                </c:pt>
                <c:pt idx="7318">
                  <c:v>63</c:v>
                </c:pt>
                <c:pt idx="7319">
                  <c:v>63</c:v>
                </c:pt>
                <c:pt idx="7320">
                  <c:v>57</c:v>
                </c:pt>
                <c:pt idx="7321">
                  <c:v>62</c:v>
                </c:pt>
                <c:pt idx="7322">
                  <c:v>65</c:v>
                </c:pt>
                <c:pt idx="7323">
                  <c:v>59</c:v>
                </c:pt>
                <c:pt idx="7324">
                  <c:v>52</c:v>
                </c:pt>
                <c:pt idx="7325">
                  <c:v>55</c:v>
                </c:pt>
                <c:pt idx="7326">
                  <c:v>64</c:v>
                </c:pt>
                <c:pt idx="7327">
                  <c:v>58</c:v>
                </c:pt>
                <c:pt idx="7328">
                  <c:v>57</c:v>
                </c:pt>
                <c:pt idx="7329">
                  <c:v>56</c:v>
                </c:pt>
                <c:pt idx="7330">
                  <c:v>64</c:v>
                </c:pt>
                <c:pt idx="7331">
                  <c:v>64</c:v>
                </c:pt>
                <c:pt idx="7332">
                  <c:v>58</c:v>
                </c:pt>
                <c:pt idx="7333">
                  <c:v>55</c:v>
                </c:pt>
                <c:pt idx="7334">
                  <c:v>52</c:v>
                </c:pt>
                <c:pt idx="7335">
                  <c:v>54</c:v>
                </c:pt>
                <c:pt idx="7336">
                  <c:v>55</c:v>
                </c:pt>
                <c:pt idx="7337">
                  <c:v>57</c:v>
                </c:pt>
                <c:pt idx="7338">
                  <c:v>51</c:v>
                </c:pt>
                <c:pt idx="7339">
                  <c:v>56</c:v>
                </c:pt>
                <c:pt idx="7340">
                  <c:v>47</c:v>
                </c:pt>
                <c:pt idx="7341">
                  <c:v>45</c:v>
                </c:pt>
                <c:pt idx="7342">
                  <c:v>40</c:v>
                </c:pt>
                <c:pt idx="7343">
                  <c:v>55</c:v>
                </c:pt>
                <c:pt idx="7344">
                  <c:v>55</c:v>
                </c:pt>
                <c:pt idx="7345">
                  <c:v>48</c:v>
                </c:pt>
                <c:pt idx="7346">
                  <c:v>49</c:v>
                </c:pt>
                <c:pt idx="7347">
                  <c:v>50</c:v>
                </c:pt>
                <c:pt idx="7348">
                  <c:v>48</c:v>
                </c:pt>
                <c:pt idx="7349">
                  <c:v>37</c:v>
                </c:pt>
                <c:pt idx="7350">
                  <c:v>34</c:v>
                </c:pt>
                <c:pt idx="7351">
                  <c:v>34</c:v>
                </c:pt>
                <c:pt idx="7352">
                  <c:v>36</c:v>
                </c:pt>
                <c:pt idx="7353">
                  <c:v>35</c:v>
                </c:pt>
                <c:pt idx="7354">
                  <c:v>35</c:v>
                </c:pt>
                <c:pt idx="7355">
                  <c:v>40</c:v>
                </c:pt>
                <c:pt idx="7356">
                  <c:v>51</c:v>
                </c:pt>
                <c:pt idx="7357">
                  <c:v>57</c:v>
                </c:pt>
                <c:pt idx="7358">
                  <c:v>48</c:v>
                </c:pt>
                <c:pt idx="7359">
                  <c:v>57</c:v>
                </c:pt>
                <c:pt idx="7360">
                  <c:v>47</c:v>
                </c:pt>
                <c:pt idx="7361">
                  <c:v>35</c:v>
                </c:pt>
                <c:pt idx="7362">
                  <c:v>39</c:v>
                </c:pt>
                <c:pt idx="7363">
                  <c:v>42</c:v>
                </c:pt>
                <c:pt idx="7364">
                  <c:v>45</c:v>
                </c:pt>
                <c:pt idx="7365">
                  <c:v>43</c:v>
                </c:pt>
                <c:pt idx="7366">
                  <c:v>34</c:v>
                </c:pt>
                <c:pt idx="7367">
                  <c:v>46</c:v>
                </c:pt>
                <c:pt idx="7368">
                  <c:v>48</c:v>
                </c:pt>
                <c:pt idx="7369">
                  <c:v>43</c:v>
                </c:pt>
                <c:pt idx="7370">
                  <c:v>36</c:v>
                </c:pt>
                <c:pt idx="7371">
                  <c:v>36</c:v>
                </c:pt>
                <c:pt idx="7372">
                  <c:v>41</c:v>
                </c:pt>
                <c:pt idx="7373">
                  <c:v>37</c:v>
                </c:pt>
                <c:pt idx="7374">
                  <c:v>37</c:v>
                </c:pt>
                <c:pt idx="7375">
                  <c:v>37</c:v>
                </c:pt>
                <c:pt idx="7376">
                  <c:v>32</c:v>
                </c:pt>
                <c:pt idx="7377">
                  <c:v>35</c:v>
                </c:pt>
                <c:pt idx="7378">
                  <c:v>30</c:v>
                </c:pt>
                <c:pt idx="7379">
                  <c:v>37</c:v>
                </c:pt>
                <c:pt idx="7380">
                  <c:v>47</c:v>
                </c:pt>
                <c:pt idx="7381">
                  <c:v>49</c:v>
                </c:pt>
                <c:pt idx="7382">
                  <c:v>47</c:v>
                </c:pt>
                <c:pt idx="7383">
                  <c:v>47</c:v>
                </c:pt>
                <c:pt idx="7384">
                  <c:v>47</c:v>
                </c:pt>
                <c:pt idx="7385">
                  <c:v>53</c:v>
                </c:pt>
                <c:pt idx="7386">
                  <c:v>51</c:v>
                </c:pt>
                <c:pt idx="7387">
                  <c:v>49</c:v>
                </c:pt>
                <c:pt idx="7388">
                  <c:v>43</c:v>
                </c:pt>
                <c:pt idx="7389">
                  <c:v>18</c:v>
                </c:pt>
                <c:pt idx="7390">
                  <c:v>18</c:v>
                </c:pt>
                <c:pt idx="7391">
                  <c:v>15</c:v>
                </c:pt>
                <c:pt idx="7392">
                  <c:v>26</c:v>
                </c:pt>
                <c:pt idx="7393">
                  <c:v>33</c:v>
                </c:pt>
                <c:pt idx="7394">
                  <c:v>42</c:v>
                </c:pt>
                <c:pt idx="7395">
                  <c:v>47</c:v>
                </c:pt>
                <c:pt idx="7396">
                  <c:v>46</c:v>
                </c:pt>
                <c:pt idx="7397">
                  <c:v>50</c:v>
                </c:pt>
                <c:pt idx="7398">
                  <c:v>53</c:v>
                </c:pt>
                <c:pt idx="7399">
                  <c:v>49</c:v>
                </c:pt>
                <c:pt idx="7400">
                  <c:v>45</c:v>
                </c:pt>
                <c:pt idx="7401">
                  <c:v>46</c:v>
                </c:pt>
                <c:pt idx="7402">
                  <c:v>47</c:v>
                </c:pt>
                <c:pt idx="7403">
                  <c:v>44</c:v>
                </c:pt>
                <c:pt idx="7404">
                  <c:v>49</c:v>
                </c:pt>
                <c:pt idx="7405">
                  <c:v>52</c:v>
                </c:pt>
                <c:pt idx="7406">
                  <c:v>48</c:v>
                </c:pt>
                <c:pt idx="7407">
                  <c:v>47</c:v>
                </c:pt>
                <c:pt idx="7408">
                  <c:v>48</c:v>
                </c:pt>
                <c:pt idx="7409">
                  <c:v>53</c:v>
                </c:pt>
                <c:pt idx="7410">
                  <c:v>49</c:v>
                </c:pt>
                <c:pt idx="7411">
                  <c:v>50</c:v>
                </c:pt>
                <c:pt idx="7412">
                  <c:v>40</c:v>
                </c:pt>
                <c:pt idx="7413">
                  <c:v>34</c:v>
                </c:pt>
                <c:pt idx="7414">
                  <c:v>34</c:v>
                </c:pt>
                <c:pt idx="7415">
                  <c:v>34</c:v>
                </c:pt>
                <c:pt idx="7416">
                  <c:v>35</c:v>
                </c:pt>
                <c:pt idx="7417">
                  <c:v>35</c:v>
                </c:pt>
                <c:pt idx="7418">
                  <c:v>27</c:v>
                </c:pt>
                <c:pt idx="7419">
                  <c:v>35</c:v>
                </c:pt>
                <c:pt idx="7420">
                  <c:v>30</c:v>
                </c:pt>
                <c:pt idx="7421">
                  <c:v>36</c:v>
                </c:pt>
                <c:pt idx="7422">
                  <c:v>42</c:v>
                </c:pt>
                <c:pt idx="7423">
                  <c:v>40</c:v>
                </c:pt>
                <c:pt idx="7424">
                  <c:v>49</c:v>
                </c:pt>
                <c:pt idx="7425">
                  <c:v>45</c:v>
                </c:pt>
                <c:pt idx="7426">
                  <c:v>38</c:v>
                </c:pt>
                <c:pt idx="7427">
                  <c:v>33</c:v>
                </c:pt>
                <c:pt idx="7428">
                  <c:v>33</c:v>
                </c:pt>
                <c:pt idx="7429">
                  <c:v>29</c:v>
                </c:pt>
                <c:pt idx="7430">
                  <c:v>37</c:v>
                </c:pt>
                <c:pt idx="7431">
                  <c:v>44</c:v>
                </c:pt>
                <c:pt idx="7432">
                  <c:v>45</c:v>
                </c:pt>
                <c:pt idx="7433">
                  <c:v>42</c:v>
                </c:pt>
                <c:pt idx="7434">
                  <c:v>40</c:v>
                </c:pt>
                <c:pt idx="7435">
                  <c:v>36</c:v>
                </c:pt>
                <c:pt idx="7436">
                  <c:v>37</c:v>
                </c:pt>
                <c:pt idx="7437">
                  <c:v>33</c:v>
                </c:pt>
                <c:pt idx="7438">
                  <c:v>38</c:v>
                </c:pt>
                <c:pt idx="7439">
                  <c:v>45</c:v>
                </c:pt>
                <c:pt idx="7440">
                  <c:v>47</c:v>
                </c:pt>
                <c:pt idx="7441">
                  <c:v>40</c:v>
                </c:pt>
                <c:pt idx="7442">
                  <c:v>45</c:v>
                </c:pt>
                <c:pt idx="7443">
                  <c:v>33</c:v>
                </c:pt>
                <c:pt idx="7444">
                  <c:v>33</c:v>
                </c:pt>
                <c:pt idx="7445">
                  <c:v>33</c:v>
                </c:pt>
                <c:pt idx="7446">
                  <c:v>39</c:v>
                </c:pt>
                <c:pt idx="7447">
                  <c:v>47</c:v>
                </c:pt>
                <c:pt idx="7448">
                  <c:v>53</c:v>
                </c:pt>
                <c:pt idx="7449">
                  <c:v>61</c:v>
                </c:pt>
                <c:pt idx="7450">
                  <c:v>62</c:v>
                </c:pt>
                <c:pt idx="7451">
                  <c:v>57</c:v>
                </c:pt>
                <c:pt idx="7452">
                  <c:v>64</c:v>
                </c:pt>
                <c:pt idx="7453">
                  <c:v>57</c:v>
                </c:pt>
                <c:pt idx="7454">
                  <c:v>49</c:v>
                </c:pt>
                <c:pt idx="7455">
                  <c:v>46</c:v>
                </c:pt>
                <c:pt idx="7456">
                  <c:v>56</c:v>
                </c:pt>
                <c:pt idx="7457">
                  <c:v>59</c:v>
                </c:pt>
                <c:pt idx="7458">
                  <c:v>59</c:v>
                </c:pt>
                <c:pt idx="7459">
                  <c:v>44</c:v>
                </c:pt>
                <c:pt idx="7460">
                  <c:v>44</c:v>
                </c:pt>
                <c:pt idx="7461">
                  <c:v>40</c:v>
                </c:pt>
                <c:pt idx="7462">
                  <c:v>56</c:v>
                </c:pt>
                <c:pt idx="7463">
                  <c:v>56</c:v>
                </c:pt>
                <c:pt idx="7464">
                  <c:v>55</c:v>
                </c:pt>
                <c:pt idx="7465">
                  <c:v>39</c:v>
                </c:pt>
                <c:pt idx="7466">
                  <c:v>47</c:v>
                </c:pt>
                <c:pt idx="7467">
                  <c:v>59</c:v>
                </c:pt>
                <c:pt idx="7468">
                  <c:v>63</c:v>
                </c:pt>
                <c:pt idx="7469">
                  <c:v>62</c:v>
                </c:pt>
                <c:pt idx="7470">
                  <c:v>62</c:v>
                </c:pt>
                <c:pt idx="7471">
                  <c:v>59</c:v>
                </c:pt>
                <c:pt idx="7472">
                  <c:v>58</c:v>
                </c:pt>
                <c:pt idx="7473">
                  <c:v>48</c:v>
                </c:pt>
                <c:pt idx="7474">
                  <c:v>49</c:v>
                </c:pt>
                <c:pt idx="7475">
                  <c:v>57</c:v>
                </c:pt>
                <c:pt idx="7476">
                  <c:v>63</c:v>
                </c:pt>
                <c:pt idx="7477">
                  <c:v>60</c:v>
                </c:pt>
                <c:pt idx="7478">
                  <c:v>62</c:v>
                </c:pt>
                <c:pt idx="7479">
                  <c:v>62</c:v>
                </c:pt>
                <c:pt idx="7480">
                  <c:v>69</c:v>
                </c:pt>
                <c:pt idx="7481">
                  <c:v>70</c:v>
                </c:pt>
                <c:pt idx="7482">
                  <c:v>74</c:v>
                </c:pt>
                <c:pt idx="7483">
                  <c:v>70</c:v>
                </c:pt>
                <c:pt idx="7484">
                  <c:v>73</c:v>
                </c:pt>
                <c:pt idx="7485">
                  <c:v>73</c:v>
                </c:pt>
                <c:pt idx="7486">
                  <c:v>70</c:v>
                </c:pt>
                <c:pt idx="7487">
                  <c:v>69</c:v>
                </c:pt>
                <c:pt idx="7488">
                  <c:v>65</c:v>
                </c:pt>
                <c:pt idx="7489">
                  <c:v>42</c:v>
                </c:pt>
                <c:pt idx="7490">
                  <c:v>65</c:v>
                </c:pt>
                <c:pt idx="7491">
                  <c:v>64</c:v>
                </c:pt>
                <c:pt idx="7492">
                  <c:v>56</c:v>
                </c:pt>
                <c:pt idx="7493">
                  <c:v>57</c:v>
                </c:pt>
                <c:pt idx="7494">
                  <c:v>61</c:v>
                </c:pt>
                <c:pt idx="7495">
                  <c:v>67</c:v>
                </c:pt>
                <c:pt idx="7496">
                  <c:v>68</c:v>
                </c:pt>
                <c:pt idx="7497">
                  <c:v>73</c:v>
                </c:pt>
                <c:pt idx="7498">
                  <c:v>75</c:v>
                </c:pt>
                <c:pt idx="7499">
                  <c:v>80</c:v>
                </c:pt>
                <c:pt idx="7500">
                  <c:v>74</c:v>
                </c:pt>
                <c:pt idx="7501">
                  <c:v>71</c:v>
                </c:pt>
                <c:pt idx="7502">
                  <c:v>74</c:v>
                </c:pt>
                <c:pt idx="7503">
                  <c:v>76</c:v>
                </c:pt>
                <c:pt idx="7504">
                  <c:v>77</c:v>
                </c:pt>
                <c:pt idx="7505">
                  <c:v>81</c:v>
                </c:pt>
                <c:pt idx="7506">
                  <c:v>79</c:v>
                </c:pt>
                <c:pt idx="7507">
                  <c:v>80</c:v>
                </c:pt>
                <c:pt idx="7508">
                  <c:v>68</c:v>
                </c:pt>
                <c:pt idx="7509">
                  <c:v>71</c:v>
                </c:pt>
                <c:pt idx="7510">
                  <c:v>77</c:v>
                </c:pt>
                <c:pt idx="7511">
                  <c:v>80</c:v>
                </c:pt>
                <c:pt idx="7512">
                  <c:v>80</c:v>
                </c:pt>
                <c:pt idx="7513">
                  <c:v>82</c:v>
                </c:pt>
                <c:pt idx="7514">
                  <c:v>83</c:v>
                </c:pt>
                <c:pt idx="7515">
                  <c:v>82</c:v>
                </c:pt>
                <c:pt idx="7516">
                  <c:v>71</c:v>
                </c:pt>
                <c:pt idx="7517">
                  <c:v>69</c:v>
                </c:pt>
                <c:pt idx="7518">
                  <c:v>80</c:v>
                </c:pt>
                <c:pt idx="7519">
                  <c:v>80</c:v>
                </c:pt>
                <c:pt idx="7520">
                  <c:v>79</c:v>
                </c:pt>
                <c:pt idx="7521">
                  <c:v>80</c:v>
                </c:pt>
                <c:pt idx="7522">
                  <c:v>85</c:v>
                </c:pt>
                <c:pt idx="7523">
                  <c:v>87</c:v>
                </c:pt>
                <c:pt idx="7524">
                  <c:v>85</c:v>
                </c:pt>
                <c:pt idx="7525">
                  <c:v>87</c:v>
                </c:pt>
                <c:pt idx="7526">
                  <c:v>88</c:v>
                </c:pt>
                <c:pt idx="7527">
                  <c:v>77</c:v>
                </c:pt>
                <c:pt idx="7528">
                  <c:v>74</c:v>
                </c:pt>
                <c:pt idx="7529">
                  <c:v>73</c:v>
                </c:pt>
                <c:pt idx="7530">
                  <c:v>71</c:v>
                </c:pt>
                <c:pt idx="7531">
                  <c:v>73</c:v>
                </c:pt>
                <c:pt idx="7532">
                  <c:v>73</c:v>
                </c:pt>
                <c:pt idx="7533">
                  <c:v>71</c:v>
                </c:pt>
                <c:pt idx="7534">
                  <c:v>76</c:v>
                </c:pt>
                <c:pt idx="7535">
                  <c:v>75</c:v>
                </c:pt>
                <c:pt idx="7536">
                  <c:v>77</c:v>
                </c:pt>
                <c:pt idx="7537">
                  <c:v>79</c:v>
                </c:pt>
                <c:pt idx="7538">
                  <c:v>77</c:v>
                </c:pt>
                <c:pt idx="7539">
                  <c:v>77</c:v>
                </c:pt>
                <c:pt idx="7540">
                  <c:v>78</c:v>
                </c:pt>
                <c:pt idx="7541">
                  <c:v>81</c:v>
                </c:pt>
                <c:pt idx="7542">
                  <c:v>74</c:v>
                </c:pt>
                <c:pt idx="7543">
                  <c:v>68</c:v>
                </c:pt>
                <c:pt idx="7544">
                  <c:v>64</c:v>
                </c:pt>
                <c:pt idx="7545">
                  <c:v>69</c:v>
                </c:pt>
                <c:pt idx="7546">
                  <c:v>72</c:v>
                </c:pt>
                <c:pt idx="7547">
                  <c:v>67</c:v>
                </c:pt>
                <c:pt idx="7548">
                  <c:v>71</c:v>
                </c:pt>
                <c:pt idx="7549">
                  <c:v>68</c:v>
                </c:pt>
                <c:pt idx="7550">
                  <c:v>69</c:v>
                </c:pt>
                <c:pt idx="7551">
                  <c:v>73</c:v>
                </c:pt>
                <c:pt idx="7552">
                  <c:v>78</c:v>
                </c:pt>
                <c:pt idx="7553">
                  <c:v>80</c:v>
                </c:pt>
                <c:pt idx="7554">
                  <c:v>80</c:v>
                </c:pt>
                <c:pt idx="7555">
                  <c:v>80</c:v>
                </c:pt>
                <c:pt idx="7556">
                  <c:v>78</c:v>
                </c:pt>
                <c:pt idx="7557">
                  <c:v>80</c:v>
                </c:pt>
                <c:pt idx="7558">
                  <c:v>81</c:v>
                </c:pt>
                <c:pt idx="7559">
                  <c:v>80</c:v>
                </c:pt>
                <c:pt idx="7560">
                  <c:v>80</c:v>
                </c:pt>
                <c:pt idx="7561">
                  <c:v>83</c:v>
                </c:pt>
                <c:pt idx="7562">
                  <c:v>64</c:v>
                </c:pt>
                <c:pt idx="7563">
                  <c:v>62</c:v>
                </c:pt>
                <c:pt idx="7564">
                  <c:v>65</c:v>
                </c:pt>
                <c:pt idx="7565">
                  <c:v>67</c:v>
                </c:pt>
                <c:pt idx="7566">
                  <c:v>82</c:v>
                </c:pt>
                <c:pt idx="7567">
                  <c:v>78</c:v>
                </c:pt>
                <c:pt idx="7568">
                  <c:v>73</c:v>
                </c:pt>
                <c:pt idx="7569">
                  <c:v>73</c:v>
                </c:pt>
                <c:pt idx="7570">
                  <c:v>77</c:v>
                </c:pt>
                <c:pt idx="7571">
                  <c:v>77</c:v>
                </c:pt>
                <c:pt idx="7572">
                  <c:v>76</c:v>
                </c:pt>
                <c:pt idx="7573">
                  <c:v>77</c:v>
                </c:pt>
                <c:pt idx="7574">
                  <c:v>77</c:v>
                </c:pt>
                <c:pt idx="7575">
                  <c:v>76</c:v>
                </c:pt>
                <c:pt idx="7576">
                  <c:v>74</c:v>
                </c:pt>
                <c:pt idx="7577">
                  <c:v>73</c:v>
                </c:pt>
                <c:pt idx="7578">
                  <c:v>75</c:v>
                </c:pt>
                <c:pt idx="7579">
                  <c:v>76</c:v>
                </c:pt>
                <c:pt idx="7580">
                  <c:v>75</c:v>
                </c:pt>
                <c:pt idx="7581">
                  <c:v>71</c:v>
                </c:pt>
                <c:pt idx="7582">
                  <c:v>73</c:v>
                </c:pt>
                <c:pt idx="7583">
                  <c:v>80</c:v>
                </c:pt>
                <c:pt idx="7584">
                  <c:v>77</c:v>
                </c:pt>
                <c:pt idx="7585">
                  <c:v>75</c:v>
                </c:pt>
                <c:pt idx="7586">
                  <c:v>73</c:v>
                </c:pt>
                <c:pt idx="7587">
                  <c:v>62</c:v>
                </c:pt>
                <c:pt idx="7588">
                  <c:v>57</c:v>
                </c:pt>
                <c:pt idx="7589">
                  <c:v>63</c:v>
                </c:pt>
                <c:pt idx="7590">
                  <c:v>75</c:v>
                </c:pt>
                <c:pt idx="7591">
                  <c:v>76</c:v>
                </c:pt>
                <c:pt idx="7592">
                  <c:v>73</c:v>
                </c:pt>
                <c:pt idx="7593">
                  <c:v>71</c:v>
                </c:pt>
                <c:pt idx="7594">
                  <c:v>49</c:v>
                </c:pt>
                <c:pt idx="7595">
                  <c:v>64</c:v>
                </c:pt>
                <c:pt idx="7596">
                  <c:v>67</c:v>
                </c:pt>
                <c:pt idx="7597">
                  <c:v>65</c:v>
                </c:pt>
                <c:pt idx="7598">
                  <c:v>67</c:v>
                </c:pt>
                <c:pt idx="7599">
                  <c:v>67</c:v>
                </c:pt>
                <c:pt idx="7600">
                  <c:v>64</c:v>
                </c:pt>
                <c:pt idx="7601">
                  <c:v>57</c:v>
                </c:pt>
                <c:pt idx="7602">
                  <c:v>50</c:v>
                </c:pt>
                <c:pt idx="7603">
                  <c:v>55</c:v>
                </c:pt>
                <c:pt idx="7604">
                  <c:v>65</c:v>
                </c:pt>
                <c:pt idx="7605">
                  <c:v>65</c:v>
                </c:pt>
                <c:pt idx="7606">
                  <c:v>61</c:v>
                </c:pt>
                <c:pt idx="7607">
                  <c:v>63</c:v>
                </c:pt>
                <c:pt idx="7608">
                  <c:v>58</c:v>
                </c:pt>
                <c:pt idx="7609">
                  <c:v>45</c:v>
                </c:pt>
                <c:pt idx="7610">
                  <c:v>59</c:v>
                </c:pt>
                <c:pt idx="7611">
                  <c:v>62</c:v>
                </c:pt>
                <c:pt idx="7612">
                  <c:v>64</c:v>
                </c:pt>
                <c:pt idx="7613">
                  <c:v>63</c:v>
                </c:pt>
                <c:pt idx="7614">
                  <c:v>55</c:v>
                </c:pt>
                <c:pt idx="7615">
                  <c:v>50</c:v>
                </c:pt>
                <c:pt idx="7616">
                  <c:v>45</c:v>
                </c:pt>
                <c:pt idx="7617">
                  <c:v>42</c:v>
                </c:pt>
                <c:pt idx="7618">
                  <c:v>46</c:v>
                </c:pt>
                <c:pt idx="7619">
                  <c:v>33</c:v>
                </c:pt>
                <c:pt idx="7620">
                  <c:v>42</c:v>
                </c:pt>
                <c:pt idx="7621">
                  <c:v>43</c:v>
                </c:pt>
                <c:pt idx="7622">
                  <c:v>35</c:v>
                </c:pt>
                <c:pt idx="7623">
                  <c:v>29</c:v>
                </c:pt>
                <c:pt idx="7624">
                  <c:v>48</c:v>
                </c:pt>
                <c:pt idx="7625">
                  <c:v>56</c:v>
                </c:pt>
                <c:pt idx="7626">
                  <c:v>46</c:v>
                </c:pt>
                <c:pt idx="7627">
                  <c:v>52</c:v>
                </c:pt>
                <c:pt idx="7628">
                  <c:v>40</c:v>
                </c:pt>
                <c:pt idx="7629">
                  <c:v>54</c:v>
                </c:pt>
                <c:pt idx="7630">
                  <c:v>54</c:v>
                </c:pt>
                <c:pt idx="7631">
                  <c:v>53</c:v>
                </c:pt>
                <c:pt idx="7632">
                  <c:v>47</c:v>
                </c:pt>
                <c:pt idx="7633">
                  <c:v>54</c:v>
                </c:pt>
                <c:pt idx="7634">
                  <c:v>55</c:v>
                </c:pt>
                <c:pt idx="7635">
                  <c:v>53</c:v>
                </c:pt>
                <c:pt idx="7636">
                  <c:v>44</c:v>
                </c:pt>
                <c:pt idx="7637">
                  <c:v>39</c:v>
                </c:pt>
                <c:pt idx="7638">
                  <c:v>39</c:v>
                </c:pt>
                <c:pt idx="7639">
                  <c:v>38</c:v>
                </c:pt>
                <c:pt idx="7640">
                  <c:v>29</c:v>
                </c:pt>
                <c:pt idx="7641">
                  <c:v>29</c:v>
                </c:pt>
                <c:pt idx="7642">
                  <c:v>29</c:v>
                </c:pt>
                <c:pt idx="7643">
                  <c:v>33</c:v>
                </c:pt>
                <c:pt idx="7644">
                  <c:v>33</c:v>
                </c:pt>
                <c:pt idx="7645">
                  <c:v>30</c:v>
                </c:pt>
                <c:pt idx="7646">
                  <c:v>32</c:v>
                </c:pt>
                <c:pt idx="7647">
                  <c:v>34</c:v>
                </c:pt>
                <c:pt idx="7648">
                  <c:v>33</c:v>
                </c:pt>
                <c:pt idx="7649">
                  <c:v>29</c:v>
                </c:pt>
                <c:pt idx="7650">
                  <c:v>33</c:v>
                </c:pt>
                <c:pt idx="7651">
                  <c:v>39</c:v>
                </c:pt>
                <c:pt idx="7652">
                  <c:v>35</c:v>
                </c:pt>
                <c:pt idx="7653">
                  <c:v>49</c:v>
                </c:pt>
                <c:pt idx="7654">
                  <c:v>37</c:v>
                </c:pt>
                <c:pt idx="7655">
                  <c:v>29</c:v>
                </c:pt>
                <c:pt idx="7656">
                  <c:v>35</c:v>
                </c:pt>
                <c:pt idx="7657">
                  <c:v>38</c:v>
                </c:pt>
                <c:pt idx="7658">
                  <c:v>43</c:v>
                </c:pt>
                <c:pt idx="7659">
                  <c:v>29</c:v>
                </c:pt>
                <c:pt idx="7660">
                  <c:v>26</c:v>
                </c:pt>
                <c:pt idx="7661">
                  <c:v>37</c:v>
                </c:pt>
                <c:pt idx="7662">
                  <c:v>37</c:v>
                </c:pt>
                <c:pt idx="7663">
                  <c:v>36</c:v>
                </c:pt>
                <c:pt idx="7664">
                  <c:v>43</c:v>
                </c:pt>
                <c:pt idx="7665">
                  <c:v>37</c:v>
                </c:pt>
                <c:pt idx="7666">
                  <c:v>33</c:v>
                </c:pt>
                <c:pt idx="7667">
                  <c:v>32</c:v>
                </c:pt>
                <c:pt idx="7668">
                  <c:v>32</c:v>
                </c:pt>
                <c:pt idx="7669">
                  <c:v>30</c:v>
                </c:pt>
                <c:pt idx="7670">
                  <c:v>39</c:v>
                </c:pt>
                <c:pt idx="7671">
                  <c:v>41</c:v>
                </c:pt>
                <c:pt idx="7672">
                  <c:v>47</c:v>
                </c:pt>
                <c:pt idx="7673">
                  <c:v>37</c:v>
                </c:pt>
                <c:pt idx="7674">
                  <c:v>43</c:v>
                </c:pt>
                <c:pt idx="7675">
                  <c:v>42</c:v>
                </c:pt>
                <c:pt idx="7676">
                  <c:v>43</c:v>
                </c:pt>
                <c:pt idx="7677">
                  <c:v>43</c:v>
                </c:pt>
                <c:pt idx="7678">
                  <c:v>41</c:v>
                </c:pt>
                <c:pt idx="7679">
                  <c:v>35</c:v>
                </c:pt>
                <c:pt idx="7680">
                  <c:v>36</c:v>
                </c:pt>
                <c:pt idx="7681">
                  <c:v>39</c:v>
                </c:pt>
                <c:pt idx="7682">
                  <c:v>45</c:v>
                </c:pt>
                <c:pt idx="7683">
                  <c:v>52</c:v>
                </c:pt>
                <c:pt idx="7684">
                  <c:v>50</c:v>
                </c:pt>
                <c:pt idx="7685">
                  <c:v>40</c:v>
                </c:pt>
                <c:pt idx="7686">
                  <c:v>47</c:v>
                </c:pt>
                <c:pt idx="7687">
                  <c:v>53</c:v>
                </c:pt>
                <c:pt idx="7688">
                  <c:v>53</c:v>
                </c:pt>
                <c:pt idx="7689">
                  <c:v>47</c:v>
                </c:pt>
                <c:pt idx="7690">
                  <c:v>41</c:v>
                </c:pt>
                <c:pt idx="7691">
                  <c:v>28</c:v>
                </c:pt>
                <c:pt idx="7692">
                  <c:v>29</c:v>
                </c:pt>
                <c:pt idx="7693">
                  <c:v>30</c:v>
                </c:pt>
                <c:pt idx="7694">
                  <c:v>36</c:v>
                </c:pt>
                <c:pt idx="7695">
                  <c:v>30</c:v>
                </c:pt>
                <c:pt idx="7696">
                  <c:v>46</c:v>
                </c:pt>
                <c:pt idx="7697">
                  <c:v>34</c:v>
                </c:pt>
                <c:pt idx="7698">
                  <c:v>22</c:v>
                </c:pt>
                <c:pt idx="7699">
                  <c:v>27</c:v>
                </c:pt>
                <c:pt idx="7700">
                  <c:v>50</c:v>
                </c:pt>
                <c:pt idx="7701">
                  <c:v>45</c:v>
                </c:pt>
                <c:pt idx="7702">
                  <c:v>26</c:v>
                </c:pt>
                <c:pt idx="7703">
                  <c:v>21</c:v>
                </c:pt>
                <c:pt idx="7704">
                  <c:v>20</c:v>
                </c:pt>
                <c:pt idx="7705">
                  <c:v>25</c:v>
                </c:pt>
                <c:pt idx="7706">
                  <c:v>38</c:v>
                </c:pt>
                <c:pt idx="7707">
                  <c:v>38</c:v>
                </c:pt>
                <c:pt idx="7708">
                  <c:v>39</c:v>
                </c:pt>
                <c:pt idx="7709">
                  <c:v>45</c:v>
                </c:pt>
                <c:pt idx="7710">
                  <c:v>47</c:v>
                </c:pt>
                <c:pt idx="7711">
                  <c:v>50</c:v>
                </c:pt>
                <c:pt idx="7712">
                  <c:v>49</c:v>
                </c:pt>
                <c:pt idx="7713">
                  <c:v>41</c:v>
                </c:pt>
                <c:pt idx="7714">
                  <c:v>36</c:v>
                </c:pt>
                <c:pt idx="7715">
                  <c:v>38</c:v>
                </c:pt>
                <c:pt idx="7716">
                  <c:v>48</c:v>
                </c:pt>
                <c:pt idx="7717">
                  <c:v>55</c:v>
                </c:pt>
                <c:pt idx="7718">
                  <c:v>48</c:v>
                </c:pt>
                <c:pt idx="7719">
                  <c:v>45</c:v>
                </c:pt>
                <c:pt idx="7720">
                  <c:v>45</c:v>
                </c:pt>
                <c:pt idx="7721">
                  <c:v>46</c:v>
                </c:pt>
                <c:pt idx="7722">
                  <c:v>47</c:v>
                </c:pt>
                <c:pt idx="7723">
                  <c:v>38</c:v>
                </c:pt>
                <c:pt idx="7724">
                  <c:v>42</c:v>
                </c:pt>
                <c:pt idx="7725">
                  <c:v>39</c:v>
                </c:pt>
                <c:pt idx="7726">
                  <c:v>51</c:v>
                </c:pt>
                <c:pt idx="7727">
                  <c:v>58</c:v>
                </c:pt>
                <c:pt idx="7728">
                  <c:v>57</c:v>
                </c:pt>
                <c:pt idx="7729">
                  <c:v>41</c:v>
                </c:pt>
                <c:pt idx="7730">
                  <c:v>54</c:v>
                </c:pt>
                <c:pt idx="7731">
                  <c:v>51</c:v>
                </c:pt>
                <c:pt idx="7732">
                  <c:v>60</c:v>
                </c:pt>
                <c:pt idx="7733">
                  <c:v>51</c:v>
                </c:pt>
                <c:pt idx="7734">
                  <c:v>54</c:v>
                </c:pt>
                <c:pt idx="7735">
                  <c:v>37</c:v>
                </c:pt>
                <c:pt idx="7736">
                  <c:v>42</c:v>
                </c:pt>
                <c:pt idx="7737">
                  <c:v>52</c:v>
                </c:pt>
                <c:pt idx="7738">
                  <c:v>51</c:v>
                </c:pt>
                <c:pt idx="7739">
                  <c:v>48</c:v>
                </c:pt>
                <c:pt idx="7740">
                  <c:v>39</c:v>
                </c:pt>
                <c:pt idx="7741">
                  <c:v>33</c:v>
                </c:pt>
                <c:pt idx="7742">
                  <c:v>38</c:v>
                </c:pt>
                <c:pt idx="7743">
                  <c:v>41</c:v>
                </c:pt>
                <c:pt idx="7744">
                  <c:v>40</c:v>
                </c:pt>
                <c:pt idx="7745">
                  <c:v>52</c:v>
                </c:pt>
                <c:pt idx="7746">
                  <c:v>44</c:v>
                </c:pt>
                <c:pt idx="7747">
                  <c:v>37</c:v>
                </c:pt>
                <c:pt idx="7748">
                  <c:v>33</c:v>
                </c:pt>
                <c:pt idx="7749">
                  <c:v>31</c:v>
                </c:pt>
                <c:pt idx="7750">
                  <c:v>30</c:v>
                </c:pt>
                <c:pt idx="7751">
                  <c:v>32</c:v>
                </c:pt>
                <c:pt idx="7752">
                  <c:v>40</c:v>
                </c:pt>
                <c:pt idx="7753">
                  <c:v>60</c:v>
                </c:pt>
                <c:pt idx="7754">
                  <c:v>57</c:v>
                </c:pt>
                <c:pt idx="7755">
                  <c:v>61</c:v>
                </c:pt>
                <c:pt idx="7756">
                  <c:v>50</c:v>
                </c:pt>
                <c:pt idx="7757">
                  <c:v>39</c:v>
                </c:pt>
                <c:pt idx="7758">
                  <c:v>43</c:v>
                </c:pt>
                <c:pt idx="7759">
                  <c:v>47</c:v>
                </c:pt>
                <c:pt idx="7760">
                  <c:v>53</c:v>
                </c:pt>
                <c:pt idx="7761">
                  <c:v>59</c:v>
                </c:pt>
                <c:pt idx="7762">
                  <c:v>58</c:v>
                </c:pt>
                <c:pt idx="7763">
                  <c:v>63</c:v>
                </c:pt>
                <c:pt idx="7764">
                  <c:v>67</c:v>
                </c:pt>
                <c:pt idx="7765">
                  <c:v>67</c:v>
                </c:pt>
                <c:pt idx="7766">
                  <c:v>69</c:v>
                </c:pt>
                <c:pt idx="7767">
                  <c:v>68</c:v>
                </c:pt>
                <c:pt idx="7768">
                  <c:v>68</c:v>
                </c:pt>
                <c:pt idx="7769">
                  <c:v>71</c:v>
                </c:pt>
                <c:pt idx="7770">
                  <c:v>55</c:v>
                </c:pt>
                <c:pt idx="7771">
                  <c:v>60</c:v>
                </c:pt>
                <c:pt idx="7772">
                  <c:v>59</c:v>
                </c:pt>
                <c:pt idx="7773">
                  <c:v>47</c:v>
                </c:pt>
                <c:pt idx="7774">
                  <c:v>55</c:v>
                </c:pt>
                <c:pt idx="7775">
                  <c:v>57</c:v>
                </c:pt>
                <c:pt idx="7776">
                  <c:v>68</c:v>
                </c:pt>
                <c:pt idx="7777">
                  <c:v>71</c:v>
                </c:pt>
                <c:pt idx="7778">
                  <c:v>61</c:v>
                </c:pt>
                <c:pt idx="7779">
                  <c:v>39</c:v>
                </c:pt>
                <c:pt idx="7780">
                  <c:v>37</c:v>
                </c:pt>
                <c:pt idx="7781">
                  <c:v>33</c:v>
                </c:pt>
                <c:pt idx="7782">
                  <c:v>37</c:v>
                </c:pt>
                <c:pt idx="7783">
                  <c:v>42</c:v>
                </c:pt>
                <c:pt idx="7784">
                  <c:v>48</c:v>
                </c:pt>
                <c:pt idx="7785">
                  <c:v>57</c:v>
                </c:pt>
                <c:pt idx="7786">
                  <c:v>62</c:v>
                </c:pt>
                <c:pt idx="7787">
                  <c:v>67</c:v>
                </c:pt>
                <c:pt idx="7788">
                  <c:v>67</c:v>
                </c:pt>
                <c:pt idx="7789">
                  <c:v>64</c:v>
                </c:pt>
                <c:pt idx="7790">
                  <c:v>51</c:v>
                </c:pt>
                <c:pt idx="7791">
                  <c:v>39</c:v>
                </c:pt>
                <c:pt idx="7792">
                  <c:v>49</c:v>
                </c:pt>
                <c:pt idx="7793">
                  <c:v>42</c:v>
                </c:pt>
                <c:pt idx="7794">
                  <c:v>43</c:v>
                </c:pt>
                <c:pt idx="7795">
                  <c:v>48</c:v>
                </c:pt>
                <c:pt idx="7796">
                  <c:v>60</c:v>
                </c:pt>
                <c:pt idx="7797">
                  <c:v>60</c:v>
                </c:pt>
                <c:pt idx="7798">
                  <c:v>64</c:v>
                </c:pt>
                <c:pt idx="7799">
                  <c:v>62</c:v>
                </c:pt>
                <c:pt idx="7800">
                  <c:v>61</c:v>
                </c:pt>
                <c:pt idx="7801">
                  <c:v>56</c:v>
                </c:pt>
                <c:pt idx="7802">
                  <c:v>59</c:v>
                </c:pt>
                <c:pt idx="7803">
                  <c:v>56</c:v>
                </c:pt>
                <c:pt idx="7804">
                  <c:v>48</c:v>
                </c:pt>
                <c:pt idx="7805">
                  <c:v>58</c:v>
                </c:pt>
                <c:pt idx="7806">
                  <c:v>67</c:v>
                </c:pt>
                <c:pt idx="7807">
                  <c:v>63</c:v>
                </c:pt>
                <c:pt idx="7808">
                  <c:v>68</c:v>
                </c:pt>
                <c:pt idx="7809">
                  <c:v>65</c:v>
                </c:pt>
                <c:pt idx="7810">
                  <c:v>71</c:v>
                </c:pt>
                <c:pt idx="7811">
                  <c:v>70</c:v>
                </c:pt>
                <c:pt idx="7812">
                  <c:v>66</c:v>
                </c:pt>
                <c:pt idx="7813">
                  <c:v>57</c:v>
                </c:pt>
                <c:pt idx="7814">
                  <c:v>39</c:v>
                </c:pt>
                <c:pt idx="7815">
                  <c:v>44</c:v>
                </c:pt>
                <c:pt idx="7816">
                  <c:v>52</c:v>
                </c:pt>
                <c:pt idx="7817">
                  <c:v>59</c:v>
                </c:pt>
                <c:pt idx="7818">
                  <c:v>67</c:v>
                </c:pt>
                <c:pt idx="7819">
                  <c:v>68</c:v>
                </c:pt>
                <c:pt idx="7820">
                  <c:v>67</c:v>
                </c:pt>
                <c:pt idx="7821">
                  <c:v>65</c:v>
                </c:pt>
                <c:pt idx="7822">
                  <c:v>69</c:v>
                </c:pt>
                <c:pt idx="7823">
                  <c:v>80</c:v>
                </c:pt>
                <c:pt idx="7824">
                  <c:v>78</c:v>
                </c:pt>
                <c:pt idx="7825">
                  <c:v>79</c:v>
                </c:pt>
                <c:pt idx="7826">
                  <c:v>65</c:v>
                </c:pt>
                <c:pt idx="7827">
                  <c:v>68</c:v>
                </c:pt>
                <c:pt idx="7828">
                  <c:v>72</c:v>
                </c:pt>
                <c:pt idx="7829">
                  <c:v>78</c:v>
                </c:pt>
                <c:pt idx="7830">
                  <c:v>81</c:v>
                </c:pt>
                <c:pt idx="7831">
                  <c:v>78</c:v>
                </c:pt>
                <c:pt idx="7832">
                  <c:v>74</c:v>
                </c:pt>
                <c:pt idx="7833">
                  <c:v>61</c:v>
                </c:pt>
                <c:pt idx="7834">
                  <c:v>55</c:v>
                </c:pt>
                <c:pt idx="7835">
                  <c:v>63</c:v>
                </c:pt>
                <c:pt idx="7836">
                  <c:v>74</c:v>
                </c:pt>
                <c:pt idx="7837">
                  <c:v>77</c:v>
                </c:pt>
                <c:pt idx="7838">
                  <c:v>79</c:v>
                </c:pt>
                <c:pt idx="7839">
                  <c:v>75</c:v>
                </c:pt>
                <c:pt idx="7840">
                  <c:v>78</c:v>
                </c:pt>
                <c:pt idx="7841">
                  <c:v>75</c:v>
                </c:pt>
                <c:pt idx="7842">
                  <c:v>75</c:v>
                </c:pt>
                <c:pt idx="7843">
                  <c:v>70</c:v>
                </c:pt>
                <c:pt idx="7844">
                  <c:v>76</c:v>
                </c:pt>
                <c:pt idx="7845">
                  <c:v>76</c:v>
                </c:pt>
                <c:pt idx="7846">
                  <c:v>72</c:v>
                </c:pt>
                <c:pt idx="7847">
                  <c:v>74</c:v>
                </c:pt>
                <c:pt idx="7848">
                  <c:v>75</c:v>
                </c:pt>
                <c:pt idx="7849">
                  <c:v>80</c:v>
                </c:pt>
                <c:pt idx="7850">
                  <c:v>85</c:v>
                </c:pt>
                <c:pt idx="7851">
                  <c:v>82</c:v>
                </c:pt>
                <c:pt idx="7852">
                  <c:v>79</c:v>
                </c:pt>
                <c:pt idx="7853">
                  <c:v>78</c:v>
                </c:pt>
                <c:pt idx="7854">
                  <c:v>77</c:v>
                </c:pt>
                <c:pt idx="7855">
                  <c:v>84</c:v>
                </c:pt>
                <c:pt idx="7856">
                  <c:v>86</c:v>
                </c:pt>
                <c:pt idx="7857">
                  <c:v>81</c:v>
                </c:pt>
                <c:pt idx="7858">
                  <c:v>77</c:v>
                </c:pt>
                <c:pt idx="7859">
                  <c:v>78</c:v>
                </c:pt>
                <c:pt idx="7860">
                  <c:v>80</c:v>
                </c:pt>
                <c:pt idx="7861">
                  <c:v>83</c:v>
                </c:pt>
                <c:pt idx="7862">
                  <c:v>77</c:v>
                </c:pt>
                <c:pt idx="7863">
                  <c:v>85</c:v>
                </c:pt>
                <c:pt idx="7864">
                  <c:v>92</c:v>
                </c:pt>
                <c:pt idx="7865">
                  <c:v>96</c:v>
                </c:pt>
                <c:pt idx="7866">
                  <c:v>94</c:v>
                </c:pt>
                <c:pt idx="7867">
                  <c:v>88</c:v>
                </c:pt>
                <c:pt idx="7868">
                  <c:v>88</c:v>
                </c:pt>
                <c:pt idx="7869">
                  <c:v>82</c:v>
                </c:pt>
                <c:pt idx="7870">
                  <c:v>79</c:v>
                </c:pt>
                <c:pt idx="7871">
                  <c:v>83</c:v>
                </c:pt>
                <c:pt idx="7872">
                  <c:v>80</c:v>
                </c:pt>
                <c:pt idx="7873">
                  <c:v>75</c:v>
                </c:pt>
                <c:pt idx="7874">
                  <c:v>78</c:v>
                </c:pt>
                <c:pt idx="7875">
                  <c:v>85</c:v>
                </c:pt>
                <c:pt idx="7876">
                  <c:v>86</c:v>
                </c:pt>
                <c:pt idx="7877">
                  <c:v>79</c:v>
                </c:pt>
                <c:pt idx="7878">
                  <c:v>80</c:v>
                </c:pt>
                <c:pt idx="7879">
                  <c:v>81</c:v>
                </c:pt>
                <c:pt idx="7880">
                  <c:v>78</c:v>
                </c:pt>
                <c:pt idx="7881">
                  <c:v>83</c:v>
                </c:pt>
                <c:pt idx="7882">
                  <c:v>84</c:v>
                </c:pt>
                <c:pt idx="7883">
                  <c:v>86</c:v>
                </c:pt>
                <c:pt idx="7884">
                  <c:v>88</c:v>
                </c:pt>
                <c:pt idx="7885">
                  <c:v>88</c:v>
                </c:pt>
                <c:pt idx="7886">
                  <c:v>84</c:v>
                </c:pt>
                <c:pt idx="7887">
                  <c:v>84</c:v>
                </c:pt>
                <c:pt idx="7888">
                  <c:v>82</c:v>
                </c:pt>
                <c:pt idx="7889">
                  <c:v>74</c:v>
                </c:pt>
                <c:pt idx="7890">
                  <c:v>69</c:v>
                </c:pt>
                <c:pt idx="7891">
                  <c:v>67</c:v>
                </c:pt>
                <c:pt idx="7892">
                  <c:v>69</c:v>
                </c:pt>
                <c:pt idx="7893">
                  <c:v>73</c:v>
                </c:pt>
                <c:pt idx="7894">
                  <c:v>80</c:v>
                </c:pt>
                <c:pt idx="7895">
                  <c:v>84</c:v>
                </c:pt>
                <c:pt idx="7896">
                  <c:v>87</c:v>
                </c:pt>
                <c:pt idx="7897">
                  <c:v>88</c:v>
                </c:pt>
                <c:pt idx="7898">
                  <c:v>90</c:v>
                </c:pt>
                <c:pt idx="7899">
                  <c:v>90</c:v>
                </c:pt>
                <c:pt idx="7900">
                  <c:v>89</c:v>
                </c:pt>
                <c:pt idx="7901">
                  <c:v>89</c:v>
                </c:pt>
                <c:pt idx="7902">
                  <c:v>87</c:v>
                </c:pt>
                <c:pt idx="7903">
                  <c:v>85</c:v>
                </c:pt>
                <c:pt idx="7904">
                  <c:v>84</c:v>
                </c:pt>
                <c:pt idx="7905">
                  <c:v>76</c:v>
                </c:pt>
                <c:pt idx="7906">
                  <c:v>67</c:v>
                </c:pt>
                <c:pt idx="7907">
                  <c:v>71</c:v>
                </c:pt>
                <c:pt idx="7908">
                  <c:v>73</c:v>
                </c:pt>
                <c:pt idx="7909">
                  <c:v>71</c:v>
                </c:pt>
                <c:pt idx="7910">
                  <c:v>75</c:v>
                </c:pt>
                <c:pt idx="7911">
                  <c:v>76</c:v>
                </c:pt>
                <c:pt idx="7912">
                  <c:v>76</c:v>
                </c:pt>
                <c:pt idx="7913">
                  <c:v>75</c:v>
                </c:pt>
                <c:pt idx="7914">
                  <c:v>78</c:v>
                </c:pt>
                <c:pt idx="7915">
                  <c:v>78</c:v>
                </c:pt>
                <c:pt idx="7916">
                  <c:v>77</c:v>
                </c:pt>
                <c:pt idx="7917">
                  <c:v>79</c:v>
                </c:pt>
                <c:pt idx="7918">
                  <c:v>85</c:v>
                </c:pt>
                <c:pt idx="7919">
                  <c:v>86</c:v>
                </c:pt>
                <c:pt idx="7920">
                  <c:v>77</c:v>
                </c:pt>
                <c:pt idx="7921">
                  <c:v>69</c:v>
                </c:pt>
                <c:pt idx="7922">
                  <c:v>66</c:v>
                </c:pt>
                <c:pt idx="7923">
                  <c:v>56</c:v>
                </c:pt>
                <c:pt idx="7924">
                  <c:v>61</c:v>
                </c:pt>
                <c:pt idx="7925">
                  <c:v>69</c:v>
                </c:pt>
                <c:pt idx="7926">
                  <c:v>74</c:v>
                </c:pt>
                <c:pt idx="7927">
                  <c:v>79</c:v>
                </c:pt>
                <c:pt idx="7928">
                  <c:v>80</c:v>
                </c:pt>
                <c:pt idx="7929">
                  <c:v>81</c:v>
                </c:pt>
                <c:pt idx="7930">
                  <c:v>82</c:v>
                </c:pt>
                <c:pt idx="7931">
                  <c:v>80</c:v>
                </c:pt>
                <c:pt idx="7932">
                  <c:v>74</c:v>
                </c:pt>
                <c:pt idx="7933">
                  <c:v>71</c:v>
                </c:pt>
                <c:pt idx="7934">
                  <c:v>65</c:v>
                </c:pt>
                <c:pt idx="7935">
                  <c:v>65</c:v>
                </c:pt>
                <c:pt idx="7936">
                  <c:v>75</c:v>
                </c:pt>
                <c:pt idx="7937">
                  <c:v>80</c:v>
                </c:pt>
                <c:pt idx="7938">
                  <c:v>82</c:v>
                </c:pt>
                <c:pt idx="7939">
                  <c:v>82</c:v>
                </c:pt>
                <c:pt idx="7940">
                  <c:v>82</c:v>
                </c:pt>
                <c:pt idx="7941">
                  <c:v>78</c:v>
                </c:pt>
                <c:pt idx="7942">
                  <c:v>76</c:v>
                </c:pt>
                <c:pt idx="7943">
                  <c:v>75</c:v>
                </c:pt>
                <c:pt idx="7944">
                  <c:v>67</c:v>
                </c:pt>
                <c:pt idx="7945">
                  <c:v>64</c:v>
                </c:pt>
                <c:pt idx="7946">
                  <c:v>58</c:v>
                </c:pt>
                <c:pt idx="7947">
                  <c:v>58</c:v>
                </c:pt>
                <c:pt idx="7948">
                  <c:v>47</c:v>
                </c:pt>
                <c:pt idx="7949">
                  <c:v>51</c:v>
                </c:pt>
                <c:pt idx="7950">
                  <c:v>64</c:v>
                </c:pt>
                <c:pt idx="7951">
                  <c:v>65</c:v>
                </c:pt>
                <c:pt idx="7952">
                  <c:v>63</c:v>
                </c:pt>
                <c:pt idx="7953">
                  <c:v>64</c:v>
                </c:pt>
                <c:pt idx="7954">
                  <c:v>71</c:v>
                </c:pt>
                <c:pt idx="7955">
                  <c:v>70</c:v>
                </c:pt>
                <c:pt idx="7956">
                  <c:v>68</c:v>
                </c:pt>
                <c:pt idx="7957">
                  <c:v>67</c:v>
                </c:pt>
                <c:pt idx="7958">
                  <c:v>71</c:v>
                </c:pt>
                <c:pt idx="7959">
                  <c:v>71</c:v>
                </c:pt>
                <c:pt idx="7960">
                  <c:v>68</c:v>
                </c:pt>
                <c:pt idx="7961">
                  <c:v>66</c:v>
                </c:pt>
                <c:pt idx="7962">
                  <c:v>55</c:v>
                </c:pt>
                <c:pt idx="7963">
                  <c:v>57</c:v>
                </c:pt>
                <c:pt idx="7964">
                  <c:v>55</c:v>
                </c:pt>
                <c:pt idx="7965">
                  <c:v>54</c:v>
                </c:pt>
                <c:pt idx="7966">
                  <c:v>52</c:v>
                </c:pt>
                <c:pt idx="7967">
                  <c:v>57</c:v>
                </c:pt>
                <c:pt idx="7968">
                  <c:v>57</c:v>
                </c:pt>
                <c:pt idx="7969">
                  <c:v>55</c:v>
                </c:pt>
                <c:pt idx="7970">
                  <c:v>52</c:v>
                </c:pt>
                <c:pt idx="7971">
                  <c:v>53</c:v>
                </c:pt>
                <c:pt idx="7972">
                  <c:v>51</c:v>
                </c:pt>
                <c:pt idx="7973">
                  <c:v>42</c:v>
                </c:pt>
                <c:pt idx="7974">
                  <c:v>55</c:v>
                </c:pt>
                <c:pt idx="7975">
                  <c:v>54</c:v>
                </c:pt>
                <c:pt idx="7976">
                  <c:v>58</c:v>
                </c:pt>
                <c:pt idx="7977">
                  <c:v>62</c:v>
                </c:pt>
                <c:pt idx="7978">
                  <c:v>58</c:v>
                </c:pt>
                <c:pt idx="7979">
                  <c:v>41</c:v>
                </c:pt>
                <c:pt idx="7980">
                  <c:v>48</c:v>
                </c:pt>
                <c:pt idx="7981">
                  <c:v>33</c:v>
                </c:pt>
                <c:pt idx="7982">
                  <c:v>32</c:v>
                </c:pt>
                <c:pt idx="7983">
                  <c:v>33</c:v>
                </c:pt>
                <c:pt idx="7984">
                  <c:v>33</c:v>
                </c:pt>
                <c:pt idx="7985">
                  <c:v>34</c:v>
                </c:pt>
                <c:pt idx="7986">
                  <c:v>29</c:v>
                </c:pt>
                <c:pt idx="7987">
                  <c:v>33</c:v>
                </c:pt>
                <c:pt idx="7988">
                  <c:v>32</c:v>
                </c:pt>
                <c:pt idx="7989">
                  <c:v>29</c:v>
                </c:pt>
                <c:pt idx="7990">
                  <c:v>35</c:v>
                </c:pt>
                <c:pt idx="7991">
                  <c:v>37</c:v>
                </c:pt>
                <c:pt idx="7992">
                  <c:v>37</c:v>
                </c:pt>
                <c:pt idx="7993">
                  <c:v>42</c:v>
                </c:pt>
                <c:pt idx="7994">
                  <c:v>42</c:v>
                </c:pt>
                <c:pt idx="7995">
                  <c:v>34</c:v>
                </c:pt>
                <c:pt idx="7996">
                  <c:v>34</c:v>
                </c:pt>
                <c:pt idx="7997">
                  <c:v>32</c:v>
                </c:pt>
                <c:pt idx="7998">
                  <c:v>33</c:v>
                </c:pt>
                <c:pt idx="7999">
                  <c:v>42</c:v>
                </c:pt>
                <c:pt idx="8000">
                  <c:v>57</c:v>
                </c:pt>
                <c:pt idx="8001">
                  <c:v>55</c:v>
                </c:pt>
                <c:pt idx="8002">
                  <c:v>54</c:v>
                </c:pt>
                <c:pt idx="8003">
                  <c:v>45</c:v>
                </c:pt>
                <c:pt idx="8004">
                  <c:v>48</c:v>
                </c:pt>
                <c:pt idx="8005">
                  <c:v>56</c:v>
                </c:pt>
                <c:pt idx="8006">
                  <c:v>41</c:v>
                </c:pt>
                <c:pt idx="8007">
                  <c:v>38</c:v>
                </c:pt>
                <c:pt idx="8008">
                  <c:v>39</c:v>
                </c:pt>
                <c:pt idx="8009">
                  <c:v>46</c:v>
                </c:pt>
                <c:pt idx="8010">
                  <c:v>53</c:v>
                </c:pt>
                <c:pt idx="8011">
                  <c:v>48</c:v>
                </c:pt>
                <c:pt idx="8012">
                  <c:v>46</c:v>
                </c:pt>
                <c:pt idx="8013">
                  <c:v>53</c:v>
                </c:pt>
                <c:pt idx="8014">
                  <c:v>52</c:v>
                </c:pt>
                <c:pt idx="8015">
                  <c:v>54</c:v>
                </c:pt>
                <c:pt idx="8016">
                  <c:v>57</c:v>
                </c:pt>
                <c:pt idx="8017">
                  <c:v>58</c:v>
                </c:pt>
                <c:pt idx="8018">
                  <c:v>42</c:v>
                </c:pt>
                <c:pt idx="8019">
                  <c:v>46</c:v>
                </c:pt>
                <c:pt idx="8020">
                  <c:v>43</c:v>
                </c:pt>
                <c:pt idx="8021">
                  <c:v>48</c:v>
                </c:pt>
                <c:pt idx="8022">
                  <c:v>52</c:v>
                </c:pt>
                <c:pt idx="8023">
                  <c:v>58</c:v>
                </c:pt>
                <c:pt idx="8024">
                  <c:v>45</c:v>
                </c:pt>
                <c:pt idx="8025">
                  <c:v>41</c:v>
                </c:pt>
                <c:pt idx="8026">
                  <c:v>55</c:v>
                </c:pt>
                <c:pt idx="8027">
                  <c:v>56</c:v>
                </c:pt>
                <c:pt idx="8028">
                  <c:v>62</c:v>
                </c:pt>
                <c:pt idx="8029">
                  <c:v>48</c:v>
                </c:pt>
                <c:pt idx="8030">
                  <c:v>36</c:v>
                </c:pt>
                <c:pt idx="8031">
                  <c:v>46</c:v>
                </c:pt>
                <c:pt idx="8032">
                  <c:v>38</c:v>
                </c:pt>
                <c:pt idx="8033">
                  <c:v>40</c:v>
                </c:pt>
                <c:pt idx="8034">
                  <c:v>30</c:v>
                </c:pt>
                <c:pt idx="8035">
                  <c:v>30</c:v>
                </c:pt>
                <c:pt idx="8036">
                  <c:v>41</c:v>
                </c:pt>
                <c:pt idx="8037">
                  <c:v>47</c:v>
                </c:pt>
                <c:pt idx="8038">
                  <c:v>54</c:v>
                </c:pt>
                <c:pt idx="8039">
                  <c:v>46</c:v>
                </c:pt>
                <c:pt idx="8040">
                  <c:v>41</c:v>
                </c:pt>
                <c:pt idx="8041">
                  <c:v>46</c:v>
                </c:pt>
                <c:pt idx="8042">
                  <c:v>49</c:v>
                </c:pt>
                <c:pt idx="8043">
                  <c:v>47</c:v>
                </c:pt>
                <c:pt idx="8044">
                  <c:v>35</c:v>
                </c:pt>
                <c:pt idx="8045">
                  <c:v>43</c:v>
                </c:pt>
                <c:pt idx="8046">
                  <c:v>45</c:v>
                </c:pt>
                <c:pt idx="8047">
                  <c:v>38</c:v>
                </c:pt>
                <c:pt idx="8048">
                  <c:v>45</c:v>
                </c:pt>
                <c:pt idx="8049">
                  <c:v>52</c:v>
                </c:pt>
                <c:pt idx="8050">
                  <c:v>49</c:v>
                </c:pt>
                <c:pt idx="8051">
                  <c:v>53</c:v>
                </c:pt>
                <c:pt idx="8052">
                  <c:v>44</c:v>
                </c:pt>
                <c:pt idx="8053">
                  <c:v>35</c:v>
                </c:pt>
                <c:pt idx="8054">
                  <c:v>43</c:v>
                </c:pt>
                <c:pt idx="8055">
                  <c:v>34</c:v>
                </c:pt>
                <c:pt idx="8056">
                  <c:v>42</c:v>
                </c:pt>
                <c:pt idx="8057">
                  <c:v>38</c:v>
                </c:pt>
                <c:pt idx="8058">
                  <c:v>53</c:v>
                </c:pt>
                <c:pt idx="8059">
                  <c:v>39</c:v>
                </c:pt>
                <c:pt idx="8060">
                  <c:v>45</c:v>
                </c:pt>
                <c:pt idx="8061">
                  <c:v>53</c:v>
                </c:pt>
                <c:pt idx="8062">
                  <c:v>51</c:v>
                </c:pt>
                <c:pt idx="8063">
                  <c:v>51</c:v>
                </c:pt>
                <c:pt idx="8064">
                  <c:v>55</c:v>
                </c:pt>
                <c:pt idx="8065">
                  <c:v>53</c:v>
                </c:pt>
                <c:pt idx="8066">
                  <c:v>51</c:v>
                </c:pt>
                <c:pt idx="8067">
                  <c:v>56</c:v>
                </c:pt>
                <c:pt idx="8068">
                  <c:v>60</c:v>
                </c:pt>
                <c:pt idx="8069">
                  <c:v>54</c:v>
                </c:pt>
                <c:pt idx="8070">
                  <c:v>45</c:v>
                </c:pt>
                <c:pt idx="8071">
                  <c:v>39</c:v>
                </c:pt>
                <c:pt idx="8072">
                  <c:v>43</c:v>
                </c:pt>
                <c:pt idx="8073">
                  <c:v>42</c:v>
                </c:pt>
                <c:pt idx="8074">
                  <c:v>46</c:v>
                </c:pt>
                <c:pt idx="8075">
                  <c:v>56</c:v>
                </c:pt>
                <c:pt idx="8076">
                  <c:v>47</c:v>
                </c:pt>
                <c:pt idx="8077">
                  <c:v>58</c:v>
                </c:pt>
                <c:pt idx="8078">
                  <c:v>51</c:v>
                </c:pt>
                <c:pt idx="8079">
                  <c:v>47</c:v>
                </c:pt>
                <c:pt idx="8080">
                  <c:v>52</c:v>
                </c:pt>
                <c:pt idx="8081">
                  <c:v>57</c:v>
                </c:pt>
                <c:pt idx="8082">
                  <c:v>47</c:v>
                </c:pt>
                <c:pt idx="8083">
                  <c:v>44</c:v>
                </c:pt>
                <c:pt idx="8084">
                  <c:v>46</c:v>
                </c:pt>
                <c:pt idx="8085">
                  <c:v>59</c:v>
                </c:pt>
                <c:pt idx="8086">
                  <c:v>69</c:v>
                </c:pt>
                <c:pt idx="8087">
                  <c:v>62</c:v>
                </c:pt>
                <c:pt idx="8088">
                  <c:v>56</c:v>
                </c:pt>
                <c:pt idx="8089">
                  <c:v>29</c:v>
                </c:pt>
                <c:pt idx="8090">
                  <c:v>35</c:v>
                </c:pt>
                <c:pt idx="8091">
                  <c:v>33</c:v>
                </c:pt>
                <c:pt idx="8092">
                  <c:v>38</c:v>
                </c:pt>
                <c:pt idx="8093">
                  <c:v>40</c:v>
                </c:pt>
                <c:pt idx="8094">
                  <c:v>59</c:v>
                </c:pt>
                <c:pt idx="8095">
                  <c:v>59</c:v>
                </c:pt>
                <c:pt idx="8096">
                  <c:v>59</c:v>
                </c:pt>
                <c:pt idx="8097">
                  <c:v>53</c:v>
                </c:pt>
                <c:pt idx="8098">
                  <c:v>50</c:v>
                </c:pt>
                <c:pt idx="8099">
                  <c:v>41</c:v>
                </c:pt>
                <c:pt idx="8100">
                  <c:v>44</c:v>
                </c:pt>
                <c:pt idx="8101">
                  <c:v>43</c:v>
                </c:pt>
                <c:pt idx="8102">
                  <c:v>43</c:v>
                </c:pt>
                <c:pt idx="8103">
                  <c:v>42</c:v>
                </c:pt>
                <c:pt idx="8104">
                  <c:v>48</c:v>
                </c:pt>
                <c:pt idx="8105">
                  <c:v>44</c:v>
                </c:pt>
                <c:pt idx="8106">
                  <c:v>54</c:v>
                </c:pt>
                <c:pt idx="8107">
                  <c:v>53</c:v>
                </c:pt>
                <c:pt idx="8108">
                  <c:v>42</c:v>
                </c:pt>
                <c:pt idx="8109">
                  <c:v>48</c:v>
                </c:pt>
                <c:pt idx="8110">
                  <c:v>49</c:v>
                </c:pt>
                <c:pt idx="8111">
                  <c:v>38</c:v>
                </c:pt>
                <c:pt idx="8112">
                  <c:v>36</c:v>
                </c:pt>
                <c:pt idx="8113">
                  <c:v>43</c:v>
                </c:pt>
                <c:pt idx="8114">
                  <c:v>46</c:v>
                </c:pt>
                <c:pt idx="8115">
                  <c:v>40</c:v>
                </c:pt>
                <c:pt idx="8116">
                  <c:v>41</c:v>
                </c:pt>
                <c:pt idx="8117">
                  <c:v>48</c:v>
                </c:pt>
                <c:pt idx="8118">
                  <c:v>54</c:v>
                </c:pt>
                <c:pt idx="8119">
                  <c:v>46</c:v>
                </c:pt>
                <c:pt idx="8120">
                  <c:v>48</c:v>
                </c:pt>
                <c:pt idx="8121">
                  <c:v>45</c:v>
                </c:pt>
                <c:pt idx="8122">
                  <c:v>51</c:v>
                </c:pt>
                <c:pt idx="8123">
                  <c:v>51</c:v>
                </c:pt>
                <c:pt idx="8124">
                  <c:v>49</c:v>
                </c:pt>
                <c:pt idx="8125">
                  <c:v>38</c:v>
                </c:pt>
                <c:pt idx="8126">
                  <c:v>41</c:v>
                </c:pt>
                <c:pt idx="8127">
                  <c:v>52</c:v>
                </c:pt>
                <c:pt idx="8128">
                  <c:v>57</c:v>
                </c:pt>
                <c:pt idx="8129">
                  <c:v>63</c:v>
                </c:pt>
                <c:pt idx="8130">
                  <c:v>69</c:v>
                </c:pt>
                <c:pt idx="8131">
                  <c:v>68</c:v>
                </c:pt>
                <c:pt idx="8132">
                  <c:v>63</c:v>
                </c:pt>
                <c:pt idx="8133">
                  <c:v>64</c:v>
                </c:pt>
                <c:pt idx="8134">
                  <c:v>63</c:v>
                </c:pt>
                <c:pt idx="8135">
                  <c:v>63</c:v>
                </c:pt>
                <c:pt idx="8136">
                  <c:v>67</c:v>
                </c:pt>
                <c:pt idx="8137">
                  <c:v>71</c:v>
                </c:pt>
                <c:pt idx="8138">
                  <c:v>76</c:v>
                </c:pt>
                <c:pt idx="8139">
                  <c:v>79</c:v>
                </c:pt>
                <c:pt idx="8140">
                  <c:v>80</c:v>
                </c:pt>
                <c:pt idx="8141">
                  <c:v>74</c:v>
                </c:pt>
                <c:pt idx="8142">
                  <c:v>66</c:v>
                </c:pt>
                <c:pt idx="8143">
                  <c:v>70</c:v>
                </c:pt>
                <c:pt idx="8144">
                  <c:v>84</c:v>
                </c:pt>
                <c:pt idx="8145">
                  <c:v>82</c:v>
                </c:pt>
                <c:pt idx="8146">
                  <c:v>82</c:v>
                </c:pt>
                <c:pt idx="8147">
                  <c:v>70</c:v>
                </c:pt>
                <c:pt idx="8148">
                  <c:v>73</c:v>
                </c:pt>
                <c:pt idx="8149">
                  <c:v>81</c:v>
                </c:pt>
                <c:pt idx="8150">
                  <c:v>80</c:v>
                </c:pt>
                <c:pt idx="8151">
                  <c:v>84</c:v>
                </c:pt>
                <c:pt idx="8152">
                  <c:v>81</c:v>
                </c:pt>
                <c:pt idx="8153">
                  <c:v>81</c:v>
                </c:pt>
                <c:pt idx="8154">
                  <c:v>84</c:v>
                </c:pt>
                <c:pt idx="8155">
                  <c:v>83</c:v>
                </c:pt>
                <c:pt idx="8156">
                  <c:v>79</c:v>
                </c:pt>
                <c:pt idx="8157">
                  <c:v>73</c:v>
                </c:pt>
                <c:pt idx="8158">
                  <c:v>72</c:v>
                </c:pt>
                <c:pt idx="8159">
                  <c:v>72</c:v>
                </c:pt>
                <c:pt idx="8160">
                  <c:v>69</c:v>
                </c:pt>
                <c:pt idx="8161">
                  <c:v>70</c:v>
                </c:pt>
                <c:pt idx="8162">
                  <c:v>76</c:v>
                </c:pt>
                <c:pt idx="8163">
                  <c:v>78</c:v>
                </c:pt>
                <c:pt idx="8164">
                  <c:v>83</c:v>
                </c:pt>
                <c:pt idx="8165">
                  <c:v>85</c:v>
                </c:pt>
                <c:pt idx="8166">
                  <c:v>76</c:v>
                </c:pt>
                <c:pt idx="8167">
                  <c:v>68</c:v>
                </c:pt>
                <c:pt idx="8168">
                  <c:v>66</c:v>
                </c:pt>
                <c:pt idx="8169">
                  <c:v>66</c:v>
                </c:pt>
                <c:pt idx="8170">
                  <c:v>66</c:v>
                </c:pt>
                <c:pt idx="8171">
                  <c:v>56</c:v>
                </c:pt>
                <c:pt idx="8172">
                  <c:v>65</c:v>
                </c:pt>
                <c:pt idx="8173">
                  <c:v>74</c:v>
                </c:pt>
                <c:pt idx="8174">
                  <c:v>81</c:v>
                </c:pt>
                <c:pt idx="8175">
                  <c:v>84</c:v>
                </c:pt>
                <c:pt idx="8176">
                  <c:v>85</c:v>
                </c:pt>
                <c:pt idx="8177">
                  <c:v>75</c:v>
                </c:pt>
                <c:pt idx="8178">
                  <c:v>76</c:v>
                </c:pt>
                <c:pt idx="8179">
                  <c:v>71</c:v>
                </c:pt>
                <c:pt idx="8180">
                  <c:v>73</c:v>
                </c:pt>
                <c:pt idx="8181">
                  <c:v>74</c:v>
                </c:pt>
                <c:pt idx="8182">
                  <c:v>81</c:v>
                </c:pt>
                <c:pt idx="8183">
                  <c:v>82</c:v>
                </c:pt>
                <c:pt idx="8184">
                  <c:v>79</c:v>
                </c:pt>
                <c:pt idx="8185">
                  <c:v>76</c:v>
                </c:pt>
                <c:pt idx="8186">
                  <c:v>80</c:v>
                </c:pt>
                <c:pt idx="8187">
                  <c:v>87</c:v>
                </c:pt>
                <c:pt idx="8188">
                  <c:v>82</c:v>
                </c:pt>
                <c:pt idx="8189">
                  <c:v>85</c:v>
                </c:pt>
                <c:pt idx="8190">
                  <c:v>80</c:v>
                </c:pt>
                <c:pt idx="8191">
                  <c:v>80</c:v>
                </c:pt>
                <c:pt idx="8192">
                  <c:v>84</c:v>
                </c:pt>
                <c:pt idx="8193">
                  <c:v>82</c:v>
                </c:pt>
                <c:pt idx="8194">
                  <c:v>83</c:v>
                </c:pt>
                <c:pt idx="8195">
                  <c:v>86</c:v>
                </c:pt>
                <c:pt idx="8196">
                  <c:v>87</c:v>
                </c:pt>
                <c:pt idx="8197">
                  <c:v>90</c:v>
                </c:pt>
                <c:pt idx="8198">
                  <c:v>88</c:v>
                </c:pt>
                <c:pt idx="8199">
                  <c:v>91</c:v>
                </c:pt>
                <c:pt idx="8200">
                  <c:v>93</c:v>
                </c:pt>
                <c:pt idx="8201">
                  <c:v>90</c:v>
                </c:pt>
                <c:pt idx="8202">
                  <c:v>83</c:v>
                </c:pt>
                <c:pt idx="8203">
                  <c:v>81</c:v>
                </c:pt>
                <c:pt idx="8204">
                  <c:v>82</c:v>
                </c:pt>
                <c:pt idx="8205">
                  <c:v>82</c:v>
                </c:pt>
                <c:pt idx="8206">
                  <c:v>87</c:v>
                </c:pt>
                <c:pt idx="8207">
                  <c:v>90</c:v>
                </c:pt>
                <c:pt idx="8208">
                  <c:v>91</c:v>
                </c:pt>
                <c:pt idx="8209">
                  <c:v>82</c:v>
                </c:pt>
                <c:pt idx="8210">
                  <c:v>75</c:v>
                </c:pt>
                <c:pt idx="8211">
                  <c:v>61</c:v>
                </c:pt>
                <c:pt idx="8212">
                  <c:v>73</c:v>
                </c:pt>
                <c:pt idx="8213">
                  <c:v>76</c:v>
                </c:pt>
                <c:pt idx="8214">
                  <c:v>71</c:v>
                </c:pt>
                <c:pt idx="8215">
                  <c:v>69</c:v>
                </c:pt>
                <c:pt idx="8216">
                  <c:v>73</c:v>
                </c:pt>
                <c:pt idx="8217">
                  <c:v>73</c:v>
                </c:pt>
                <c:pt idx="8218">
                  <c:v>77</c:v>
                </c:pt>
                <c:pt idx="8219">
                  <c:v>78</c:v>
                </c:pt>
                <c:pt idx="8220">
                  <c:v>77</c:v>
                </c:pt>
                <c:pt idx="8221">
                  <c:v>77</c:v>
                </c:pt>
                <c:pt idx="8222">
                  <c:v>80</c:v>
                </c:pt>
                <c:pt idx="8223">
                  <c:v>81</c:v>
                </c:pt>
                <c:pt idx="8224">
                  <c:v>81</c:v>
                </c:pt>
                <c:pt idx="8225">
                  <c:v>82</c:v>
                </c:pt>
                <c:pt idx="8226">
                  <c:v>86</c:v>
                </c:pt>
                <c:pt idx="8227">
                  <c:v>88</c:v>
                </c:pt>
                <c:pt idx="8228">
                  <c:v>84</c:v>
                </c:pt>
                <c:pt idx="8229">
                  <c:v>83</c:v>
                </c:pt>
                <c:pt idx="8230">
                  <c:v>67</c:v>
                </c:pt>
                <c:pt idx="8231">
                  <c:v>68</c:v>
                </c:pt>
                <c:pt idx="8232">
                  <c:v>76</c:v>
                </c:pt>
                <c:pt idx="8233">
                  <c:v>80</c:v>
                </c:pt>
                <c:pt idx="8234">
                  <c:v>83</c:v>
                </c:pt>
                <c:pt idx="8235">
                  <c:v>77</c:v>
                </c:pt>
                <c:pt idx="8236">
                  <c:v>76</c:v>
                </c:pt>
                <c:pt idx="8237">
                  <c:v>76</c:v>
                </c:pt>
                <c:pt idx="8238">
                  <c:v>79</c:v>
                </c:pt>
                <c:pt idx="8239">
                  <c:v>82</c:v>
                </c:pt>
                <c:pt idx="8240">
                  <c:v>74</c:v>
                </c:pt>
                <c:pt idx="8241">
                  <c:v>80</c:v>
                </c:pt>
                <c:pt idx="8242">
                  <c:v>84</c:v>
                </c:pt>
                <c:pt idx="8243">
                  <c:v>81</c:v>
                </c:pt>
                <c:pt idx="8244">
                  <c:v>78</c:v>
                </c:pt>
                <c:pt idx="8245">
                  <c:v>77</c:v>
                </c:pt>
                <c:pt idx="8246">
                  <c:v>76</c:v>
                </c:pt>
                <c:pt idx="8247">
                  <c:v>70</c:v>
                </c:pt>
                <c:pt idx="8248">
                  <c:v>65</c:v>
                </c:pt>
                <c:pt idx="8249">
                  <c:v>62</c:v>
                </c:pt>
                <c:pt idx="8250">
                  <c:v>67</c:v>
                </c:pt>
                <c:pt idx="8251">
                  <c:v>78</c:v>
                </c:pt>
                <c:pt idx="8252">
                  <c:v>80</c:v>
                </c:pt>
                <c:pt idx="8253">
                  <c:v>69</c:v>
                </c:pt>
                <c:pt idx="8254">
                  <c:v>78</c:v>
                </c:pt>
                <c:pt idx="8255">
                  <c:v>73</c:v>
                </c:pt>
                <c:pt idx="8256">
                  <c:v>66</c:v>
                </c:pt>
                <c:pt idx="8257">
                  <c:v>59</c:v>
                </c:pt>
                <c:pt idx="8258">
                  <c:v>72</c:v>
                </c:pt>
                <c:pt idx="8259">
                  <c:v>75</c:v>
                </c:pt>
                <c:pt idx="8260">
                  <c:v>78</c:v>
                </c:pt>
                <c:pt idx="8261">
                  <c:v>80</c:v>
                </c:pt>
                <c:pt idx="8262">
                  <c:v>85</c:v>
                </c:pt>
                <c:pt idx="8263">
                  <c:v>86</c:v>
                </c:pt>
                <c:pt idx="8264">
                  <c:v>84</c:v>
                </c:pt>
                <c:pt idx="8265">
                  <c:v>82</c:v>
                </c:pt>
                <c:pt idx="8266">
                  <c:v>82</c:v>
                </c:pt>
                <c:pt idx="8267">
                  <c:v>85</c:v>
                </c:pt>
                <c:pt idx="8268">
                  <c:v>84</c:v>
                </c:pt>
                <c:pt idx="8269">
                  <c:v>73</c:v>
                </c:pt>
                <c:pt idx="8270">
                  <c:v>76</c:v>
                </c:pt>
                <c:pt idx="8271">
                  <c:v>72</c:v>
                </c:pt>
                <c:pt idx="8272">
                  <c:v>71</c:v>
                </c:pt>
                <c:pt idx="8273">
                  <c:v>65</c:v>
                </c:pt>
                <c:pt idx="8274">
                  <c:v>65</c:v>
                </c:pt>
                <c:pt idx="8275">
                  <c:v>69</c:v>
                </c:pt>
                <c:pt idx="8276">
                  <c:v>71</c:v>
                </c:pt>
                <c:pt idx="8277">
                  <c:v>75</c:v>
                </c:pt>
                <c:pt idx="8278">
                  <c:v>62</c:v>
                </c:pt>
                <c:pt idx="8279">
                  <c:v>43</c:v>
                </c:pt>
                <c:pt idx="8280">
                  <c:v>29</c:v>
                </c:pt>
                <c:pt idx="8281">
                  <c:v>34</c:v>
                </c:pt>
                <c:pt idx="8282">
                  <c:v>39</c:v>
                </c:pt>
                <c:pt idx="8283">
                  <c:v>41</c:v>
                </c:pt>
                <c:pt idx="8284">
                  <c:v>43</c:v>
                </c:pt>
                <c:pt idx="8285">
                  <c:v>46</c:v>
                </c:pt>
                <c:pt idx="8286">
                  <c:v>43</c:v>
                </c:pt>
                <c:pt idx="8287">
                  <c:v>46</c:v>
                </c:pt>
                <c:pt idx="8288">
                  <c:v>37</c:v>
                </c:pt>
                <c:pt idx="8289">
                  <c:v>42</c:v>
                </c:pt>
                <c:pt idx="8290">
                  <c:v>47</c:v>
                </c:pt>
                <c:pt idx="8291">
                  <c:v>43</c:v>
                </c:pt>
                <c:pt idx="8292">
                  <c:v>45</c:v>
                </c:pt>
                <c:pt idx="8293">
                  <c:v>45</c:v>
                </c:pt>
                <c:pt idx="8294">
                  <c:v>35</c:v>
                </c:pt>
                <c:pt idx="8295">
                  <c:v>41</c:v>
                </c:pt>
                <c:pt idx="8296">
                  <c:v>49</c:v>
                </c:pt>
                <c:pt idx="8297">
                  <c:v>60</c:v>
                </c:pt>
                <c:pt idx="8298">
                  <c:v>55</c:v>
                </c:pt>
                <c:pt idx="8299">
                  <c:v>50</c:v>
                </c:pt>
                <c:pt idx="8300">
                  <c:v>37</c:v>
                </c:pt>
                <c:pt idx="8301">
                  <c:v>29</c:v>
                </c:pt>
                <c:pt idx="8302">
                  <c:v>48</c:v>
                </c:pt>
                <c:pt idx="8303">
                  <c:v>46</c:v>
                </c:pt>
                <c:pt idx="8304">
                  <c:v>44</c:v>
                </c:pt>
                <c:pt idx="8305">
                  <c:v>41</c:v>
                </c:pt>
                <c:pt idx="8306">
                  <c:v>48</c:v>
                </c:pt>
                <c:pt idx="8307">
                  <c:v>50</c:v>
                </c:pt>
                <c:pt idx="8308">
                  <c:v>53</c:v>
                </c:pt>
                <c:pt idx="8309">
                  <c:v>50</c:v>
                </c:pt>
                <c:pt idx="8310">
                  <c:v>44</c:v>
                </c:pt>
                <c:pt idx="8311">
                  <c:v>48</c:v>
                </c:pt>
                <c:pt idx="8312">
                  <c:v>55</c:v>
                </c:pt>
                <c:pt idx="8313">
                  <c:v>53</c:v>
                </c:pt>
                <c:pt idx="8314">
                  <c:v>48</c:v>
                </c:pt>
                <c:pt idx="8315">
                  <c:v>40</c:v>
                </c:pt>
                <c:pt idx="8316">
                  <c:v>36</c:v>
                </c:pt>
                <c:pt idx="8317">
                  <c:v>35</c:v>
                </c:pt>
                <c:pt idx="8318">
                  <c:v>44</c:v>
                </c:pt>
                <c:pt idx="8319">
                  <c:v>33</c:v>
                </c:pt>
                <c:pt idx="8320">
                  <c:v>33</c:v>
                </c:pt>
                <c:pt idx="8321">
                  <c:v>38</c:v>
                </c:pt>
                <c:pt idx="8322">
                  <c:v>38</c:v>
                </c:pt>
                <c:pt idx="8323">
                  <c:v>34</c:v>
                </c:pt>
                <c:pt idx="8324">
                  <c:v>30</c:v>
                </c:pt>
                <c:pt idx="8325">
                  <c:v>38</c:v>
                </c:pt>
                <c:pt idx="8326">
                  <c:v>41</c:v>
                </c:pt>
                <c:pt idx="8327">
                  <c:v>42</c:v>
                </c:pt>
                <c:pt idx="8328">
                  <c:v>51</c:v>
                </c:pt>
                <c:pt idx="8329">
                  <c:v>40</c:v>
                </c:pt>
                <c:pt idx="8330">
                  <c:v>39</c:v>
                </c:pt>
                <c:pt idx="8331">
                  <c:v>39</c:v>
                </c:pt>
                <c:pt idx="8332">
                  <c:v>44</c:v>
                </c:pt>
                <c:pt idx="8333">
                  <c:v>36</c:v>
                </c:pt>
                <c:pt idx="8334">
                  <c:v>29</c:v>
                </c:pt>
                <c:pt idx="8335">
                  <c:v>27</c:v>
                </c:pt>
                <c:pt idx="8336">
                  <c:v>27</c:v>
                </c:pt>
                <c:pt idx="8337">
                  <c:v>30</c:v>
                </c:pt>
                <c:pt idx="8338">
                  <c:v>30</c:v>
                </c:pt>
                <c:pt idx="8339">
                  <c:v>34</c:v>
                </c:pt>
                <c:pt idx="8340">
                  <c:v>35</c:v>
                </c:pt>
                <c:pt idx="8341">
                  <c:v>30</c:v>
                </c:pt>
                <c:pt idx="8342">
                  <c:v>29</c:v>
                </c:pt>
                <c:pt idx="8343">
                  <c:v>29</c:v>
                </c:pt>
                <c:pt idx="8344">
                  <c:v>31</c:v>
                </c:pt>
                <c:pt idx="8345">
                  <c:v>36</c:v>
                </c:pt>
                <c:pt idx="8346">
                  <c:v>37</c:v>
                </c:pt>
                <c:pt idx="8347">
                  <c:v>44</c:v>
                </c:pt>
                <c:pt idx="8348">
                  <c:v>52</c:v>
                </c:pt>
                <c:pt idx="8349">
                  <c:v>55</c:v>
                </c:pt>
                <c:pt idx="8350">
                  <c:v>54</c:v>
                </c:pt>
                <c:pt idx="8351">
                  <c:v>53</c:v>
                </c:pt>
                <c:pt idx="8352">
                  <c:v>55</c:v>
                </c:pt>
                <c:pt idx="8353">
                  <c:v>52</c:v>
                </c:pt>
                <c:pt idx="8354">
                  <c:v>49</c:v>
                </c:pt>
                <c:pt idx="8355">
                  <c:v>45</c:v>
                </c:pt>
                <c:pt idx="8356">
                  <c:v>47</c:v>
                </c:pt>
                <c:pt idx="8357">
                  <c:v>49</c:v>
                </c:pt>
                <c:pt idx="8358">
                  <c:v>45</c:v>
                </c:pt>
                <c:pt idx="8359">
                  <c:v>34</c:v>
                </c:pt>
                <c:pt idx="8360">
                  <c:v>36</c:v>
                </c:pt>
                <c:pt idx="8361">
                  <c:v>45</c:v>
                </c:pt>
                <c:pt idx="8362">
                  <c:v>52</c:v>
                </c:pt>
                <c:pt idx="8363">
                  <c:v>44</c:v>
                </c:pt>
                <c:pt idx="8364">
                  <c:v>36</c:v>
                </c:pt>
                <c:pt idx="8365">
                  <c:v>33</c:v>
                </c:pt>
                <c:pt idx="8366">
                  <c:v>35</c:v>
                </c:pt>
                <c:pt idx="8367">
                  <c:v>37</c:v>
                </c:pt>
                <c:pt idx="8368">
                  <c:v>45</c:v>
                </c:pt>
                <c:pt idx="8369">
                  <c:v>40</c:v>
                </c:pt>
                <c:pt idx="8370">
                  <c:v>37</c:v>
                </c:pt>
                <c:pt idx="8371">
                  <c:v>39</c:v>
                </c:pt>
                <c:pt idx="8372">
                  <c:v>34</c:v>
                </c:pt>
                <c:pt idx="8373">
                  <c:v>43</c:v>
                </c:pt>
                <c:pt idx="8374">
                  <c:v>35</c:v>
                </c:pt>
                <c:pt idx="8375">
                  <c:v>36</c:v>
                </c:pt>
                <c:pt idx="8376">
                  <c:v>46</c:v>
                </c:pt>
                <c:pt idx="8377">
                  <c:v>37</c:v>
                </c:pt>
                <c:pt idx="8378">
                  <c:v>38</c:v>
                </c:pt>
                <c:pt idx="8379">
                  <c:v>34</c:v>
                </c:pt>
                <c:pt idx="8380">
                  <c:v>40</c:v>
                </c:pt>
                <c:pt idx="8381">
                  <c:v>47</c:v>
                </c:pt>
                <c:pt idx="8382">
                  <c:v>45</c:v>
                </c:pt>
                <c:pt idx="8383">
                  <c:v>46</c:v>
                </c:pt>
                <c:pt idx="8384">
                  <c:v>44</c:v>
                </c:pt>
                <c:pt idx="8385">
                  <c:v>44</c:v>
                </c:pt>
                <c:pt idx="8386">
                  <c:v>41</c:v>
                </c:pt>
                <c:pt idx="8387">
                  <c:v>44</c:v>
                </c:pt>
                <c:pt idx="8388">
                  <c:v>44</c:v>
                </c:pt>
                <c:pt idx="8389">
                  <c:v>45</c:v>
                </c:pt>
                <c:pt idx="8390">
                  <c:v>40</c:v>
                </c:pt>
                <c:pt idx="8391">
                  <c:v>40</c:v>
                </c:pt>
                <c:pt idx="8392">
                  <c:v>32</c:v>
                </c:pt>
                <c:pt idx="8393">
                  <c:v>32</c:v>
                </c:pt>
                <c:pt idx="8394">
                  <c:v>39</c:v>
                </c:pt>
                <c:pt idx="8395">
                  <c:v>41</c:v>
                </c:pt>
                <c:pt idx="8396">
                  <c:v>38</c:v>
                </c:pt>
                <c:pt idx="8397">
                  <c:v>35</c:v>
                </c:pt>
                <c:pt idx="8398">
                  <c:v>43</c:v>
                </c:pt>
                <c:pt idx="8399">
                  <c:v>44</c:v>
                </c:pt>
                <c:pt idx="8400">
                  <c:v>50</c:v>
                </c:pt>
                <c:pt idx="8401">
                  <c:v>57</c:v>
                </c:pt>
                <c:pt idx="8402">
                  <c:v>56</c:v>
                </c:pt>
                <c:pt idx="8403">
                  <c:v>61</c:v>
                </c:pt>
                <c:pt idx="8404">
                  <c:v>65</c:v>
                </c:pt>
                <c:pt idx="8405">
                  <c:v>56</c:v>
                </c:pt>
                <c:pt idx="8406">
                  <c:v>60</c:v>
                </c:pt>
                <c:pt idx="8407">
                  <c:v>60</c:v>
                </c:pt>
                <c:pt idx="8408">
                  <c:v>64</c:v>
                </c:pt>
                <c:pt idx="8409">
                  <c:v>65</c:v>
                </c:pt>
                <c:pt idx="8410">
                  <c:v>60</c:v>
                </c:pt>
                <c:pt idx="8411">
                  <c:v>60</c:v>
                </c:pt>
                <c:pt idx="8412">
                  <c:v>67</c:v>
                </c:pt>
                <c:pt idx="8413">
                  <c:v>63</c:v>
                </c:pt>
                <c:pt idx="8414">
                  <c:v>64</c:v>
                </c:pt>
                <c:pt idx="8415">
                  <c:v>72</c:v>
                </c:pt>
                <c:pt idx="8416">
                  <c:v>71</c:v>
                </c:pt>
                <c:pt idx="8417">
                  <c:v>68</c:v>
                </c:pt>
                <c:pt idx="8418">
                  <c:v>62</c:v>
                </c:pt>
                <c:pt idx="8419">
                  <c:v>54</c:v>
                </c:pt>
                <c:pt idx="8420">
                  <c:v>43</c:v>
                </c:pt>
                <c:pt idx="8421">
                  <c:v>41</c:v>
                </c:pt>
                <c:pt idx="8422">
                  <c:v>55</c:v>
                </c:pt>
                <c:pt idx="8423">
                  <c:v>61</c:v>
                </c:pt>
                <c:pt idx="8424">
                  <c:v>66</c:v>
                </c:pt>
                <c:pt idx="8425">
                  <c:v>55</c:v>
                </c:pt>
                <c:pt idx="8426">
                  <c:v>52</c:v>
                </c:pt>
                <c:pt idx="8427">
                  <c:v>44</c:v>
                </c:pt>
                <c:pt idx="8428">
                  <c:v>49</c:v>
                </c:pt>
                <c:pt idx="8429">
                  <c:v>62</c:v>
                </c:pt>
                <c:pt idx="8430">
                  <c:v>62</c:v>
                </c:pt>
                <c:pt idx="8431">
                  <c:v>57</c:v>
                </c:pt>
                <c:pt idx="8432">
                  <c:v>55</c:v>
                </c:pt>
                <c:pt idx="8433">
                  <c:v>61</c:v>
                </c:pt>
                <c:pt idx="8434">
                  <c:v>64</c:v>
                </c:pt>
                <c:pt idx="8435">
                  <c:v>63</c:v>
                </c:pt>
                <c:pt idx="8436">
                  <c:v>59</c:v>
                </c:pt>
                <c:pt idx="8437">
                  <c:v>67</c:v>
                </c:pt>
                <c:pt idx="8438">
                  <c:v>61</c:v>
                </c:pt>
                <c:pt idx="8439">
                  <c:v>50</c:v>
                </c:pt>
                <c:pt idx="8440">
                  <c:v>50</c:v>
                </c:pt>
                <c:pt idx="8441">
                  <c:v>45</c:v>
                </c:pt>
                <c:pt idx="8442">
                  <c:v>45</c:v>
                </c:pt>
                <c:pt idx="8443">
                  <c:v>42</c:v>
                </c:pt>
                <c:pt idx="8444">
                  <c:v>37</c:v>
                </c:pt>
                <c:pt idx="8445">
                  <c:v>41</c:v>
                </c:pt>
                <c:pt idx="8446">
                  <c:v>46</c:v>
                </c:pt>
                <c:pt idx="8447">
                  <c:v>45</c:v>
                </c:pt>
                <c:pt idx="8448">
                  <c:v>50</c:v>
                </c:pt>
                <c:pt idx="8449">
                  <c:v>64</c:v>
                </c:pt>
                <c:pt idx="8450">
                  <c:v>67</c:v>
                </c:pt>
                <c:pt idx="8451">
                  <c:v>69</c:v>
                </c:pt>
                <c:pt idx="8452">
                  <c:v>73</c:v>
                </c:pt>
                <c:pt idx="8453">
                  <c:v>72</c:v>
                </c:pt>
                <c:pt idx="8454">
                  <c:v>59</c:v>
                </c:pt>
                <c:pt idx="8455">
                  <c:v>56</c:v>
                </c:pt>
                <c:pt idx="8456">
                  <c:v>71</c:v>
                </c:pt>
                <c:pt idx="8457">
                  <c:v>76</c:v>
                </c:pt>
                <c:pt idx="8458">
                  <c:v>76</c:v>
                </c:pt>
                <c:pt idx="8459">
                  <c:v>71</c:v>
                </c:pt>
                <c:pt idx="8460">
                  <c:v>68</c:v>
                </c:pt>
                <c:pt idx="8461">
                  <c:v>64</c:v>
                </c:pt>
                <c:pt idx="8462">
                  <c:v>60</c:v>
                </c:pt>
                <c:pt idx="8463">
                  <c:v>60</c:v>
                </c:pt>
                <c:pt idx="8464">
                  <c:v>65</c:v>
                </c:pt>
                <c:pt idx="8465">
                  <c:v>49</c:v>
                </c:pt>
                <c:pt idx="8466">
                  <c:v>46</c:v>
                </c:pt>
                <c:pt idx="8467">
                  <c:v>61</c:v>
                </c:pt>
                <c:pt idx="8468">
                  <c:v>66</c:v>
                </c:pt>
                <c:pt idx="8469">
                  <c:v>66</c:v>
                </c:pt>
                <c:pt idx="8470">
                  <c:v>64</c:v>
                </c:pt>
                <c:pt idx="8471">
                  <c:v>66</c:v>
                </c:pt>
                <c:pt idx="8472">
                  <c:v>57</c:v>
                </c:pt>
                <c:pt idx="8473">
                  <c:v>56</c:v>
                </c:pt>
                <c:pt idx="8474">
                  <c:v>65</c:v>
                </c:pt>
                <c:pt idx="8475">
                  <c:v>59</c:v>
                </c:pt>
                <c:pt idx="8476">
                  <c:v>54</c:v>
                </c:pt>
                <c:pt idx="8477">
                  <c:v>59</c:v>
                </c:pt>
                <c:pt idx="8478">
                  <c:v>59</c:v>
                </c:pt>
                <c:pt idx="8479">
                  <c:v>61</c:v>
                </c:pt>
                <c:pt idx="8480">
                  <c:v>63</c:v>
                </c:pt>
                <c:pt idx="8481">
                  <c:v>71</c:v>
                </c:pt>
                <c:pt idx="8482">
                  <c:v>66</c:v>
                </c:pt>
                <c:pt idx="8483">
                  <c:v>53</c:v>
                </c:pt>
                <c:pt idx="8484">
                  <c:v>62</c:v>
                </c:pt>
                <c:pt idx="8485">
                  <c:v>71</c:v>
                </c:pt>
                <c:pt idx="8486">
                  <c:v>74</c:v>
                </c:pt>
                <c:pt idx="8487">
                  <c:v>74</c:v>
                </c:pt>
                <c:pt idx="8488">
                  <c:v>78</c:v>
                </c:pt>
                <c:pt idx="8489">
                  <c:v>76</c:v>
                </c:pt>
                <c:pt idx="8490">
                  <c:v>79</c:v>
                </c:pt>
                <c:pt idx="8491">
                  <c:v>76</c:v>
                </c:pt>
                <c:pt idx="8492">
                  <c:v>72</c:v>
                </c:pt>
                <c:pt idx="8493">
                  <c:v>65</c:v>
                </c:pt>
                <c:pt idx="8494">
                  <c:v>66</c:v>
                </c:pt>
                <c:pt idx="8495">
                  <c:v>54</c:v>
                </c:pt>
                <c:pt idx="8496">
                  <c:v>62</c:v>
                </c:pt>
                <c:pt idx="8497">
                  <c:v>66</c:v>
                </c:pt>
                <c:pt idx="8498">
                  <c:v>72</c:v>
                </c:pt>
                <c:pt idx="8499">
                  <c:v>75</c:v>
                </c:pt>
                <c:pt idx="8500">
                  <c:v>78</c:v>
                </c:pt>
                <c:pt idx="8501">
                  <c:v>77</c:v>
                </c:pt>
                <c:pt idx="8502">
                  <c:v>73</c:v>
                </c:pt>
                <c:pt idx="8503">
                  <c:v>75</c:v>
                </c:pt>
                <c:pt idx="8504">
                  <c:v>74</c:v>
                </c:pt>
                <c:pt idx="8505">
                  <c:v>75</c:v>
                </c:pt>
                <c:pt idx="8506">
                  <c:v>78</c:v>
                </c:pt>
                <c:pt idx="8507">
                  <c:v>78</c:v>
                </c:pt>
                <c:pt idx="8508">
                  <c:v>79</c:v>
                </c:pt>
                <c:pt idx="8509">
                  <c:v>80</c:v>
                </c:pt>
                <c:pt idx="8510">
                  <c:v>77</c:v>
                </c:pt>
                <c:pt idx="8511">
                  <c:v>78</c:v>
                </c:pt>
                <c:pt idx="8512">
                  <c:v>77</c:v>
                </c:pt>
                <c:pt idx="8513">
                  <c:v>78</c:v>
                </c:pt>
                <c:pt idx="8514">
                  <c:v>79</c:v>
                </c:pt>
                <c:pt idx="8515">
                  <c:v>75</c:v>
                </c:pt>
                <c:pt idx="8516">
                  <c:v>72</c:v>
                </c:pt>
                <c:pt idx="8517">
                  <c:v>71</c:v>
                </c:pt>
                <c:pt idx="8518">
                  <c:v>76</c:v>
                </c:pt>
                <c:pt idx="8519">
                  <c:v>76</c:v>
                </c:pt>
                <c:pt idx="8520">
                  <c:v>80</c:v>
                </c:pt>
                <c:pt idx="8521">
                  <c:v>85</c:v>
                </c:pt>
                <c:pt idx="8522">
                  <c:v>86</c:v>
                </c:pt>
                <c:pt idx="8523">
                  <c:v>79</c:v>
                </c:pt>
                <c:pt idx="8524">
                  <c:v>75</c:v>
                </c:pt>
                <c:pt idx="8525">
                  <c:v>71</c:v>
                </c:pt>
                <c:pt idx="8526">
                  <c:v>72</c:v>
                </c:pt>
                <c:pt idx="8527">
                  <c:v>77</c:v>
                </c:pt>
                <c:pt idx="8528">
                  <c:v>79</c:v>
                </c:pt>
                <c:pt idx="8529">
                  <c:v>80</c:v>
                </c:pt>
                <c:pt idx="8530">
                  <c:v>79</c:v>
                </c:pt>
                <c:pt idx="8531">
                  <c:v>80</c:v>
                </c:pt>
                <c:pt idx="8532">
                  <c:v>84</c:v>
                </c:pt>
                <c:pt idx="8533">
                  <c:v>82</c:v>
                </c:pt>
                <c:pt idx="8534">
                  <c:v>78</c:v>
                </c:pt>
                <c:pt idx="8535">
                  <c:v>77</c:v>
                </c:pt>
                <c:pt idx="8536">
                  <c:v>79</c:v>
                </c:pt>
                <c:pt idx="8537">
                  <c:v>83</c:v>
                </c:pt>
                <c:pt idx="8538">
                  <c:v>86</c:v>
                </c:pt>
                <c:pt idx="8539">
                  <c:v>87</c:v>
                </c:pt>
                <c:pt idx="8540">
                  <c:v>86</c:v>
                </c:pt>
                <c:pt idx="8541">
                  <c:v>84</c:v>
                </c:pt>
                <c:pt idx="8542">
                  <c:v>82</c:v>
                </c:pt>
                <c:pt idx="8543">
                  <c:v>84</c:v>
                </c:pt>
                <c:pt idx="8544">
                  <c:v>86</c:v>
                </c:pt>
                <c:pt idx="8545">
                  <c:v>78</c:v>
                </c:pt>
                <c:pt idx="8546">
                  <c:v>80</c:v>
                </c:pt>
                <c:pt idx="8547">
                  <c:v>79</c:v>
                </c:pt>
                <c:pt idx="8548">
                  <c:v>80</c:v>
                </c:pt>
                <c:pt idx="8549">
                  <c:v>72</c:v>
                </c:pt>
                <c:pt idx="8550">
                  <c:v>76</c:v>
                </c:pt>
                <c:pt idx="8551">
                  <c:v>74</c:v>
                </c:pt>
                <c:pt idx="8552">
                  <c:v>72</c:v>
                </c:pt>
                <c:pt idx="8553">
                  <c:v>73</c:v>
                </c:pt>
                <c:pt idx="8554">
                  <c:v>84</c:v>
                </c:pt>
                <c:pt idx="8555">
                  <c:v>86</c:v>
                </c:pt>
                <c:pt idx="8556">
                  <c:v>84</c:v>
                </c:pt>
                <c:pt idx="8557">
                  <c:v>86</c:v>
                </c:pt>
                <c:pt idx="8558">
                  <c:v>88</c:v>
                </c:pt>
                <c:pt idx="8559">
                  <c:v>87</c:v>
                </c:pt>
                <c:pt idx="8560">
                  <c:v>83</c:v>
                </c:pt>
                <c:pt idx="8561">
                  <c:v>83</c:v>
                </c:pt>
                <c:pt idx="8562">
                  <c:v>80</c:v>
                </c:pt>
                <c:pt idx="8563">
                  <c:v>77</c:v>
                </c:pt>
                <c:pt idx="8564">
                  <c:v>81</c:v>
                </c:pt>
                <c:pt idx="8565">
                  <c:v>82</c:v>
                </c:pt>
                <c:pt idx="8566">
                  <c:v>82</c:v>
                </c:pt>
                <c:pt idx="8567">
                  <c:v>84</c:v>
                </c:pt>
                <c:pt idx="8568">
                  <c:v>80</c:v>
                </c:pt>
                <c:pt idx="8569">
                  <c:v>68</c:v>
                </c:pt>
                <c:pt idx="8570">
                  <c:v>69</c:v>
                </c:pt>
                <c:pt idx="8571">
                  <c:v>71</c:v>
                </c:pt>
                <c:pt idx="8572">
                  <c:v>69</c:v>
                </c:pt>
                <c:pt idx="8573">
                  <c:v>65</c:v>
                </c:pt>
                <c:pt idx="8574">
                  <c:v>71</c:v>
                </c:pt>
                <c:pt idx="8575">
                  <c:v>82</c:v>
                </c:pt>
                <c:pt idx="8576">
                  <c:v>82</c:v>
                </c:pt>
                <c:pt idx="8577">
                  <c:v>84</c:v>
                </c:pt>
                <c:pt idx="8578">
                  <c:v>83</c:v>
                </c:pt>
                <c:pt idx="8579">
                  <c:v>79</c:v>
                </c:pt>
                <c:pt idx="8580">
                  <c:v>72</c:v>
                </c:pt>
                <c:pt idx="8581">
                  <c:v>60</c:v>
                </c:pt>
                <c:pt idx="8582">
                  <c:v>72</c:v>
                </c:pt>
                <c:pt idx="8583">
                  <c:v>80</c:v>
                </c:pt>
                <c:pt idx="8584">
                  <c:v>81</c:v>
                </c:pt>
                <c:pt idx="8585">
                  <c:v>83</c:v>
                </c:pt>
                <c:pt idx="8586">
                  <c:v>81</c:v>
                </c:pt>
                <c:pt idx="8587">
                  <c:v>80</c:v>
                </c:pt>
                <c:pt idx="8588">
                  <c:v>80</c:v>
                </c:pt>
                <c:pt idx="8589">
                  <c:v>81</c:v>
                </c:pt>
                <c:pt idx="8590">
                  <c:v>72</c:v>
                </c:pt>
                <c:pt idx="8591">
                  <c:v>72</c:v>
                </c:pt>
                <c:pt idx="8592">
                  <c:v>70</c:v>
                </c:pt>
                <c:pt idx="8593">
                  <c:v>77</c:v>
                </c:pt>
                <c:pt idx="8594">
                  <c:v>75</c:v>
                </c:pt>
                <c:pt idx="8595">
                  <c:v>71</c:v>
                </c:pt>
                <c:pt idx="8596">
                  <c:v>55</c:v>
                </c:pt>
                <c:pt idx="8597">
                  <c:v>45</c:v>
                </c:pt>
                <c:pt idx="8598">
                  <c:v>48</c:v>
                </c:pt>
                <c:pt idx="8599">
                  <c:v>61</c:v>
                </c:pt>
                <c:pt idx="8600">
                  <c:v>74</c:v>
                </c:pt>
                <c:pt idx="8601">
                  <c:v>75</c:v>
                </c:pt>
                <c:pt idx="8602">
                  <c:v>79</c:v>
                </c:pt>
                <c:pt idx="8603">
                  <c:v>77</c:v>
                </c:pt>
                <c:pt idx="8604">
                  <c:v>76</c:v>
                </c:pt>
                <c:pt idx="8605">
                  <c:v>77</c:v>
                </c:pt>
                <c:pt idx="8606">
                  <c:v>73</c:v>
                </c:pt>
                <c:pt idx="8607">
                  <c:v>72</c:v>
                </c:pt>
                <c:pt idx="8608">
                  <c:v>67</c:v>
                </c:pt>
                <c:pt idx="8609">
                  <c:v>72</c:v>
                </c:pt>
                <c:pt idx="8610">
                  <c:v>71</c:v>
                </c:pt>
                <c:pt idx="8611">
                  <c:v>71</c:v>
                </c:pt>
                <c:pt idx="8612">
                  <c:v>71</c:v>
                </c:pt>
                <c:pt idx="8613">
                  <c:v>73</c:v>
                </c:pt>
                <c:pt idx="8614">
                  <c:v>73</c:v>
                </c:pt>
                <c:pt idx="8615">
                  <c:v>74</c:v>
                </c:pt>
                <c:pt idx="8616">
                  <c:v>71</c:v>
                </c:pt>
                <c:pt idx="8617">
                  <c:v>62</c:v>
                </c:pt>
                <c:pt idx="8618">
                  <c:v>57</c:v>
                </c:pt>
                <c:pt idx="8619">
                  <c:v>66</c:v>
                </c:pt>
                <c:pt idx="8620">
                  <c:v>68</c:v>
                </c:pt>
                <c:pt idx="8621">
                  <c:v>77</c:v>
                </c:pt>
                <c:pt idx="8622">
                  <c:v>78</c:v>
                </c:pt>
                <c:pt idx="8623">
                  <c:v>66</c:v>
                </c:pt>
                <c:pt idx="8624">
                  <c:v>41</c:v>
                </c:pt>
                <c:pt idx="8625">
                  <c:v>38</c:v>
                </c:pt>
                <c:pt idx="8626">
                  <c:v>43</c:v>
                </c:pt>
                <c:pt idx="8627">
                  <c:v>41</c:v>
                </c:pt>
                <c:pt idx="8628">
                  <c:v>33</c:v>
                </c:pt>
                <c:pt idx="8629">
                  <c:v>45</c:v>
                </c:pt>
                <c:pt idx="8630">
                  <c:v>53</c:v>
                </c:pt>
                <c:pt idx="8631">
                  <c:v>46</c:v>
                </c:pt>
                <c:pt idx="8632">
                  <c:v>59</c:v>
                </c:pt>
                <c:pt idx="8633">
                  <c:v>41</c:v>
                </c:pt>
                <c:pt idx="8634">
                  <c:v>44</c:v>
                </c:pt>
                <c:pt idx="8635">
                  <c:v>49</c:v>
                </c:pt>
                <c:pt idx="8636">
                  <c:v>57</c:v>
                </c:pt>
                <c:pt idx="8637">
                  <c:v>54</c:v>
                </c:pt>
                <c:pt idx="8638">
                  <c:v>54</c:v>
                </c:pt>
                <c:pt idx="8639">
                  <c:v>56</c:v>
                </c:pt>
                <c:pt idx="8640">
                  <c:v>52</c:v>
                </c:pt>
                <c:pt idx="8641">
                  <c:v>44</c:v>
                </c:pt>
                <c:pt idx="8642">
                  <c:v>46</c:v>
                </c:pt>
                <c:pt idx="8643">
                  <c:v>46</c:v>
                </c:pt>
                <c:pt idx="8644">
                  <c:v>46</c:v>
                </c:pt>
                <c:pt idx="8645">
                  <c:v>56</c:v>
                </c:pt>
                <c:pt idx="8646">
                  <c:v>58</c:v>
                </c:pt>
                <c:pt idx="8647">
                  <c:v>57</c:v>
                </c:pt>
                <c:pt idx="8648">
                  <c:v>59</c:v>
                </c:pt>
                <c:pt idx="8649">
                  <c:v>39</c:v>
                </c:pt>
                <c:pt idx="8650">
                  <c:v>40</c:v>
                </c:pt>
                <c:pt idx="8651">
                  <c:v>32</c:v>
                </c:pt>
                <c:pt idx="8652">
                  <c:v>46</c:v>
                </c:pt>
                <c:pt idx="8653">
                  <c:v>45</c:v>
                </c:pt>
                <c:pt idx="8654">
                  <c:v>54</c:v>
                </c:pt>
                <c:pt idx="8655">
                  <c:v>50</c:v>
                </c:pt>
                <c:pt idx="8656">
                  <c:v>45</c:v>
                </c:pt>
                <c:pt idx="8657">
                  <c:v>32</c:v>
                </c:pt>
                <c:pt idx="8658">
                  <c:v>26</c:v>
                </c:pt>
                <c:pt idx="8659">
                  <c:v>30</c:v>
                </c:pt>
                <c:pt idx="8660">
                  <c:v>34</c:v>
                </c:pt>
                <c:pt idx="8661">
                  <c:v>28</c:v>
                </c:pt>
                <c:pt idx="8662">
                  <c:v>29</c:v>
                </c:pt>
                <c:pt idx="8663">
                  <c:v>33</c:v>
                </c:pt>
                <c:pt idx="8664">
                  <c:v>42</c:v>
                </c:pt>
                <c:pt idx="8665">
                  <c:v>40</c:v>
                </c:pt>
                <c:pt idx="8666">
                  <c:v>33</c:v>
                </c:pt>
                <c:pt idx="8667">
                  <c:v>40</c:v>
                </c:pt>
                <c:pt idx="8668">
                  <c:v>51</c:v>
                </c:pt>
                <c:pt idx="8669">
                  <c:v>60</c:v>
                </c:pt>
                <c:pt idx="8670">
                  <c:v>62</c:v>
                </c:pt>
                <c:pt idx="8671">
                  <c:v>60</c:v>
                </c:pt>
                <c:pt idx="8672">
                  <c:v>55</c:v>
                </c:pt>
                <c:pt idx="8673">
                  <c:v>57</c:v>
                </c:pt>
                <c:pt idx="8674">
                  <c:v>46</c:v>
                </c:pt>
                <c:pt idx="8675">
                  <c:v>41</c:v>
                </c:pt>
                <c:pt idx="8676">
                  <c:v>44</c:v>
                </c:pt>
                <c:pt idx="8677">
                  <c:v>48</c:v>
                </c:pt>
                <c:pt idx="8678">
                  <c:v>56</c:v>
                </c:pt>
                <c:pt idx="8679">
                  <c:v>48</c:v>
                </c:pt>
                <c:pt idx="8680">
                  <c:v>43</c:v>
                </c:pt>
                <c:pt idx="8681">
                  <c:v>36</c:v>
                </c:pt>
                <c:pt idx="8682">
                  <c:v>36</c:v>
                </c:pt>
                <c:pt idx="8683">
                  <c:v>46</c:v>
                </c:pt>
                <c:pt idx="8684">
                  <c:v>47</c:v>
                </c:pt>
                <c:pt idx="8685">
                  <c:v>44</c:v>
                </c:pt>
                <c:pt idx="8686">
                  <c:v>41</c:v>
                </c:pt>
                <c:pt idx="8687">
                  <c:v>34</c:v>
                </c:pt>
                <c:pt idx="8688">
                  <c:v>32</c:v>
                </c:pt>
                <c:pt idx="8689">
                  <c:v>31</c:v>
                </c:pt>
                <c:pt idx="8690">
                  <c:v>33</c:v>
                </c:pt>
                <c:pt idx="8691">
                  <c:v>27</c:v>
                </c:pt>
                <c:pt idx="8692">
                  <c:v>29</c:v>
                </c:pt>
                <c:pt idx="8693">
                  <c:v>30</c:v>
                </c:pt>
                <c:pt idx="8694">
                  <c:v>29</c:v>
                </c:pt>
                <c:pt idx="8695">
                  <c:v>31</c:v>
                </c:pt>
                <c:pt idx="8696">
                  <c:v>35</c:v>
                </c:pt>
                <c:pt idx="8697">
                  <c:v>33</c:v>
                </c:pt>
                <c:pt idx="8698">
                  <c:v>27</c:v>
                </c:pt>
                <c:pt idx="8699">
                  <c:v>34</c:v>
                </c:pt>
                <c:pt idx="8700">
                  <c:v>40</c:v>
                </c:pt>
                <c:pt idx="8701">
                  <c:v>32</c:v>
                </c:pt>
                <c:pt idx="8702">
                  <c:v>44</c:v>
                </c:pt>
                <c:pt idx="8703">
                  <c:v>38</c:v>
                </c:pt>
                <c:pt idx="8704">
                  <c:v>44</c:v>
                </c:pt>
                <c:pt idx="8705">
                  <c:v>45</c:v>
                </c:pt>
                <c:pt idx="8706">
                  <c:v>48</c:v>
                </c:pt>
                <c:pt idx="8707">
                  <c:v>49</c:v>
                </c:pt>
                <c:pt idx="8708">
                  <c:v>53</c:v>
                </c:pt>
                <c:pt idx="8709">
                  <c:v>57</c:v>
                </c:pt>
                <c:pt idx="8710">
                  <c:v>60</c:v>
                </c:pt>
                <c:pt idx="8711">
                  <c:v>56</c:v>
                </c:pt>
                <c:pt idx="8712">
                  <c:v>56</c:v>
                </c:pt>
                <c:pt idx="8713">
                  <c:v>54</c:v>
                </c:pt>
                <c:pt idx="8714">
                  <c:v>54</c:v>
                </c:pt>
                <c:pt idx="8715">
                  <c:v>41</c:v>
                </c:pt>
                <c:pt idx="8716">
                  <c:v>40</c:v>
                </c:pt>
                <c:pt idx="8717">
                  <c:v>43</c:v>
                </c:pt>
                <c:pt idx="8718">
                  <c:v>36</c:v>
                </c:pt>
                <c:pt idx="8719">
                  <c:v>36</c:v>
                </c:pt>
                <c:pt idx="8720">
                  <c:v>39</c:v>
                </c:pt>
                <c:pt idx="8721">
                  <c:v>45</c:v>
                </c:pt>
                <c:pt idx="8722">
                  <c:v>47</c:v>
                </c:pt>
                <c:pt idx="8723">
                  <c:v>44</c:v>
                </c:pt>
                <c:pt idx="8724">
                  <c:v>48</c:v>
                </c:pt>
                <c:pt idx="8725">
                  <c:v>52</c:v>
                </c:pt>
                <c:pt idx="8726">
                  <c:v>49</c:v>
                </c:pt>
                <c:pt idx="8727">
                  <c:v>45</c:v>
                </c:pt>
                <c:pt idx="8728">
                  <c:v>41</c:v>
                </c:pt>
                <c:pt idx="8729">
                  <c:v>37</c:v>
                </c:pt>
                <c:pt idx="8730">
                  <c:v>44</c:v>
                </c:pt>
                <c:pt idx="8731">
                  <c:v>41</c:v>
                </c:pt>
                <c:pt idx="8732">
                  <c:v>45</c:v>
                </c:pt>
                <c:pt idx="8733">
                  <c:v>48</c:v>
                </c:pt>
                <c:pt idx="8734">
                  <c:v>39</c:v>
                </c:pt>
                <c:pt idx="8735">
                  <c:v>40</c:v>
                </c:pt>
                <c:pt idx="8736">
                  <c:v>34</c:v>
                </c:pt>
                <c:pt idx="8737">
                  <c:v>35</c:v>
                </c:pt>
                <c:pt idx="8738">
                  <c:v>41</c:v>
                </c:pt>
                <c:pt idx="8739">
                  <c:v>40</c:v>
                </c:pt>
                <c:pt idx="8740">
                  <c:v>45</c:v>
                </c:pt>
                <c:pt idx="8741">
                  <c:v>43</c:v>
                </c:pt>
                <c:pt idx="8742">
                  <c:v>38</c:v>
                </c:pt>
                <c:pt idx="8743">
                  <c:v>40</c:v>
                </c:pt>
                <c:pt idx="8744">
                  <c:v>42</c:v>
                </c:pt>
                <c:pt idx="8745">
                  <c:v>47</c:v>
                </c:pt>
                <c:pt idx="8746">
                  <c:v>49</c:v>
                </c:pt>
                <c:pt idx="8747">
                  <c:v>46</c:v>
                </c:pt>
                <c:pt idx="8748">
                  <c:v>46</c:v>
                </c:pt>
                <c:pt idx="8749">
                  <c:v>48</c:v>
                </c:pt>
                <c:pt idx="8750">
                  <c:v>47</c:v>
                </c:pt>
                <c:pt idx="8751">
                  <c:v>46</c:v>
                </c:pt>
                <c:pt idx="8752">
                  <c:v>50</c:v>
                </c:pt>
                <c:pt idx="8753">
                  <c:v>46</c:v>
                </c:pt>
                <c:pt idx="8754">
                  <c:v>49</c:v>
                </c:pt>
                <c:pt idx="8755">
                  <c:v>52</c:v>
                </c:pt>
                <c:pt idx="8756">
                  <c:v>60</c:v>
                </c:pt>
                <c:pt idx="8757">
                  <c:v>65</c:v>
                </c:pt>
                <c:pt idx="8758">
                  <c:v>68</c:v>
                </c:pt>
                <c:pt idx="8759">
                  <c:v>59</c:v>
                </c:pt>
                <c:pt idx="8760">
                  <c:v>69</c:v>
                </c:pt>
                <c:pt idx="8761">
                  <c:v>65</c:v>
                </c:pt>
                <c:pt idx="8762">
                  <c:v>51</c:v>
                </c:pt>
                <c:pt idx="8763">
                  <c:v>45</c:v>
                </c:pt>
                <c:pt idx="8764">
                  <c:v>54</c:v>
                </c:pt>
                <c:pt idx="8765">
                  <c:v>48</c:v>
                </c:pt>
                <c:pt idx="8766">
                  <c:v>46</c:v>
                </c:pt>
                <c:pt idx="8767">
                  <c:v>44</c:v>
                </c:pt>
                <c:pt idx="8768">
                  <c:v>40</c:v>
                </c:pt>
                <c:pt idx="8769">
                  <c:v>33</c:v>
                </c:pt>
                <c:pt idx="8770">
                  <c:v>41</c:v>
                </c:pt>
                <c:pt idx="8771">
                  <c:v>37</c:v>
                </c:pt>
                <c:pt idx="8772">
                  <c:v>39</c:v>
                </c:pt>
                <c:pt idx="8773">
                  <c:v>40</c:v>
                </c:pt>
                <c:pt idx="8774">
                  <c:v>46</c:v>
                </c:pt>
                <c:pt idx="8775">
                  <c:v>53</c:v>
                </c:pt>
                <c:pt idx="8776">
                  <c:v>69</c:v>
                </c:pt>
                <c:pt idx="8777">
                  <c:v>67</c:v>
                </c:pt>
                <c:pt idx="8778">
                  <c:v>56</c:v>
                </c:pt>
                <c:pt idx="8779">
                  <c:v>49</c:v>
                </c:pt>
                <c:pt idx="8780">
                  <c:v>54</c:v>
                </c:pt>
                <c:pt idx="8781">
                  <c:v>52</c:v>
                </c:pt>
                <c:pt idx="8782">
                  <c:v>59</c:v>
                </c:pt>
                <c:pt idx="8783">
                  <c:v>62</c:v>
                </c:pt>
                <c:pt idx="8784">
                  <c:v>65</c:v>
                </c:pt>
                <c:pt idx="8785">
                  <c:v>72</c:v>
                </c:pt>
                <c:pt idx="8786">
                  <c:v>76</c:v>
                </c:pt>
                <c:pt idx="8787">
                  <c:v>73</c:v>
                </c:pt>
                <c:pt idx="8788">
                  <c:v>71</c:v>
                </c:pt>
                <c:pt idx="8789">
                  <c:v>62</c:v>
                </c:pt>
                <c:pt idx="8790">
                  <c:v>48</c:v>
                </c:pt>
                <c:pt idx="8791">
                  <c:v>50</c:v>
                </c:pt>
                <c:pt idx="8792">
                  <c:v>63</c:v>
                </c:pt>
                <c:pt idx="8793">
                  <c:v>72</c:v>
                </c:pt>
                <c:pt idx="8794">
                  <c:v>68</c:v>
                </c:pt>
                <c:pt idx="8795">
                  <c:v>73</c:v>
                </c:pt>
                <c:pt idx="8796">
                  <c:v>75</c:v>
                </c:pt>
                <c:pt idx="8797">
                  <c:v>72</c:v>
                </c:pt>
                <c:pt idx="8798">
                  <c:v>69</c:v>
                </c:pt>
                <c:pt idx="8799">
                  <c:v>69</c:v>
                </c:pt>
                <c:pt idx="8800">
                  <c:v>68</c:v>
                </c:pt>
                <c:pt idx="8801">
                  <c:v>72</c:v>
                </c:pt>
                <c:pt idx="8802">
                  <c:v>78</c:v>
                </c:pt>
                <c:pt idx="8803">
                  <c:v>83</c:v>
                </c:pt>
                <c:pt idx="8804">
                  <c:v>82</c:v>
                </c:pt>
                <c:pt idx="8805">
                  <c:v>78</c:v>
                </c:pt>
                <c:pt idx="8806">
                  <c:v>79</c:v>
                </c:pt>
                <c:pt idx="8807">
                  <c:v>80</c:v>
                </c:pt>
                <c:pt idx="8808">
                  <c:v>83</c:v>
                </c:pt>
                <c:pt idx="8809">
                  <c:v>84</c:v>
                </c:pt>
                <c:pt idx="8810">
                  <c:v>79</c:v>
                </c:pt>
                <c:pt idx="8811">
                  <c:v>76</c:v>
                </c:pt>
                <c:pt idx="8812">
                  <c:v>70</c:v>
                </c:pt>
                <c:pt idx="8813">
                  <c:v>74</c:v>
                </c:pt>
                <c:pt idx="8814">
                  <c:v>85</c:v>
                </c:pt>
                <c:pt idx="8815">
                  <c:v>88</c:v>
                </c:pt>
                <c:pt idx="8816">
                  <c:v>86</c:v>
                </c:pt>
                <c:pt idx="8817">
                  <c:v>88</c:v>
                </c:pt>
                <c:pt idx="8818">
                  <c:v>89</c:v>
                </c:pt>
                <c:pt idx="8819">
                  <c:v>89</c:v>
                </c:pt>
                <c:pt idx="8820">
                  <c:v>91</c:v>
                </c:pt>
                <c:pt idx="8821">
                  <c:v>89</c:v>
                </c:pt>
                <c:pt idx="8822">
                  <c:v>85</c:v>
                </c:pt>
                <c:pt idx="8823">
                  <c:v>86</c:v>
                </c:pt>
                <c:pt idx="8824">
                  <c:v>83</c:v>
                </c:pt>
                <c:pt idx="8825">
                  <c:v>78</c:v>
                </c:pt>
                <c:pt idx="8826">
                  <c:v>85</c:v>
                </c:pt>
                <c:pt idx="8827">
                  <c:v>82</c:v>
                </c:pt>
                <c:pt idx="8828">
                  <c:v>83</c:v>
                </c:pt>
                <c:pt idx="8829">
                  <c:v>85</c:v>
                </c:pt>
                <c:pt idx="8830">
                  <c:v>85</c:v>
                </c:pt>
                <c:pt idx="8831">
                  <c:v>83</c:v>
                </c:pt>
                <c:pt idx="8832">
                  <c:v>81</c:v>
                </c:pt>
                <c:pt idx="8833">
                  <c:v>81</c:v>
                </c:pt>
                <c:pt idx="8834">
                  <c:v>80</c:v>
                </c:pt>
                <c:pt idx="8835">
                  <c:v>77</c:v>
                </c:pt>
                <c:pt idx="8836">
                  <c:v>77</c:v>
                </c:pt>
                <c:pt idx="8837">
                  <c:v>83</c:v>
                </c:pt>
                <c:pt idx="8838">
                  <c:v>85</c:v>
                </c:pt>
                <c:pt idx="8839">
                  <c:v>86</c:v>
                </c:pt>
                <c:pt idx="8840">
                  <c:v>86</c:v>
                </c:pt>
                <c:pt idx="8841">
                  <c:v>84</c:v>
                </c:pt>
                <c:pt idx="8842">
                  <c:v>81</c:v>
                </c:pt>
                <c:pt idx="8843">
                  <c:v>82</c:v>
                </c:pt>
                <c:pt idx="8844">
                  <c:v>81</c:v>
                </c:pt>
                <c:pt idx="8845">
                  <c:v>83</c:v>
                </c:pt>
                <c:pt idx="8846">
                  <c:v>82</c:v>
                </c:pt>
                <c:pt idx="8847">
                  <c:v>83</c:v>
                </c:pt>
                <c:pt idx="8848">
                  <c:v>83</c:v>
                </c:pt>
                <c:pt idx="8849">
                  <c:v>78</c:v>
                </c:pt>
                <c:pt idx="8850">
                  <c:v>75</c:v>
                </c:pt>
                <c:pt idx="8851">
                  <c:v>76</c:v>
                </c:pt>
                <c:pt idx="8852">
                  <c:v>74</c:v>
                </c:pt>
                <c:pt idx="8853">
                  <c:v>80</c:v>
                </c:pt>
                <c:pt idx="8854">
                  <c:v>81</c:v>
                </c:pt>
                <c:pt idx="8855">
                  <c:v>81</c:v>
                </c:pt>
                <c:pt idx="8856">
                  <c:v>84</c:v>
                </c:pt>
                <c:pt idx="8857">
                  <c:v>81</c:v>
                </c:pt>
                <c:pt idx="8858">
                  <c:v>77</c:v>
                </c:pt>
                <c:pt idx="8859">
                  <c:v>80</c:v>
                </c:pt>
                <c:pt idx="8860">
                  <c:v>79</c:v>
                </c:pt>
                <c:pt idx="8861">
                  <c:v>82</c:v>
                </c:pt>
                <c:pt idx="8862">
                  <c:v>82</c:v>
                </c:pt>
                <c:pt idx="8863">
                  <c:v>75</c:v>
                </c:pt>
                <c:pt idx="8864">
                  <c:v>69</c:v>
                </c:pt>
                <c:pt idx="8865">
                  <c:v>79</c:v>
                </c:pt>
                <c:pt idx="8866">
                  <c:v>81</c:v>
                </c:pt>
                <c:pt idx="8867">
                  <c:v>78</c:v>
                </c:pt>
                <c:pt idx="8868">
                  <c:v>73</c:v>
                </c:pt>
                <c:pt idx="8869">
                  <c:v>71</c:v>
                </c:pt>
                <c:pt idx="8870">
                  <c:v>72</c:v>
                </c:pt>
                <c:pt idx="8871">
                  <c:v>65</c:v>
                </c:pt>
                <c:pt idx="8872">
                  <c:v>58</c:v>
                </c:pt>
                <c:pt idx="8873">
                  <c:v>60</c:v>
                </c:pt>
                <c:pt idx="8874">
                  <c:v>66</c:v>
                </c:pt>
                <c:pt idx="8875">
                  <c:v>68</c:v>
                </c:pt>
                <c:pt idx="8876">
                  <c:v>71</c:v>
                </c:pt>
                <c:pt idx="8877">
                  <c:v>71</c:v>
                </c:pt>
                <c:pt idx="8878">
                  <c:v>64</c:v>
                </c:pt>
                <c:pt idx="8879">
                  <c:v>62</c:v>
                </c:pt>
                <c:pt idx="8880">
                  <c:v>66</c:v>
                </c:pt>
                <c:pt idx="8881">
                  <c:v>77</c:v>
                </c:pt>
                <c:pt idx="8882">
                  <c:v>72</c:v>
                </c:pt>
                <c:pt idx="8883">
                  <c:v>74</c:v>
                </c:pt>
                <c:pt idx="8884">
                  <c:v>73</c:v>
                </c:pt>
                <c:pt idx="8885">
                  <c:v>63</c:v>
                </c:pt>
                <c:pt idx="8886">
                  <c:v>57</c:v>
                </c:pt>
                <c:pt idx="8887">
                  <c:v>61</c:v>
                </c:pt>
                <c:pt idx="8888">
                  <c:v>62</c:v>
                </c:pt>
                <c:pt idx="8889">
                  <c:v>62</c:v>
                </c:pt>
                <c:pt idx="8890">
                  <c:v>69</c:v>
                </c:pt>
                <c:pt idx="8891">
                  <c:v>81</c:v>
                </c:pt>
                <c:pt idx="8892">
                  <c:v>79</c:v>
                </c:pt>
                <c:pt idx="8893">
                  <c:v>66</c:v>
                </c:pt>
                <c:pt idx="8894">
                  <c:v>56</c:v>
                </c:pt>
                <c:pt idx="8895">
                  <c:v>52</c:v>
                </c:pt>
                <c:pt idx="8896">
                  <c:v>49</c:v>
                </c:pt>
                <c:pt idx="8897">
                  <c:v>58</c:v>
                </c:pt>
                <c:pt idx="8898">
                  <c:v>72</c:v>
                </c:pt>
                <c:pt idx="8899">
                  <c:v>70</c:v>
                </c:pt>
                <c:pt idx="8900">
                  <c:v>62</c:v>
                </c:pt>
                <c:pt idx="8901">
                  <c:v>61</c:v>
                </c:pt>
                <c:pt idx="8902">
                  <c:v>67</c:v>
                </c:pt>
                <c:pt idx="8903">
                  <c:v>66</c:v>
                </c:pt>
                <c:pt idx="8904">
                  <c:v>68</c:v>
                </c:pt>
                <c:pt idx="8905">
                  <c:v>75</c:v>
                </c:pt>
                <c:pt idx="8906">
                  <c:v>70</c:v>
                </c:pt>
                <c:pt idx="8907">
                  <c:v>48</c:v>
                </c:pt>
                <c:pt idx="8908">
                  <c:v>58</c:v>
                </c:pt>
                <c:pt idx="8909">
                  <c:v>67</c:v>
                </c:pt>
                <c:pt idx="8910">
                  <c:v>67</c:v>
                </c:pt>
                <c:pt idx="8911">
                  <c:v>61</c:v>
                </c:pt>
                <c:pt idx="8912">
                  <c:v>64</c:v>
                </c:pt>
                <c:pt idx="8913">
                  <c:v>67</c:v>
                </c:pt>
                <c:pt idx="8914">
                  <c:v>70</c:v>
                </c:pt>
                <c:pt idx="8915">
                  <c:v>71</c:v>
                </c:pt>
                <c:pt idx="8916">
                  <c:v>69</c:v>
                </c:pt>
                <c:pt idx="8917">
                  <c:v>58</c:v>
                </c:pt>
                <c:pt idx="8918">
                  <c:v>45</c:v>
                </c:pt>
                <c:pt idx="8919">
                  <c:v>46</c:v>
                </c:pt>
                <c:pt idx="8920">
                  <c:v>48</c:v>
                </c:pt>
                <c:pt idx="8921">
                  <c:v>50</c:v>
                </c:pt>
                <c:pt idx="8922">
                  <c:v>57</c:v>
                </c:pt>
                <c:pt idx="8923">
                  <c:v>67</c:v>
                </c:pt>
                <c:pt idx="8924">
                  <c:v>64</c:v>
                </c:pt>
                <c:pt idx="8925">
                  <c:v>51</c:v>
                </c:pt>
                <c:pt idx="8926">
                  <c:v>41</c:v>
                </c:pt>
                <c:pt idx="8927">
                  <c:v>43</c:v>
                </c:pt>
                <c:pt idx="8928">
                  <c:v>52</c:v>
                </c:pt>
                <c:pt idx="8929">
                  <c:v>50</c:v>
                </c:pt>
                <c:pt idx="8930">
                  <c:v>44</c:v>
                </c:pt>
                <c:pt idx="8931">
                  <c:v>53</c:v>
                </c:pt>
                <c:pt idx="8932">
                  <c:v>51</c:v>
                </c:pt>
                <c:pt idx="8933">
                  <c:v>59</c:v>
                </c:pt>
                <c:pt idx="8934">
                  <c:v>53</c:v>
                </c:pt>
                <c:pt idx="8935">
                  <c:v>53</c:v>
                </c:pt>
                <c:pt idx="8936">
                  <c:v>56</c:v>
                </c:pt>
                <c:pt idx="8937">
                  <c:v>55</c:v>
                </c:pt>
                <c:pt idx="8938">
                  <c:v>45</c:v>
                </c:pt>
                <c:pt idx="8939">
                  <c:v>61</c:v>
                </c:pt>
                <c:pt idx="8940">
                  <c:v>57</c:v>
                </c:pt>
                <c:pt idx="8941">
                  <c:v>63</c:v>
                </c:pt>
                <c:pt idx="8942">
                  <c:v>60</c:v>
                </c:pt>
                <c:pt idx="8943">
                  <c:v>59</c:v>
                </c:pt>
                <c:pt idx="8944">
                  <c:v>58</c:v>
                </c:pt>
                <c:pt idx="8945">
                  <c:v>61</c:v>
                </c:pt>
                <c:pt idx="8946">
                  <c:v>60</c:v>
                </c:pt>
                <c:pt idx="8947">
                  <c:v>59</c:v>
                </c:pt>
                <c:pt idx="8948">
                  <c:v>46</c:v>
                </c:pt>
                <c:pt idx="8949">
                  <c:v>31</c:v>
                </c:pt>
                <c:pt idx="8950">
                  <c:v>35</c:v>
                </c:pt>
                <c:pt idx="8951">
                  <c:v>35</c:v>
                </c:pt>
                <c:pt idx="8952">
                  <c:v>41</c:v>
                </c:pt>
                <c:pt idx="8953">
                  <c:v>43</c:v>
                </c:pt>
                <c:pt idx="8954">
                  <c:v>41</c:v>
                </c:pt>
                <c:pt idx="8955">
                  <c:v>35</c:v>
                </c:pt>
                <c:pt idx="8956">
                  <c:v>32</c:v>
                </c:pt>
                <c:pt idx="8957">
                  <c:v>37</c:v>
                </c:pt>
                <c:pt idx="8958">
                  <c:v>42</c:v>
                </c:pt>
                <c:pt idx="8959">
                  <c:v>44</c:v>
                </c:pt>
                <c:pt idx="8960">
                  <c:v>37</c:v>
                </c:pt>
                <c:pt idx="8961">
                  <c:v>36</c:v>
                </c:pt>
                <c:pt idx="8962">
                  <c:v>36</c:v>
                </c:pt>
                <c:pt idx="8963">
                  <c:v>39</c:v>
                </c:pt>
                <c:pt idx="8964">
                  <c:v>31</c:v>
                </c:pt>
                <c:pt idx="8965">
                  <c:v>47</c:v>
                </c:pt>
                <c:pt idx="8966">
                  <c:v>49</c:v>
                </c:pt>
                <c:pt idx="8967">
                  <c:v>30</c:v>
                </c:pt>
                <c:pt idx="8968">
                  <c:v>38</c:v>
                </c:pt>
                <c:pt idx="8969">
                  <c:v>46</c:v>
                </c:pt>
                <c:pt idx="8970">
                  <c:v>37</c:v>
                </c:pt>
                <c:pt idx="8971">
                  <c:v>38</c:v>
                </c:pt>
                <c:pt idx="8972">
                  <c:v>45</c:v>
                </c:pt>
                <c:pt idx="8973">
                  <c:v>53</c:v>
                </c:pt>
                <c:pt idx="8974">
                  <c:v>50</c:v>
                </c:pt>
                <c:pt idx="8975">
                  <c:v>46</c:v>
                </c:pt>
                <c:pt idx="8976">
                  <c:v>55</c:v>
                </c:pt>
                <c:pt idx="8977">
                  <c:v>58</c:v>
                </c:pt>
                <c:pt idx="8978">
                  <c:v>47</c:v>
                </c:pt>
                <c:pt idx="8979">
                  <c:v>36</c:v>
                </c:pt>
                <c:pt idx="8980">
                  <c:v>41</c:v>
                </c:pt>
                <c:pt idx="8981">
                  <c:v>42</c:v>
                </c:pt>
                <c:pt idx="8982">
                  <c:v>36</c:v>
                </c:pt>
                <c:pt idx="8983">
                  <c:v>41</c:v>
                </c:pt>
                <c:pt idx="8984">
                  <c:v>40</c:v>
                </c:pt>
                <c:pt idx="8985">
                  <c:v>38</c:v>
                </c:pt>
                <c:pt idx="8986">
                  <c:v>35</c:v>
                </c:pt>
                <c:pt idx="8987">
                  <c:v>32</c:v>
                </c:pt>
                <c:pt idx="8988">
                  <c:v>45</c:v>
                </c:pt>
                <c:pt idx="8989">
                  <c:v>52</c:v>
                </c:pt>
                <c:pt idx="8990">
                  <c:v>60</c:v>
                </c:pt>
                <c:pt idx="8991">
                  <c:v>41</c:v>
                </c:pt>
                <c:pt idx="8992">
                  <c:v>43</c:v>
                </c:pt>
                <c:pt idx="8993">
                  <c:v>51</c:v>
                </c:pt>
                <c:pt idx="8994">
                  <c:v>51</c:v>
                </c:pt>
                <c:pt idx="8995">
                  <c:v>43</c:v>
                </c:pt>
                <c:pt idx="8996">
                  <c:v>48</c:v>
                </c:pt>
                <c:pt idx="8997">
                  <c:v>50</c:v>
                </c:pt>
                <c:pt idx="8998">
                  <c:v>42</c:v>
                </c:pt>
                <c:pt idx="8999">
                  <c:v>29</c:v>
                </c:pt>
                <c:pt idx="9000">
                  <c:v>34</c:v>
                </c:pt>
                <c:pt idx="9001">
                  <c:v>41</c:v>
                </c:pt>
                <c:pt idx="9002">
                  <c:v>31</c:v>
                </c:pt>
                <c:pt idx="9003">
                  <c:v>32</c:v>
                </c:pt>
                <c:pt idx="9004">
                  <c:v>33</c:v>
                </c:pt>
                <c:pt idx="9005">
                  <c:v>42</c:v>
                </c:pt>
                <c:pt idx="9006">
                  <c:v>34</c:v>
                </c:pt>
                <c:pt idx="9007">
                  <c:v>44</c:v>
                </c:pt>
                <c:pt idx="9008">
                  <c:v>48</c:v>
                </c:pt>
                <c:pt idx="9009">
                  <c:v>49</c:v>
                </c:pt>
                <c:pt idx="9010">
                  <c:v>38</c:v>
                </c:pt>
                <c:pt idx="9011">
                  <c:v>36</c:v>
                </c:pt>
                <c:pt idx="9012">
                  <c:v>34</c:v>
                </c:pt>
                <c:pt idx="9013">
                  <c:v>45</c:v>
                </c:pt>
                <c:pt idx="9014">
                  <c:v>40</c:v>
                </c:pt>
                <c:pt idx="9015">
                  <c:v>34</c:v>
                </c:pt>
                <c:pt idx="9016">
                  <c:v>42</c:v>
                </c:pt>
                <c:pt idx="9017">
                  <c:v>47</c:v>
                </c:pt>
                <c:pt idx="9018">
                  <c:v>55</c:v>
                </c:pt>
                <c:pt idx="9019">
                  <c:v>41</c:v>
                </c:pt>
                <c:pt idx="9020">
                  <c:v>49</c:v>
                </c:pt>
                <c:pt idx="9021">
                  <c:v>58</c:v>
                </c:pt>
                <c:pt idx="9022">
                  <c:v>58</c:v>
                </c:pt>
                <c:pt idx="9023">
                  <c:v>57</c:v>
                </c:pt>
                <c:pt idx="9024">
                  <c:v>51</c:v>
                </c:pt>
                <c:pt idx="9025">
                  <c:v>56</c:v>
                </c:pt>
                <c:pt idx="9026">
                  <c:v>56</c:v>
                </c:pt>
                <c:pt idx="9027">
                  <c:v>57</c:v>
                </c:pt>
                <c:pt idx="9028">
                  <c:v>57</c:v>
                </c:pt>
                <c:pt idx="9029">
                  <c:v>51</c:v>
                </c:pt>
                <c:pt idx="9030">
                  <c:v>28</c:v>
                </c:pt>
                <c:pt idx="9031">
                  <c:v>32</c:v>
                </c:pt>
                <c:pt idx="9032">
                  <c:v>26</c:v>
                </c:pt>
                <c:pt idx="9033">
                  <c:v>31</c:v>
                </c:pt>
                <c:pt idx="9034">
                  <c:v>27</c:v>
                </c:pt>
                <c:pt idx="9035">
                  <c:v>32</c:v>
                </c:pt>
                <c:pt idx="9036">
                  <c:v>42</c:v>
                </c:pt>
                <c:pt idx="9037">
                  <c:v>47</c:v>
                </c:pt>
                <c:pt idx="9038">
                  <c:v>52</c:v>
                </c:pt>
                <c:pt idx="9039">
                  <c:v>55</c:v>
                </c:pt>
                <c:pt idx="9040">
                  <c:v>55</c:v>
                </c:pt>
                <c:pt idx="9041">
                  <c:v>50</c:v>
                </c:pt>
                <c:pt idx="9042">
                  <c:v>44</c:v>
                </c:pt>
                <c:pt idx="9043">
                  <c:v>37</c:v>
                </c:pt>
                <c:pt idx="9044">
                  <c:v>39</c:v>
                </c:pt>
                <c:pt idx="9045">
                  <c:v>33</c:v>
                </c:pt>
                <c:pt idx="9046">
                  <c:v>30</c:v>
                </c:pt>
                <c:pt idx="9047">
                  <c:v>36</c:v>
                </c:pt>
                <c:pt idx="9048">
                  <c:v>38</c:v>
                </c:pt>
                <c:pt idx="9049">
                  <c:v>40</c:v>
                </c:pt>
                <c:pt idx="9050">
                  <c:v>39</c:v>
                </c:pt>
                <c:pt idx="9051">
                  <c:v>46</c:v>
                </c:pt>
                <c:pt idx="9052">
                  <c:v>39</c:v>
                </c:pt>
                <c:pt idx="9053">
                  <c:v>28</c:v>
                </c:pt>
                <c:pt idx="9054">
                  <c:v>30</c:v>
                </c:pt>
                <c:pt idx="9055">
                  <c:v>31</c:v>
                </c:pt>
                <c:pt idx="9056">
                  <c:v>35</c:v>
                </c:pt>
                <c:pt idx="9057">
                  <c:v>30</c:v>
                </c:pt>
                <c:pt idx="9058">
                  <c:v>37</c:v>
                </c:pt>
                <c:pt idx="9059">
                  <c:v>36</c:v>
                </c:pt>
                <c:pt idx="9060">
                  <c:v>45</c:v>
                </c:pt>
                <c:pt idx="9061">
                  <c:v>36</c:v>
                </c:pt>
                <c:pt idx="9062">
                  <c:v>34</c:v>
                </c:pt>
                <c:pt idx="9063">
                  <c:v>35</c:v>
                </c:pt>
                <c:pt idx="9064">
                  <c:v>44</c:v>
                </c:pt>
                <c:pt idx="9065">
                  <c:v>51</c:v>
                </c:pt>
                <c:pt idx="9066">
                  <c:v>57</c:v>
                </c:pt>
                <c:pt idx="9067">
                  <c:v>48</c:v>
                </c:pt>
                <c:pt idx="9068">
                  <c:v>38</c:v>
                </c:pt>
                <c:pt idx="9069">
                  <c:v>50</c:v>
                </c:pt>
                <c:pt idx="9070">
                  <c:v>55</c:v>
                </c:pt>
                <c:pt idx="9071">
                  <c:v>43</c:v>
                </c:pt>
                <c:pt idx="9072">
                  <c:v>42</c:v>
                </c:pt>
                <c:pt idx="9073">
                  <c:v>45</c:v>
                </c:pt>
                <c:pt idx="9074">
                  <c:v>43</c:v>
                </c:pt>
                <c:pt idx="9075">
                  <c:v>38</c:v>
                </c:pt>
                <c:pt idx="9076">
                  <c:v>42</c:v>
                </c:pt>
                <c:pt idx="9077">
                  <c:v>49</c:v>
                </c:pt>
                <c:pt idx="9078">
                  <c:v>43</c:v>
                </c:pt>
                <c:pt idx="9079">
                  <c:v>40</c:v>
                </c:pt>
                <c:pt idx="9080">
                  <c:v>51</c:v>
                </c:pt>
                <c:pt idx="9081">
                  <c:v>57</c:v>
                </c:pt>
                <c:pt idx="9082">
                  <c:v>43</c:v>
                </c:pt>
                <c:pt idx="9083">
                  <c:v>43</c:v>
                </c:pt>
                <c:pt idx="9084">
                  <c:v>43</c:v>
                </c:pt>
                <c:pt idx="9085">
                  <c:v>42</c:v>
                </c:pt>
                <c:pt idx="9086">
                  <c:v>51</c:v>
                </c:pt>
                <c:pt idx="9087">
                  <c:v>60</c:v>
                </c:pt>
                <c:pt idx="9088">
                  <c:v>54</c:v>
                </c:pt>
                <c:pt idx="9089">
                  <c:v>41</c:v>
                </c:pt>
                <c:pt idx="9090">
                  <c:v>33</c:v>
                </c:pt>
                <c:pt idx="9091">
                  <c:v>40</c:v>
                </c:pt>
                <c:pt idx="9092">
                  <c:v>50</c:v>
                </c:pt>
                <c:pt idx="9093">
                  <c:v>60</c:v>
                </c:pt>
                <c:pt idx="9094">
                  <c:v>62</c:v>
                </c:pt>
                <c:pt idx="9095">
                  <c:v>56</c:v>
                </c:pt>
                <c:pt idx="9096">
                  <c:v>52</c:v>
                </c:pt>
                <c:pt idx="9097">
                  <c:v>52</c:v>
                </c:pt>
                <c:pt idx="9098">
                  <c:v>54</c:v>
                </c:pt>
                <c:pt idx="9099">
                  <c:v>58</c:v>
                </c:pt>
                <c:pt idx="9100">
                  <c:v>60</c:v>
                </c:pt>
                <c:pt idx="9101">
                  <c:v>64</c:v>
                </c:pt>
                <c:pt idx="9102">
                  <c:v>69</c:v>
                </c:pt>
                <c:pt idx="9103">
                  <c:v>69</c:v>
                </c:pt>
                <c:pt idx="9104">
                  <c:v>69</c:v>
                </c:pt>
                <c:pt idx="9105">
                  <c:v>66</c:v>
                </c:pt>
                <c:pt idx="9106">
                  <c:v>66</c:v>
                </c:pt>
                <c:pt idx="9107">
                  <c:v>60</c:v>
                </c:pt>
                <c:pt idx="9108">
                  <c:v>63</c:v>
                </c:pt>
                <c:pt idx="9109">
                  <c:v>64</c:v>
                </c:pt>
                <c:pt idx="9110">
                  <c:v>61</c:v>
                </c:pt>
                <c:pt idx="9111">
                  <c:v>66</c:v>
                </c:pt>
                <c:pt idx="9112">
                  <c:v>64</c:v>
                </c:pt>
                <c:pt idx="9113">
                  <c:v>65</c:v>
                </c:pt>
                <c:pt idx="9114">
                  <c:v>70</c:v>
                </c:pt>
                <c:pt idx="9115">
                  <c:v>69</c:v>
                </c:pt>
                <c:pt idx="9116">
                  <c:v>71</c:v>
                </c:pt>
                <c:pt idx="9117">
                  <c:v>70</c:v>
                </c:pt>
                <c:pt idx="9118">
                  <c:v>77</c:v>
                </c:pt>
                <c:pt idx="9119">
                  <c:v>76</c:v>
                </c:pt>
                <c:pt idx="9120">
                  <c:v>80</c:v>
                </c:pt>
                <c:pt idx="9121">
                  <c:v>78</c:v>
                </c:pt>
                <c:pt idx="9122">
                  <c:v>74</c:v>
                </c:pt>
                <c:pt idx="9123">
                  <c:v>67</c:v>
                </c:pt>
                <c:pt idx="9124">
                  <c:v>64</c:v>
                </c:pt>
                <c:pt idx="9125">
                  <c:v>57</c:v>
                </c:pt>
                <c:pt idx="9126">
                  <c:v>49</c:v>
                </c:pt>
                <c:pt idx="9127">
                  <c:v>54</c:v>
                </c:pt>
                <c:pt idx="9128">
                  <c:v>62</c:v>
                </c:pt>
                <c:pt idx="9129">
                  <c:v>63</c:v>
                </c:pt>
                <c:pt idx="9130">
                  <c:v>54</c:v>
                </c:pt>
                <c:pt idx="9131">
                  <c:v>41</c:v>
                </c:pt>
                <c:pt idx="9132">
                  <c:v>53</c:v>
                </c:pt>
                <c:pt idx="9133">
                  <c:v>61</c:v>
                </c:pt>
                <c:pt idx="9134">
                  <c:v>68</c:v>
                </c:pt>
                <c:pt idx="9135">
                  <c:v>72</c:v>
                </c:pt>
                <c:pt idx="9136">
                  <c:v>71</c:v>
                </c:pt>
                <c:pt idx="9137">
                  <c:v>70</c:v>
                </c:pt>
                <c:pt idx="9138">
                  <c:v>76</c:v>
                </c:pt>
                <c:pt idx="9139">
                  <c:v>70</c:v>
                </c:pt>
                <c:pt idx="9140">
                  <c:v>78</c:v>
                </c:pt>
                <c:pt idx="9141">
                  <c:v>78</c:v>
                </c:pt>
                <c:pt idx="9142">
                  <c:v>74</c:v>
                </c:pt>
                <c:pt idx="9143">
                  <c:v>68</c:v>
                </c:pt>
                <c:pt idx="9144">
                  <c:v>67</c:v>
                </c:pt>
                <c:pt idx="9145">
                  <c:v>69</c:v>
                </c:pt>
                <c:pt idx="9146">
                  <c:v>70</c:v>
                </c:pt>
                <c:pt idx="9147">
                  <c:v>65</c:v>
                </c:pt>
                <c:pt idx="9148">
                  <c:v>53</c:v>
                </c:pt>
                <c:pt idx="9149">
                  <c:v>61</c:v>
                </c:pt>
                <c:pt idx="9150">
                  <c:v>67</c:v>
                </c:pt>
                <c:pt idx="9151">
                  <c:v>78</c:v>
                </c:pt>
                <c:pt idx="9152">
                  <c:v>78</c:v>
                </c:pt>
                <c:pt idx="9153">
                  <c:v>76</c:v>
                </c:pt>
                <c:pt idx="9154">
                  <c:v>75</c:v>
                </c:pt>
                <c:pt idx="9155">
                  <c:v>79</c:v>
                </c:pt>
                <c:pt idx="9156">
                  <c:v>80</c:v>
                </c:pt>
                <c:pt idx="9157">
                  <c:v>87</c:v>
                </c:pt>
                <c:pt idx="9158">
                  <c:v>88</c:v>
                </c:pt>
                <c:pt idx="9159">
                  <c:v>89</c:v>
                </c:pt>
                <c:pt idx="9160">
                  <c:v>89</c:v>
                </c:pt>
                <c:pt idx="9161">
                  <c:v>86</c:v>
                </c:pt>
                <c:pt idx="9162">
                  <c:v>86</c:v>
                </c:pt>
                <c:pt idx="9163">
                  <c:v>70</c:v>
                </c:pt>
                <c:pt idx="9164">
                  <c:v>76</c:v>
                </c:pt>
                <c:pt idx="9165">
                  <c:v>79</c:v>
                </c:pt>
                <c:pt idx="9166">
                  <c:v>79</c:v>
                </c:pt>
                <c:pt idx="9167">
                  <c:v>78</c:v>
                </c:pt>
                <c:pt idx="9168">
                  <c:v>78</c:v>
                </c:pt>
                <c:pt idx="9169">
                  <c:v>77</c:v>
                </c:pt>
                <c:pt idx="9170">
                  <c:v>75</c:v>
                </c:pt>
                <c:pt idx="9171">
                  <c:v>73</c:v>
                </c:pt>
                <c:pt idx="9172">
                  <c:v>84</c:v>
                </c:pt>
                <c:pt idx="9173">
                  <c:v>82</c:v>
                </c:pt>
                <c:pt idx="9174">
                  <c:v>82</c:v>
                </c:pt>
                <c:pt idx="9175">
                  <c:v>78</c:v>
                </c:pt>
                <c:pt idx="9176">
                  <c:v>76</c:v>
                </c:pt>
                <c:pt idx="9177">
                  <c:v>73</c:v>
                </c:pt>
                <c:pt idx="9178">
                  <c:v>79</c:v>
                </c:pt>
                <c:pt idx="9179">
                  <c:v>83</c:v>
                </c:pt>
                <c:pt idx="9180">
                  <c:v>82</c:v>
                </c:pt>
                <c:pt idx="9181">
                  <c:v>84</c:v>
                </c:pt>
                <c:pt idx="9182">
                  <c:v>90</c:v>
                </c:pt>
                <c:pt idx="9183">
                  <c:v>87</c:v>
                </c:pt>
                <c:pt idx="9184">
                  <c:v>85</c:v>
                </c:pt>
                <c:pt idx="9185">
                  <c:v>89</c:v>
                </c:pt>
                <c:pt idx="9186">
                  <c:v>84</c:v>
                </c:pt>
                <c:pt idx="9187">
                  <c:v>88</c:v>
                </c:pt>
                <c:pt idx="9188">
                  <c:v>88</c:v>
                </c:pt>
                <c:pt idx="9189">
                  <c:v>88</c:v>
                </c:pt>
                <c:pt idx="9190">
                  <c:v>87</c:v>
                </c:pt>
                <c:pt idx="9191">
                  <c:v>88</c:v>
                </c:pt>
                <c:pt idx="9192">
                  <c:v>87</c:v>
                </c:pt>
                <c:pt idx="9193">
                  <c:v>83</c:v>
                </c:pt>
                <c:pt idx="9194">
                  <c:v>78</c:v>
                </c:pt>
                <c:pt idx="9195">
                  <c:v>75</c:v>
                </c:pt>
                <c:pt idx="9196">
                  <c:v>70</c:v>
                </c:pt>
                <c:pt idx="9197">
                  <c:v>76</c:v>
                </c:pt>
                <c:pt idx="9198">
                  <c:v>78</c:v>
                </c:pt>
                <c:pt idx="9199">
                  <c:v>79</c:v>
                </c:pt>
                <c:pt idx="9200">
                  <c:v>81</c:v>
                </c:pt>
                <c:pt idx="9201">
                  <c:v>81</c:v>
                </c:pt>
                <c:pt idx="9202">
                  <c:v>79</c:v>
                </c:pt>
                <c:pt idx="9203">
                  <c:v>73</c:v>
                </c:pt>
                <c:pt idx="9204">
                  <c:v>74</c:v>
                </c:pt>
                <c:pt idx="9205">
                  <c:v>82</c:v>
                </c:pt>
                <c:pt idx="9206">
                  <c:v>78</c:v>
                </c:pt>
                <c:pt idx="9207">
                  <c:v>77</c:v>
                </c:pt>
                <c:pt idx="9208">
                  <c:v>80</c:v>
                </c:pt>
                <c:pt idx="9209">
                  <c:v>83</c:v>
                </c:pt>
                <c:pt idx="9210">
                  <c:v>78</c:v>
                </c:pt>
                <c:pt idx="9211">
                  <c:v>76</c:v>
                </c:pt>
                <c:pt idx="9212">
                  <c:v>72</c:v>
                </c:pt>
                <c:pt idx="9213">
                  <c:v>84</c:v>
                </c:pt>
                <c:pt idx="9214">
                  <c:v>81</c:v>
                </c:pt>
                <c:pt idx="9215">
                  <c:v>81</c:v>
                </c:pt>
                <c:pt idx="9216">
                  <c:v>78</c:v>
                </c:pt>
                <c:pt idx="9217">
                  <c:v>77</c:v>
                </c:pt>
                <c:pt idx="9218">
                  <c:v>77</c:v>
                </c:pt>
                <c:pt idx="9219">
                  <c:v>78</c:v>
                </c:pt>
                <c:pt idx="9220">
                  <c:v>80</c:v>
                </c:pt>
                <c:pt idx="9221">
                  <c:v>82</c:v>
                </c:pt>
                <c:pt idx="9222">
                  <c:v>81</c:v>
                </c:pt>
                <c:pt idx="9223">
                  <c:v>82</c:v>
                </c:pt>
                <c:pt idx="9224">
                  <c:v>83</c:v>
                </c:pt>
                <c:pt idx="9225">
                  <c:v>82</c:v>
                </c:pt>
                <c:pt idx="9226">
                  <c:v>83</c:v>
                </c:pt>
                <c:pt idx="9227">
                  <c:v>75</c:v>
                </c:pt>
                <c:pt idx="9228">
                  <c:v>73</c:v>
                </c:pt>
                <c:pt idx="9229">
                  <c:v>80</c:v>
                </c:pt>
                <c:pt idx="9230">
                  <c:v>84</c:v>
                </c:pt>
                <c:pt idx="9231">
                  <c:v>86</c:v>
                </c:pt>
                <c:pt idx="9232">
                  <c:v>81</c:v>
                </c:pt>
                <c:pt idx="9233">
                  <c:v>66</c:v>
                </c:pt>
                <c:pt idx="9234">
                  <c:v>47</c:v>
                </c:pt>
                <c:pt idx="9235">
                  <c:v>62</c:v>
                </c:pt>
                <c:pt idx="9236">
                  <c:v>71</c:v>
                </c:pt>
                <c:pt idx="9237">
                  <c:v>76</c:v>
                </c:pt>
                <c:pt idx="9238">
                  <c:v>64</c:v>
                </c:pt>
                <c:pt idx="9239">
                  <c:v>60</c:v>
                </c:pt>
                <c:pt idx="9240">
                  <c:v>69</c:v>
                </c:pt>
                <c:pt idx="9241">
                  <c:v>54</c:v>
                </c:pt>
                <c:pt idx="9242">
                  <c:v>63</c:v>
                </c:pt>
                <c:pt idx="9243">
                  <c:v>69</c:v>
                </c:pt>
                <c:pt idx="9244">
                  <c:v>74</c:v>
                </c:pt>
                <c:pt idx="9245">
                  <c:v>75</c:v>
                </c:pt>
                <c:pt idx="9246">
                  <c:v>77</c:v>
                </c:pt>
                <c:pt idx="9247">
                  <c:v>80</c:v>
                </c:pt>
                <c:pt idx="9248">
                  <c:v>80</c:v>
                </c:pt>
                <c:pt idx="9249">
                  <c:v>74</c:v>
                </c:pt>
                <c:pt idx="9250">
                  <c:v>69</c:v>
                </c:pt>
                <c:pt idx="9251">
                  <c:v>63</c:v>
                </c:pt>
                <c:pt idx="9252">
                  <c:v>67</c:v>
                </c:pt>
                <c:pt idx="9253">
                  <c:v>60</c:v>
                </c:pt>
                <c:pt idx="9254">
                  <c:v>48</c:v>
                </c:pt>
                <c:pt idx="9255">
                  <c:v>57</c:v>
                </c:pt>
                <c:pt idx="9256">
                  <c:v>55</c:v>
                </c:pt>
                <c:pt idx="9257">
                  <c:v>59</c:v>
                </c:pt>
                <c:pt idx="9258">
                  <c:v>61</c:v>
                </c:pt>
                <c:pt idx="9259">
                  <c:v>48</c:v>
                </c:pt>
                <c:pt idx="9260">
                  <c:v>60</c:v>
                </c:pt>
                <c:pt idx="9261">
                  <c:v>65</c:v>
                </c:pt>
                <c:pt idx="9262">
                  <c:v>68</c:v>
                </c:pt>
                <c:pt idx="9263">
                  <c:v>68</c:v>
                </c:pt>
                <c:pt idx="9264">
                  <c:v>69</c:v>
                </c:pt>
                <c:pt idx="9265">
                  <c:v>53</c:v>
                </c:pt>
                <c:pt idx="9266">
                  <c:v>45</c:v>
                </c:pt>
                <c:pt idx="9267">
                  <c:v>58</c:v>
                </c:pt>
                <c:pt idx="9268">
                  <c:v>65</c:v>
                </c:pt>
                <c:pt idx="9269">
                  <c:v>65</c:v>
                </c:pt>
                <c:pt idx="9270">
                  <c:v>62</c:v>
                </c:pt>
                <c:pt idx="9271">
                  <c:v>70</c:v>
                </c:pt>
                <c:pt idx="9272">
                  <c:v>69</c:v>
                </c:pt>
                <c:pt idx="9273">
                  <c:v>65</c:v>
                </c:pt>
                <c:pt idx="9274">
                  <c:v>48</c:v>
                </c:pt>
                <c:pt idx="9275">
                  <c:v>56</c:v>
                </c:pt>
                <c:pt idx="9276">
                  <c:v>65</c:v>
                </c:pt>
                <c:pt idx="9277">
                  <c:v>70</c:v>
                </c:pt>
                <c:pt idx="9278">
                  <c:v>62</c:v>
                </c:pt>
                <c:pt idx="9279">
                  <c:v>58</c:v>
                </c:pt>
                <c:pt idx="9280">
                  <c:v>58</c:v>
                </c:pt>
                <c:pt idx="9281">
                  <c:v>54</c:v>
                </c:pt>
                <c:pt idx="9282">
                  <c:v>47</c:v>
                </c:pt>
                <c:pt idx="9283">
                  <c:v>47</c:v>
                </c:pt>
                <c:pt idx="9284">
                  <c:v>51</c:v>
                </c:pt>
                <c:pt idx="9285">
                  <c:v>59</c:v>
                </c:pt>
                <c:pt idx="9286">
                  <c:v>68</c:v>
                </c:pt>
                <c:pt idx="9287">
                  <c:v>67</c:v>
                </c:pt>
                <c:pt idx="9288">
                  <c:v>52</c:v>
                </c:pt>
                <c:pt idx="9289">
                  <c:v>46</c:v>
                </c:pt>
                <c:pt idx="9290">
                  <c:v>53</c:v>
                </c:pt>
                <c:pt idx="9291">
                  <c:v>42</c:v>
                </c:pt>
                <c:pt idx="9292">
                  <c:v>43</c:v>
                </c:pt>
                <c:pt idx="9293">
                  <c:v>44</c:v>
                </c:pt>
                <c:pt idx="9294">
                  <c:v>45</c:v>
                </c:pt>
                <c:pt idx="9295">
                  <c:v>62</c:v>
                </c:pt>
                <c:pt idx="9296">
                  <c:v>32</c:v>
                </c:pt>
                <c:pt idx="9297">
                  <c:v>41</c:v>
                </c:pt>
                <c:pt idx="9298">
                  <c:v>36</c:v>
                </c:pt>
                <c:pt idx="9299">
                  <c:v>40</c:v>
                </c:pt>
                <c:pt idx="9300">
                  <c:v>43</c:v>
                </c:pt>
                <c:pt idx="9301">
                  <c:v>50</c:v>
                </c:pt>
                <c:pt idx="9302">
                  <c:v>45</c:v>
                </c:pt>
                <c:pt idx="9303">
                  <c:v>33</c:v>
                </c:pt>
                <c:pt idx="9304">
                  <c:v>42</c:v>
                </c:pt>
                <c:pt idx="9305">
                  <c:v>41</c:v>
                </c:pt>
                <c:pt idx="9306">
                  <c:v>40</c:v>
                </c:pt>
                <c:pt idx="9307">
                  <c:v>45</c:v>
                </c:pt>
                <c:pt idx="9308">
                  <c:v>45</c:v>
                </c:pt>
                <c:pt idx="9309">
                  <c:v>37</c:v>
                </c:pt>
                <c:pt idx="9310">
                  <c:v>24</c:v>
                </c:pt>
                <c:pt idx="9311">
                  <c:v>41</c:v>
                </c:pt>
                <c:pt idx="9312">
                  <c:v>43</c:v>
                </c:pt>
                <c:pt idx="9313">
                  <c:v>45</c:v>
                </c:pt>
                <c:pt idx="9314">
                  <c:v>46</c:v>
                </c:pt>
                <c:pt idx="9315">
                  <c:v>44</c:v>
                </c:pt>
                <c:pt idx="9316">
                  <c:v>29</c:v>
                </c:pt>
                <c:pt idx="9317">
                  <c:v>15</c:v>
                </c:pt>
                <c:pt idx="9318">
                  <c:v>26</c:v>
                </c:pt>
                <c:pt idx="9319">
                  <c:v>23</c:v>
                </c:pt>
                <c:pt idx="9320">
                  <c:v>31</c:v>
                </c:pt>
                <c:pt idx="9321">
                  <c:v>44</c:v>
                </c:pt>
                <c:pt idx="9322">
                  <c:v>30</c:v>
                </c:pt>
                <c:pt idx="9323">
                  <c:v>36</c:v>
                </c:pt>
                <c:pt idx="9324">
                  <c:v>44</c:v>
                </c:pt>
                <c:pt idx="9325">
                  <c:v>42</c:v>
                </c:pt>
                <c:pt idx="9326">
                  <c:v>29</c:v>
                </c:pt>
                <c:pt idx="9327">
                  <c:v>45</c:v>
                </c:pt>
                <c:pt idx="9328">
                  <c:v>54</c:v>
                </c:pt>
                <c:pt idx="9329">
                  <c:v>61</c:v>
                </c:pt>
                <c:pt idx="9330">
                  <c:v>54</c:v>
                </c:pt>
                <c:pt idx="9331">
                  <c:v>48</c:v>
                </c:pt>
                <c:pt idx="9332">
                  <c:v>44</c:v>
                </c:pt>
                <c:pt idx="9333">
                  <c:v>38</c:v>
                </c:pt>
                <c:pt idx="9334">
                  <c:v>45</c:v>
                </c:pt>
                <c:pt idx="9335">
                  <c:v>47</c:v>
                </c:pt>
                <c:pt idx="9336">
                  <c:v>44</c:v>
                </c:pt>
                <c:pt idx="9337">
                  <c:v>47</c:v>
                </c:pt>
                <c:pt idx="9338">
                  <c:v>50</c:v>
                </c:pt>
                <c:pt idx="9339">
                  <c:v>58</c:v>
                </c:pt>
                <c:pt idx="9340">
                  <c:v>59</c:v>
                </c:pt>
                <c:pt idx="9341">
                  <c:v>56</c:v>
                </c:pt>
                <c:pt idx="9342">
                  <c:v>55</c:v>
                </c:pt>
                <c:pt idx="9343">
                  <c:v>41</c:v>
                </c:pt>
                <c:pt idx="9344">
                  <c:v>42</c:v>
                </c:pt>
                <c:pt idx="9345">
                  <c:v>50</c:v>
                </c:pt>
                <c:pt idx="9346">
                  <c:v>50</c:v>
                </c:pt>
                <c:pt idx="9347">
                  <c:v>56</c:v>
                </c:pt>
                <c:pt idx="9348">
                  <c:v>52</c:v>
                </c:pt>
                <c:pt idx="9349">
                  <c:v>41</c:v>
                </c:pt>
                <c:pt idx="9350">
                  <c:v>46</c:v>
                </c:pt>
                <c:pt idx="9351">
                  <c:v>45</c:v>
                </c:pt>
                <c:pt idx="9352">
                  <c:v>34</c:v>
                </c:pt>
                <c:pt idx="9353">
                  <c:v>30</c:v>
                </c:pt>
                <c:pt idx="9354">
                  <c:v>39</c:v>
                </c:pt>
                <c:pt idx="9355">
                  <c:v>29</c:v>
                </c:pt>
                <c:pt idx="9356">
                  <c:v>29</c:v>
                </c:pt>
                <c:pt idx="9357">
                  <c:v>32</c:v>
                </c:pt>
                <c:pt idx="9358">
                  <c:v>29</c:v>
                </c:pt>
                <c:pt idx="9359">
                  <c:v>32</c:v>
                </c:pt>
                <c:pt idx="9360">
                  <c:v>42</c:v>
                </c:pt>
                <c:pt idx="9361">
                  <c:v>46</c:v>
                </c:pt>
                <c:pt idx="9362">
                  <c:v>57</c:v>
                </c:pt>
                <c:pt idx="9363">
                  <c:v>53</c:v>
                </c:pt>
                <c:pt idx="9364">
                  <c:v>58</c:v>
                </c:pt>
                <c:pt idx="9365">
                  <c:v>52</c:v>
                </c:pt>
                <c:pt idx="9366">
                  <c:v>55</c:v>
                </c:pt>
                <c:pt idx="9367">
                  <c:v>55</c:v>
                </c:pt>
                <c:pt idx="9368">
                  <c:v>60</c:v>
                </c:pt>
                <c:pt idx="9369">
                  <c:v>66</c:v>
                </c:pt>
                <c:pt idx="9370">
                  <c:v>71</c:v>
                </c:pt>
                <c:pt idx="9371">
                  <c:v>65</c:v>
                </c:pt>
                <c:pt idx="9372">
                  <c:v>63</c:v>
                </c:pt>
                <c:pt idx="9373">
                  <c:v>65</c:v>
                </c:pt>
                <c:pt idx="9374">
                  <c:v>70</c:v>
                </c:pt>
                <c:pt idx="9375">
                  <c:v>67</c:v>
                </c:pt>
                <c:pt idx="9376">
                  <c:v>63</c:v>
                </c:pt>
                <c:pt idx="9377">
                  <c:v>58</c:v>
                </c:pt>
                <c:pt idx="9378">
                  <c:v>48</c:v>
                </c:pt>
                <c:pt idx="9379">
                  <c:v>43</c:v>
                </c:pt>
                <c:pt idx="9380">
                  <c:v>52</c:v>
                </c:pt>
                <c:pt idx="9381">
                  <c:v>63</c:v>
                </c:pt>
                <c:pt idx="9382">
                  <c:v>67</c:v>
                </c:pt>
                <c:pt idx="9383">
                  <c:v>56</c:v>
                </c:pt>
                <c:pt idx="9384">
                  <c:v>50</c:v>
                </c:pt>
                <c:pt idx="9385">
                  <c:v>33</c:v>
                </c:pt>
                <c:pt idx="9386">
                  <c:v>42</c:v>
                </c:pt>
                <c:pt idx="9387">
                  <c:v>55</c:v>
                </c:pt>
                <c:pt idx="9388">
                  <c:v>64</c:v>
                </c:pt>
                <c:pt idx="9389">
                  <c:v>60</c:v>
                </c:pt>
                <c:pt idx="9390">
                  <c:v>58</c:v>
                </c:pt>
                <c:pt idx="9391">
                  <c:v>60</c:v>
                </c:pt>
                <c:pt idx="9392">
                  <c:v>66</c:v>
                </c:pt>
                <c:pt idx="9393">
                  <c:v>65</c:v>
                </c:pt>
                <c:pt idx="9394">
                  <c:v>65</c:v>
                </c:pt>
                <c:pt idx="9395">
                  <c:v>73</c:v>
                </c:pt>
                <c:pt idx="9396">
                  <c:v>55</c:v>
                </c:pt>
                <c:pt idx="9397">
                  <c:v>61</c:v>
                </c:pt>
                <c:pt idx="9398">
                  <c:v>53</c:v>
                </c:pt>
                <c:pt idx="9399">
                  <c:v>53</c:v>
                </c:pt>
                <c:pt idx="9400">
                  <c:v>42</c:v>
                </c:pt>
                <c:pt idx="9401">
                  <c:v>42</c:v>
                </c:pt>
                <c:pt idx="9402">
                  <c:v>61</c:v>
                </c:pt>
                <c:pt idx="9403">
                  <c:v>39</c:v>
                </c:pt>
                <c:pt idx="9404">
                  <c:v>47</c:v>
                </c:pt>
                <c:pt idx="9405">
                  <c:v>63</c:v>
                </c:pt>
                <c:pt idx="9406">
                  <c:v>50</c:v>
                </c:pt>
                <c:pt idx="9407">
                  <c:v>35</c:v>
                </c:pt>
                <c:pt idx="9408">
                  <c:v>37</c:v>
                </c:pt>
                <c:pt idx="9409">
                  <c:v>47</c:v>
                </c:pt>
                <c:pt idx="9410">
                  <c:v>43</c:v>
                </c:pt>
                <c:pt idx="9411">
                  <c:v>43</c:v>
                </c:pt>
                <c:pt idx="9412">
                  <c:v>54</c:v>
                </c:pt>
                <c:pt idx="9413">
                  <c:v>66</c:v>
                </c:pt>
                <c:pt idx="9414">
                  <c:v>60</c:v>
                </c:pt>
                <c:pt idx="9415">
                  <c:v>67</c:v>
                </c:pt>
                <c:pt idx="9416">
                  <c:v>74</c:v>
                </c:pt>
                <c:pt idx="9417">
                  <c:v>73</c:v>
                </c:pt>
                <c:pt idx="9418">
                  <c:v>69</c:v>
                </c:pt>
                <c:pt idx="9419">
                  <c:v>68</c:v>
                </c:pt>
                <c:pt idx="9420">
                  <c:v>64</c:v>
                </c:pt>
                <c:pt idx="9421">
                  <c:v>42</c:v>
                </c:pt>
                <c:pt idx="9422">
                  <c:v>42</c:v>
                </c:pt>
                <c:pt idx="9423">
                  <c:v>47</c:v>
                </c:pt>
                <c:pt idx="9424">
                  <c:v>47</c:v>
                </c:pt>
                <c:pt idx="9425">
                  <c:v>61</c:v>
                </c:pt>
                <c:pt idx="9426">
                  <c:v>68</c:v>
                </c:pt>
                <c:pt idx="9427">
                  <c:v>71</c:v>
                </c:pt>
                <c:pt idx="9428">
                  <c:v>70</c:v>
                </c:pt>
                <c:pt idx="9429">
                  <c:v>68</c:v>
                </c:pt>
                <c:pt idx="9430">
                  <c:v>70</c:v>
                </c:pt>
                <c:pt idx="9431">
                  <c:v>64</c:v>
                </c:pt>
                <c:pt idx="9432">
                  <c:v>67</c:v>
                </c:pt>
                <c:pt idx="9433">
                  <c:v>72</c:v>
                </c:pt>
                <c:pt idx="9434">
                  <c:v>76</c:v>
                </c:pt>
                <c:pt idx="9435">
                  <c:v>73</c:v>
                </c:pt>
                <c:pt idx="9436">
                  <c:v>71</c:v>
                </c:pt>
                <c:pt idx="9437">
                  <c:v>71</c:v>
                </c:pt>
                <c:pt idx="9438">
                  <c:v>71</c:v>
                </c:pt>
                <c:pt idx="9439">
                  <c:v>65</c:v>
                </c:pt>
                <c:pt idx="9440">
                  <c:v>63</c:v>
                </c:pt>
                <c:pt idx="9441">
                  <c:v>59</c:v>
                </c:pt>
                <c:pt idx="9442">
                  <c:v>64</c:v>
                </c:pt>
                <c:pt idx="9443">
                  <c:v>69</c:v>
                </c:pt>
                <c:pt idx="9444">
                  <c:v>72</c:v>
                </c:pt>
                <c:pt idx="9445">
                  <c:v>75</c:v>
                </c:pt>
                <c:pt idx="9446">
                  <c:v>70</c:v>
                </c:pt>
                <c:pt idx="9447">
                  <c:v>75</c:v>
                </c:pt>
                <c:pt idx="9448">
                  <c:v>77</c:v>
                </c:pt>
                <c:pt idx="9449">
                  <c:v>80</c:v>
                </c:pt>
                <c:pt idx="9450">
                  <c:v>79</c:v>
                </c:pt>
                <c:pt idx="9451">
                  <c:v>80</c:v>
                </c:pt>
                <c:pt idx="9452">
                  <c:v>77</c:v>
                </c:pt>
                <c:pt idx="9453">
                  <c:v>75</c:v>
                </c:pt>
                <c:pt idx="9454">
                  <c:v>71</c:v>
                </c:pt>
                <c:pt idx="9455">
                  <c:v>54</c:v>
                </c:pt>
                <c:pt idx="9456">
                  <c:v>46</c:v>
                </c:pt>
                <c:pt idx="9457">
                  <c:v>62</c:v>
                </c:pt>
                <c:pt idx="9458">
                  <c:v>63</c:v>
                </c:pt>
                <c:pt idx="9459">
                  <c:v>73</c:v>
                </c:pt>
                <c:pt idx="9460">
                  <c:v>69</c:v>
                </c:pt>
                <c:pt idx="9461">
                  <c:v>71</c:v>
                </c:pt>
                <c:pt idx="9462">
                  <c:v>77</c:v>
                </c:pt>
                <c:pt idx="9463">
                  <c:v>81</c:v>
                </c:pt>
                <c:pt idx="9464">
                  <c:v>81</c:v>
                </c:pt>
                <c:pt idx="9465">
                  <c:v>80</c:v>
                </c:pt>
                <c:pt idx="9466">
                  <c:v>75</c:v>
                </c:pt>
                <c:pt idx="9467">
                  <c:v>79</c:v>
                </c:pt>
                <c:pt idx="9468">
                  <c:v>81</c:v>
                </c:pt>
                <c:pt idx="9469">
                  <c:v>77</c:v>
                </c:pt>
                <c:pt idx="9470">
                  <c:v>75</c:v>
                </c:pt>
                <c:pt idx="9471">
                  <c:v>79</c:v>
                </c:pt>
                <c:pt idx="9472">
                  <c:v>78</c:v>
                </c:pt>
                <c:pt idx="9473">
                  <c:v>75</c:v>
                </c:pt>
                <c:pt idx="9474">
                  <c:v>69</c:v>
                </c:pt>
                <c:pt idx="9475">
                  <c:v>78</c:v>
                </c:pt>
                <c:pt idx="9476">
                  <c:v>78</c:v>
                </c:pt>
                <c:pt idx="9477">
                  <c:v>77</c:v>
                </c:pt>
                <c:pt idx="9478">
                  <c:v>72</c:v>
                </c:pt>
                <c:pt idx="9479">
                  <c:v>70</c:v>
                </c:pt>
                <c:pt idx="9480">
                  <c:v>75</c:v>
                </c:pt>
              </c:numCache>
            </c:numRef>
          </c:yVal>
          <c:smooth val="0"/>
          <c:extLst>
            <c:ext xmlns:c16="http://schemas.microsoft.com/office/drawing/2014/chart" uri="{C3380CC4-5D6E-409C-BE32-E72D297353CC}">
              <c16:uniqueId val="{00000000-866C-4CB2-93FA-0052143CF73E}"/>
            </c:ext>
          </c:extLst>
        </c:ser>
        <c:ser>
          <c:idx val="1"/>
          <c:order val="1"/>
          <c:tx>
            <c:strRef>
              <c:f>Sheet2!$G$1</c:f>
              <c:strCache>
                <c:ptCount val="1"/>
                <c:pt idx="0">
                  <c:v>Tmin</c:v>
                </c:pt>
              </c:strCache>
            </c:strRef>
          </c:tx>
          <c:spPr>
            <a:ln w="19050" cap="rnd">
              <a:solidFill>
                <a:schemeClr val="accent2"/>
              </a:solidFill>
              <a:round/>
            </a:ln>
            <a:effectLst/>
          </c:spPr>
          <c:marker>
            <c:symbol val="none"/>
          </c:marker>
          <c:xVal>
            <c:numRef>
              <c:f>Sheet2!$E$2:$E$10295</c:f>
              <c:numCache>
                <c:formatCode>m/d/yyyy</c:formatCode>
                <c:ptCount val="10294"/>
                <c:pt idx="0">
                  <c:v>24228</c:v>
                </c:pt>
                <c:pt idx="1">
                  <c:v>24229</c:v>
                </c:pt>
                <c:pt idx="2">
                  <c:v>24230</c:v>
                </c:pt>
                <c:pt idx="3">
                  <c:v>24231</c:v>
                </c:pt>
                <c:pt idx="4">
                  <c:v>24232</c:v>
                </c:pt>
                <c:pt idx="5">
                  <c:v>24233</c:v>
                </c:pt>
                <c:pt idx="6">
                  <c:v>24234</c:v>
                </c:pt>
                <c:pt idx="7">
                  <c:v>24235</c:v>
                </c:pt>
                <c:pt idx="8">
                  <c:v>24236</c:v>
                </c:pt>
                <c:pt idx="9">
                  <c:v>24237</c:v>
                </c:pt>
                <c:pt idx="10">
                  <c:v>24238</c:v>
                </c:pt>
                <c:pt idx="11">
                  <c:v>24239</c:v>
                </c:pt>
                <c:pt idx="12">
                  <c:v>24240</c:v>
                </c:pt>
                <c:pt idx="13">
                  <c:v>24241</c:v>
                </c:pt>
                <c:pt idx="14">
                  <c:v>24242</c:v>
                </c:pt>
                <c:pt idx="15">
                  <c:v>24243</c:v>
                </c:pt>
                <c:pt idx="16">
                  <c:v>24244</c:v>
                </c:pt>
                <c:pt idx="17">
                  <c:v>24245</c:v>
                </c:pt>
                <c:pt idx="18">
                  <c:v>24246</c:v>
                </c:pt>
                <c:pt idx="19">
                  <c:v>24247</c:v>
                </c:pt>
                <c:pt idx="20">
                  <c:v>24248</c:v>
                </c:pt>
                <c:pt idx="21">
                  <c:v>24249</c:v>
                </c:pt>
                <c:pt idx="22">
                  <c:v>24250</c:v>
                </c:pt>
                <c:pt idx="23">
                  <c:v>24251</c:v>
                </c:pt>
                <c:pt idx="24">
                  <c:v>24252</c:v>
                </c:pt>
                <c:pt idx="25">
                  <c:v>24253</c:v>
                </c:pt>
                <c:pt idx="26">
                  <c:v>24254</c:v>
                </c:pt>
                <c:pt idx="27">
                  <c:v>24256</c:v>
                </c:pt>
                <c:pt idx="28">
                  <c:v>24257</c:v>
                </c:pt>
                <c:pt idx="29">
                  <c:v>24258</c:v>
                </c:pt>
                <c:pt idx="30">
                  <c:v>24716</c:v>
                </c:pt>
                <c:pt idx="31">
                  <c:v>24717</c:v>
                </c:pt>
                <c:pt idx="32">
                  <c:v>24718</c:v>
                </c:pt>
                <c:pt idx="33">
                  <c:v>24719</c:v>
                </c:pt>
                <c:pt idx="34">
                  <c:v>24720</c:v>
                </c:pt>
                <c:pt idx="35">
                  <c:v>24721</c:v>
                </c:pt>
                <c:pt idx="36">
                  <c:v>24722</c:v>
                </c:pt>
                <c:pt idx="37">
                  <c:v>24723</c:v>
                </c:pt>
                <c:pt idx="38">
                  <c:v>24724</c:v>
                </c:pt>
                <c:pt idx="39">
                  <c:v>24725</c:v>
                </c:pt>
                <c:pt idx="40">
                  <c:v>24726</c:v>
                </c:pt>
                <c:pt idx="41">
                  <c:v>24727</c:v>
                </c:pt>
                <c:pt idx="42">
                  <c:v>24728</c:v>
                </c:pt>
                <c:pt idx="43">
                  <c:v>24729</c:v>
                </c:pt>
                <c:pt idx="44">
                  <c:v>24730</c:v>
                </c:pt>
                <c:pt idx="45">
                  <c:v>24731</c:v>
                </c:pt>
                <c:pt idx="46">
                  <c:v>24732</c:v>
                </c:pt>
                <c:pt idx="47">
                  <c:v>24733</c:v>
                </c:pt>
                <c:pt idx="48">
                  <c:v>24734</c:v>
                </c:pt>
                <c:pt idx="49">
                  <c:v>24735</c:v>
                </c:pt>
                <c:pt idx="50">
                  <c:v>24736</c:v>
                </c:pt>
                <c:pt idx="51">
                  <c:v>24737</c:v>
                </c:pt>
                <c:pt idx="52">
                  <c:v>24738</c:v>
                </c:pt>
                <c:pt idx="53">
                  <c:v>24739</c:v>
                </c:pt>
                <c:pt idx="54">
                  <c:v>24740</c:v>
                </c:pt>
                <c:pt idx="55">
                  <c:v>24741</c:v>
                </c:pt>
                <c:pt idx="56">
                  <c:v>24742</c:v>
                </c:pt>
                <c:pt idx="57">
                  <c:v>24743</c:v>
                </c:pt>
                <c:pt idx="58">
                  <c:v>24744</c:v>
                </c:pt>
                <c:pt idx="59">
                  <c:v>24745</c:v>
                </c:pt>
                <c:pt idx="60">
                  <c:v>25061</c:v>
                </c:pt>
                <c:pt idx="61">
                  <c:v>26079</c:v>
                </c:pt>
                <c:pt idx="62">
                  <c:v>26080</c:v>
                </c:pt>
                <c:pt idx="63">
                  <c:v>26081</c:v>
                </c:pt>
                <c:pt idx="64">
                  <c:v>26082</c:v>
                </c:pt>
                <c:pt idx="65">
                  <c:v>26083</c:v>
                </c:pt>
                <c:pt idx="66">
                  <c:v>26084</c:v>
                </c:pt>
                <c:pt idx="67">
                  <c:v>26193</c:v>
                </c:pt>
                <c:pt idx="68">
                  <c:v>26194</c:v>
                </c:pt>
                <c:pt idx="69">
                  <c:v>26195</c:v>
                </c:pt>
                <c:pt idx="70">
                  <c:v>26196</c:v>
                </c:pt>
                <c:pt idx="71">
                  <c:v>26197</c:v>
                </c:pt>
                <c:pt idx="72">
                  <c:v>26198</c:v>
                </c:pt>
                <c:pt idx="73">
                  <c:v>26199</c:v>
                </c:pt>
                <c:pt idx="74">
                  <c:v>26200</c:v>
                </c:pt>
                <c:pt idx="75">
                  <c:v>26201</c:v>
                </c:pt>
                <c:pt idx="76">
                  <c:v>26202</c:v>
                </c:pt>
                <c:pt idx="77">
                  <c:v>26203</c:v>
                </c:pt>
                <c:pt idx="78">
                  <c:v>26204</c:v>
                </c:pt>
                <c:pt idx="79">
                  <c:v>26205</c:v>
                </c:pt>
                <c:pt idx="80">
                  <c:v>26206</c:v>
                </c:pt>
                <c:pt idx="81">
                  <c:v>28216</c:v>
                </c:pt>
                <c:pt idx="82">
                  <c:v>28217</c:v>
                </c:pt>
                <c:pt idx="83">
                  <c:v>28218</c:v>
                </c:pt>
                <c:pt idx="84">
                  <c:v>28219</c:v>
                </c:pt>
                <c:pt idx="85">
                  <c:v>28220</c:v>
                </c:pt>
                <c:pt idx="86">
                  <c:v>28221</c:v>
                </c:pt>
                <c:pt idx="87">
                  <c:v>28222</c:v>
                </c:pt>
                <c:pt idx="88">
                  <c:v>28223</c:v>
                </c:pt>
                <c:pt idx="89">
                  <c:v>28224</c:v>
                </c:pt>
                <c:pt idx="90">
                  <c:v>28225</c:v>
                </c:pt>
                <c:pt idx="91">
                  <c:v>28226</c:v>
                </c:pt>
                <c:pt idx="92">
                  <c:v>28227</c:v>
                </c:pt>
                <c:pt idx="93">
                  <c:v>28228</c:v>
                </c:pt>
                <c:pt idx="94">
                  <c:v>28229</c:v>
                </c:pt>
                <c:pt idx="95">
                  <c:v>28230</c:v>
                </c:pt>
                <c:pt idx="96">
                  <c:v>28231</c:v>
                </c:pt>
                <c:pt idx="97">
                  <c:v>28232</c:v>
                </c:pt>
                <c:pt idx="98">
                  <c:v>28233</c:v>
                </c:pt>
                <c:pt idx="99">
                  <c:v>28234</c:v>
                </c:pt>
                <c:pt idx="100">
                  <c:v>28235</c:v>
                </c:pt>
                <c:pt idx="101">
                  <c:v>28236</c:v>
                </c:pt>
                <c:pt idx="102">
                  <c:v>28237</c:v>
                </c:pt>
                <c:pt idx="103">
                  <c:v>28238</c:v>
                </c:pt>
                <c:pt idx="104">
                  <c:v>28239</c:v>
                </c:pt>
                <c:pt idx="105">
                  <c:v>28240</c:v>
                </c:pt>
                <c:pt idx="106">
                  <c:v>28241</c:v>
                </c:pt>
                <c:pt idx="107">
                  <c:v>28242</c:v>
                </c:pt>
                <c:pt idx="108">
                  <c:v>28243</c:v>
                </c:pt>
                <c:pt idx="109">
                  <c:v>28244</c:v>
                </c:pt>
                <c:pt idx="110">
                  <c:v>28245</c:v>
                </c:pt>
                <c:pt idx="111">
                  <c:v>28611</c:v>
                </c:pt>
                <c:pt idx="112">
                  <c:v>28612</c:v>
                </c:pt>
                <c:pt idx="113">
                  <c:v>28613</c:v>
                </c:pt>
                <c:pt idx="114">
                  <c:v>28614</c:v>
                </c:pt>
                <c:pt idx="115">
                  <c:v>28615</c:v>
                </c:pt>
                <c:pt idx="116">
                  <c:v>28616</c:v>
                </c:pt>
                <c:pt idx="117">
                  <c:v>28617</c:v>
                </c:pt>
                <c:pt idx="118">
                  <c:v>28618</c:v>
                </c:pt>
                <c:pt idx="119">
                  <c:v>28619</c:v>
                </c:pt>
                <c:pt idx="120">
                  <c:v>28620</c:v>
                </c:pt>
                <c:pt idx="121">
                  <c:v>28621</c:v>
                </c:pt>
                <c:pt idx="122">
                  <c:v>28622</c:v>
                </c:pt>
                <c:pt idx="123">
                  <c:v>28623</c:v>
                </c:pt>
                <c:pt idx="124">
                  <c:v>28624</c:v>
                </c:pt>
                <c:pt idx="125">
                  <c:v>28625</c:v>
                </c:pt>
                <c:pt idx="126">
                  <c:v>28626</c:v>
                </c:pt>
                <c:pt idx="127">
                  <c:v>28627</c:v>
                </c:pt>
                <c:pt idx="128">
                  <c:v>28628</c:v>
                </c:pt>
                <c:pt idx="129">
                  <c:v>28629</c:v>
                </c:pt>
                <c:pt idx="130">
                  <c:v>28630</c:v>
                </c:pt>
                <c:pt idx="131">
                  <c:v>28631</c:v>
                </c:pt>
                <c:pt idx="132">
                  <c:v>28632</c:v>
                </c:pt>
                <c:pt idx="133">
                  <c:v>28633</c:v>
                </c:pt>
                <c:pt idx="134">
                  <c:v>28634</c:v>
                </c:pt>
                <c:pt idx="135">
                  <c:v>28635</c:v>
                </c:pt>
                <c:pt idx="136">
                  <c:v>28636</c:v>
                </c:pt>
                <c:pt idx="137">
                  <c:v>28637</c:v>
                </c:pt>
                <c:pt idx="138">
                  <c:v>28638</c:v>
                </c:pt>
                <c:pt idx="139">
                  <c:v>28639</c:v>
                </c:pt>
                <c:pt idx="140">
                  <c:v>28640</c:v>
                </c:pt>
                <c:pt idx="141">
                  <c:v>28641</c:v>
                </c:pt>
                <c:pt idx="142">
                  <c:v>28703</c:v>
                </c:pt>
                <c:pt idx="143">
                  <c:v>28704</c:v>
                </c:pt>
                <c:pt idx="144">
                  <c:v>28705</c:v>
                </c:pt>
                <c:pt idx="145">
                  <c:v>28706</c:v>
                </c:pt>
                <c:pt idx="146">
                  <c:v>28707</c:v>
                </c:pt>
                <c:pt idx="147">
                  <c:v>28708</c:v>
                </c:pt>
                <c:pt idx="148">
                  <c:v>28709</c:v>
                </c:pt>
                <c:pt idx="149">
                  <c:v>28710</c:v>
                </c:pt>
                <c:pt idx="150">
                  <c:v>28711</c:v>
                </c:pt>
                <c:pt idx="151">
                  <c:v>28712</c:v>
                </c:pt>
                <c:pt idx="152">
                  <c:v>28713</c:v>
                </c:pt>
                <c:pt idx="153">
                  <c:v>28714</c:v>
                </c:pt>
                <c:pt idx="154">
                  <c:v>28715</c:v>
                </c:pt>
                <c:pt idx="155">
                  <c:v>28716</c:v>
                </c:pt>
                <c:pt idx="156">
                  <c:v>28717</c:v>
                </c:pt>
                <c:pt idx="157">
                  <c:v>28718</c:v>
                </c:pt>
                <c:pt idx="158">
                  <c:v>28719</c:v>
                </c:pt>
                <c:pt idx="159">
                  <c:v>28720</c:v>
                </c:pt>
                <c:pt idx="160">
                  <c:v>28721</c:v>
                </c:pt>
                <c:pt idx="161">
                  <c:v>28722</c:v>
                </c:pt>
                <c:pt idx="162">
                  <c:v>28723</c:v>
                </c:pt>
                <c:pt idx="163">
                  <c:v>28724</c:v>
                </c:pt>
                <c:pt idx="164">
                  <c:v>28725</c:v>
                </c:pt>
                <c:pt idx="165">
                  <c:v>28726</c:v>
                </c:pt>
                <c:pt idx="166">
                  <c:v>28727</c:v>
                </c:pt>
                <c:pt idx="167">
                  <c:v>28728</c:v>
                </c:pt>
                <c:pt idx="168">
                  <c:v>28729</c:v>
                </c:pt>
                <c:pt idx="169">
                  <c:v>28730</c:v>
                </c:pt>
                <c:pt idx="170">
                  <c:v>28731</c:v>
                </c:pt>
                <c:pt idx="171">
                  <c:v>28732</c:v>
                </c:pt>
                <c:pt idx="172">
                  <c:v>28733</c:v>
                </c:pt>
                <c:pt idx="173">
                  <c:v>28734</c:v>
                </c:pt>
                <c:pt idx="174">
                  <c:v>28735</c:v>
                </c:pt>
                <c:pt idx="175">
                  <c:v>28737</c:v>
                </c:pt>
                <c:pt idx="176">
                  <c:v>28738</c:v>
                </c:pt>
                <c:pt idx="177">
                  <c:v>28739</c:v>
                </c:pt>
                <c:pt idx="178">
                  <c:v>28740</c:v>
                </c:pt>
                <c:pt idx="179">
                  <c:v>28741</c:v>
                </c:pt>
                <c:pt idx="180">
                  <c:v>28742</c:v>
                </c:pt>
                <c:pt idx="181">
                  <c:v>28743</c:v>
                </c:pt>
                <c:pt idx="182">
                  <c:v>28744</c:v>
                </c:pt>
                <c:pt idx="183">
                  <c:v>28745</c:v>
                </c:pt>
                <c:pt idx="184">
                  <c:v>28746</c:v>
                </c:pt>
                <c:pt idx="185">
                  <c:v>28747</c:v>
                </c:pt>
                <c:pt idx="186">
                  <c:v>28748</c:v>
                </c:pt>
                <c:pt idx="187">
                  <c:v>28749</c:v>
                </c:pt>
                <c:pt idx="188">
                  <c:v>28750</c:v>
                </c:pt>
                <c:pt idx="189">
                  <c:v>28751</c:v>
                </c:pt>
                <c:pt idx="190">
                  <c:v>28752</c:v>
                </c:pt>
                <c:pt idx="191">
                  <c:v>28753</c:v>
                </c:pt>
                <c:pt idx="192">
                  <c:v>28754</c:v>
                </c:pt>
                <c:pt idx="193">
                  <c:v>28755</c:v>
                </c:pt>
                <c:pt idx="194">
                  <c:v>28756</c:v>
                </c:pt>
                <c:pt idx="195">
                  <c:v>28757</c:v>
                </c:pt>
                <c:pt idx="196">
                  <c:v>28758</c:v>
                </c:pt>
                <c:pt idx="197">
                  <c:v>28759</c:v>
                </c:pt>
                <c:pt idx="198">
                  <c:v>28760</c:v>
                </c:pt>
                <c:pt idx="199">
                  <c:v>28761</c:v>
                </c:pt>
                <c:pt idx="200">
                  <c:v>28762</c:v>
                </c:pt>
                <c:pt idx="201">
                  <c:v>28763</c:v>
                </c:pt>
                <c:pt idx="202">
                  <c:v>28764</c:v>
                </c:pt>
                <c:pt idx="203">
                  <c:v>28765</c:v>
                </c:pt>
                <c:pt idx="204">
                  <c:v>28766</c:v>
                </c:pt>
                <c:pt idx="205">
                  <c:v>28767</c:v>
                </c:pt>
                <c:pt idx="206">
                  <c:v>28768</c:v>
                </c:pt>
                <c:pt idx="207">
                  <c:v>28769</c:v>
                </c:pt>
                <c:pt idx="208">
                  <c:v>28770</c:v>
                </c:pt>
                <c:pt idx="209">
                  <c:v>28771</c:v>
                </c:pt>
                <c:pt idx="210">
                  <c:v>28772</c:v>
                </c:pt>
                <c:pt idx="211">
                  <c:v>28773</c:v>
                </c:pt>
                <c:pt idx="212">
                  <c:v>28774</c:v>
                </c:pt>
                <c:pt idx="213">
                  <c:v>28775</c:v>
                </c:pt>
                <c:pt idx="214">
                  <c:v>28776</c:v>
                </c:pt>
                <c:pt idx="215">
                  <c:v>28777</c:v>
                </c:pt>
                <c:pt idx="216">
                  <c:v>28778</c:v>
                </c:pt>
                <c:pt idx="217">
                  <c:v>28779</c:v>
                </c:pt>
                <c:pt idx="218">
                  <c:v>28780</c:v>
                </c:pt>
                <c:pt idx="219">
                  <c:v>28781</c:v>
                </c:pt>
                <c:pt idx="220">
                  <c:v>28782</c:v>
                </c:pt>
                <c:pt idx="221">
                  <c:v>28783</c:v>
                </c:pt>
                <c:pt idx="222">
                  <c:v>28784</c:v>
                </c:pt>
                <c:pt idx="223">
                  <c:v>28785</c:v>
                </c:pt>
                <c:pt idx="224">
                  <c:v>28786</c:v>
                </c:pt>
                <c:pt idx="225">
                  <c:v>28787</c:v>
                </c:pt>
                <c:pt idx="226">
                  <c:v>28788</c:v>
                </c:pt>
                <c:pt idx="227">
                  <c:v>28789</c:v>
                </c:pt>
                <c:pt idx="228">
                  <c:v>28790</c:v>
                </c:pt>
                <c:pt idx="229">
                  <c:v>28791</c:v>
                </c:pt>
                <c:pt idx="230">
                  <c:v>28792</c:v>
                </c:pt>
                <c:pt idx="231">
                  <c:v>28793</c:v>
                </c:pt>
                <c:pt idx="232">
                  <c:v>28794</c:v>
                </c:pt>
                <c:pt idx="233">
                  <c:v>28795</c:v>
                </c:pt>
                <c:pt idx="234">
                  <c:v>28796</c:v>
                </c:pt>
                <c:pt idx="235">
                  <c:v>28797</c:v>
                </c:pt>
                <c:pt idx="236">
                  <c:v>28798</c:v>
                </c:pt>
                <c:pt idx="237">
                  <c:v>28799</c:v>
                </c:pt>
                <c:pt idx="238">
                  <c:v>28800</c:v>
                </c:pt>
                <c:pt idx="239">
                  <c:v>28801</c:v>
                </c:pt>
                <c:pt idx="240">
                  <c:v>28802</c:v>
                </c:pt>
                <c:pt idx="241">
                  <c:v>28803</c:v>
                </c:pt>
                <c:pt idx="242">
                  <c:v>28804</c:v>
                </c:pt>
                <c:pt idx="243">
                  <c:v>28805</c:v>
                </c:pt>
                <c:pt idx="244">
                  <c:v>28806</c:v>
                </c:pt>
                <c:pt idx="245">
                  <c:v>28807</c:v>
                </c:pt>
                <c:pt idx="246">
                  <c:v>28808</c:v>
                </c:pt>
                <c:pt idx="247">
                  <c:v>28809</c:v>
                </c:pt>
                <c:pt idx="248">
                  <c:v>28810</c:v>
                </c:pt>
                <c:pt idx="249">
                  <c:v>28811</c:v>
                </c:pt>
                <c:pt idx="250">
                  <c:v>28812</c:v>
                </c:pt>
                <c:pt idx="251">
                  <c:v>28813</c:v>
                </c:pt>
                <c:pt idx="252">
                  <c:v>28814</c:v>
                </c:pt>
                <c:pt idx="253">
                  <c:v>28815</c:v>
                </c:pt>
                <c:pt idx="254">
                  <c:v>28816</c:v>
                </c:pt>
                <c:pt idx="255">
                  <c:v>28817</c:v>
                </c:pt>
                <c:pt idx="256">
                  <c:v>28818</c:v>
                </c:pt>
                <c:pt idx="257">
                  <c:v>28819</c:v>
                </c:pt>
                <c:pt idx="258">
                  <c:v>28820</c:v>
                </c:pt>
                <c:pt idx="259">
                  <c:v>28821</c:v>
                </c:pt>
                <c:pt idx="260">
                  <c:v>28822</c:v>
                </c:pt>
                <c:pt idx="261">
                  <c:v>28823</c:v>
                </c:pt>
                <c:pt idx="262">
                  <c:v>28824</c:v>
                </c:pt>
                <c:pt idx="263">
                  <c:v>28825</c:v>
                </c:pt>
                <c:pt idx="264">
                  <c:v>28826</c:v>
                </c:pt>
                <c:pt idx="265">
                  <c:v>28827</c:v>
                </c:pt>
                <c:pt idx="266">
                  <c:v>28828</c:v>
                </c:pt>
                <c:pt idx="267">
                  <c:v>28829</c:v>
                </c:pt>
                <c:pt idx="268">
                  <c:v>28830</c:v>
                </c:pt>
                <c:pt idx="269">
                  <c:v>28831</c:v>
                </c:pt>
                <c:pt idx="270">
                  <c:v>28832</c:v>
                </c:pt>
                <c:pt idx="271">
                  <c:v>28833</c:v>
                </c:pt>
                <c:pt idx="272">
                  <c:v>28834</c:v>
                </c:pt>
                <c:pt idx="273">
                  <c:v>28835</c:v>
                </c:pt>
                <c:pt idx="274">
                  <c:v>28836</c:v>
                </c:pt>
                <c:pt idx="275">
                  <c:v>28837</c:v>
                </c:pt>
                <c:pt idx="276">
                  <c:v>28838</c:v>
                </c:pt>
                <c:pt idx="277">
                  <c:v>28839</c:v>
                </c:pt>
                <c:pt idx="278">
                  <c:v>28840</c:v>
                </c:pt>
                <c:pt idx="279">
                  <c:v>28842</c:v>
                </c:pt>
                <c:pt idx="280">
                  <c:v>28843</c:v>
                </c:pt>
                <c:pt idx="281">
                  <c:v>28844</c:v>
                </c:pt>
                <c:pt idx="282">
                  <c:v>28845</c:v>
                </c:pt>
                <c:pt idx="283">
                  <c:v>28846</c:v>
                </c:pt>
                <c:pt idx="284">
                  <c:v>28847</c:v>
                </c:pt>
                <c:pt idx="285">
                  <c:v>28848</c:v>
                </c:pt>
                <c:pt idx="286">
                  <c:v>28849</c:v>
                </c:pt>
                <c:pt idx="287">
                  <c:v>28850</c:v>
                </c:pt>
                <c:pt idx="288">
                  <c:v>28851</c:v>
                </c:pt>
                <c:pt idx="289">
                  <c:v>28852</c:v>
                </c:pt>
                <c:pt idx="290">
                  <c:v>28853</c:v>
                </c:pt>
                <c:pt idx="291">
                  <c:v>28854</c:v>
                </c:pt>
                <c:pt idx="292">
                  <c:v>28855</c:v>
                </c:pt>
                <c:pt idx="293">
                  <c:v>28856</c:v>
                </c:pt>
                <c:pt idx="294">
                  <c:v>28857</c:v>
                </c:pt>
                <c:pt idx="295">
                  <c:v>28858</c:v>
                </c:pt>
                <c:pt idx="296">
                  <c:v>28859</c:v>
                </c:pt>
                <c:pt idx="297">
                  <c:v>28860</c:v>
                </c:pt>
                <c:pt idx="298">
                  <c:v>28861</c:v>
                </c:pt>
                <c:pt idx="299">
                  <c:v>28862</c:v>
                </c:pt>
                <c:pt idx="300">
                  <c:v>28863</c:v>
                </c:pt>
                <c:pt idx="301">
                  <c:v>28864</c:v>
                </c:pt>
                <c:pt idx="302">
                  <c:v>28865</c:v>
                </c:pt>
                <c:pt idx="303">
                  <c:v>28866</c:v>
                </c:pt>
                <c:pt idx="304">
                  <c:v>28867</c:v>
                </c:pt>
                <c:pt idx="305">
                  <c:v>28868</c:v>
                </c:pt>
                <c:pt idx="306">
                  <c:v>28869</c:v>
                </c:pt>
                <c:pt idx="307">
                  <c:v>28870</c:v>
                </c:pt>
                <c:pt idx="308">
                  <c:v>28871</c:v>
                </c:pt>
                <c:pt idx="309">
                  <c:v>28872</c:v>
                </c:pt>
                <c:pt idx="310">
                  <c:v>28873</c:v>
                </c:pt>
                <c:pt idx="311">
                  <c:v>28874</c:v>
                </c:pt>
                <c:pt idx="312">
                  <c:v>28875</c:v>
                </c:pt>
                <c:pt idx="313">
                  <c:v>28876</c:v>
                </c:pt>
                <c:pt idx="314">
                  <c:v>28877</c:v>
                </c:pt>
                <c:pt idx="315">
                  <c:v>28878</c:v>
                </c:pt>
                <c:pt idx="316">
                  <c:v>28879</c:v>
                </c:pt>
                <c:pt idx="317">
                  <c:v>28880</c:v>
                </c:pt>
                <c:pt idx="318">
                  <c:v>28881</c:v>
                </c:pt>
                <c:pt idx="319">
                  <c:v>28882</c:v>
                </c:pt>
                <c:pt idx="320">
                  <c:v>28883</c:v>
                </c:pt>
                <c:pt idx="321">
                  <c:v>28884</c:v>
                </c:pt>
                <c:pt idx="322">
                  <c:v>28885</c:v>
                </c:pt>
                <c:pt idx="323">
                  <c:v>28886</c:v>
                </c:pt>
                <c:pt idx="324">
                  <c:v>28887</c:v>
                </c:pt>
                <c:pt idx="325">
                  <c:v>28888</c:v>
                </c:pt>
                <c:pt idx="326">
                  <c:v>28889</c:v>
                </c:pt>
                <c:pt idx="327">
                  <c:v>28890</c:v>
                </c:pt>
                <c:pt idx="328">
                  <c:v>28891</c:v>
                </c:pt>
                <c:pt idx="329">
                  <c:v>28892</c:v>
                </c:pt>
                <c:pt idx="330">
                  <c:v>28893</c:v>
                </c:pt>
                <c:pt idx="331">
                  <c:v>28894</c:v>
                </c:pt>
                <c:pt idx="332">
                  <c:v>28895</c:v>
                </c:pt>
                <c:pt idx="333">
                  <c:v>28896</c:v>
                </c:pt>
                <c:pt idx="334">
                  <c:v>28897</c:v>
                </c:pt>
                <c:pt idx="335">
                  <c:v>28898</c:v>
                </c:pt>
                <c:pt idx="336">
                  <c:v>28899</c:v>
                </c:pt>
                <c:pt idx="337">
                  <c:v>28900</c:v>
                </c:pt>
                <c:pt idx="338">
                  <c:v>28901</c:v>
                </c:pt>
                <c:pt idx="339">
                  <c:v>28902</c:v>
                </c:pt>
                <c:pt idx="340">
                  <c:v>28903</c:v>
                </c:pt>
                <c:pt idx="341">
                  <c:v>28904</c:v>
                </c:pt>
                <c:pt idx="342">
                  <c:v>28905</c:v>
                </c:pt>
                <c:pt idx="343">
                  <c:v>28906</c:v>
                </c:pt>
                <c:pt idx="344">
                  <c:v>28907</c:v>
                </c:pt>
                <c:pt idx="345">
                  <c:v>28908</c:v>
                </c:pt>
                <c:pt idx="346">
                  <c:v>28909</c:v>
                </c:pt>
                <c:pt idx="347">
                  <c:v>28910</c:v>
                </c:pt>
                <c:pt idx="348">
                  <c:v>28911</c:v>
                </c:pt>
                <c:pt idx="349">
                  <c:v>28912</c:v>
                </c:pt>
                <c:pt idx="350">
                  <c:v>28913</c:v>
                </c:pt>
                <c:pt idx="351">
                  <c:v>28914</c:v>
                </c:pt>
                <c:pt idx="352">
                  <c:v>28915</c:v>
                </c:pt>
                <c:pt idx="353">
                  <c:v>28916</c:v>
                </c:pt>
                <c:pt idx="354">
                  <c:v>28917</c:v>
                </c:pt>
                <c:pt idx="355">
                  <c:v>28918</c:v>
                </c:pt>
                <c:pt idx="356">
                  <c:v>28919</c:v>
                </c:pt>
                <c:pt idx="357">
                  <c:v>28920</c:v>
                </c:pt>
                <c:pt idx="358">
                  <c:v>28921</c:v>
                </c:pt>
                <c:pt idx="359">
                  <c:v>28922</c:v>
                </c:pt>
                <c:pt idx="360">
                  <c:v>28923</c:v>
                </c:pt>
                <c:pt idx="361">
                  <c:v>28924</c:v>
                </c:pt>
                <c:pt idx="362">
                  <c:v>28925</c:v>
                </c:pt>
                <c:pt idx="363">
                  <c:v>28926</c:v>
                </c:pt>
                <c:pt idx="364">
                  <c:v>28927</c:v>
                </c:pt>
                <c:pt idx="365">
                  <c:v>28928</c:v>
                </c:pt>
                <c:pt idx="366">
                  <c:v>28929</c:v>
                </c:pt>
                <c:pt idx="367">
                  <c:v>28930</c:v>
                </c:pt>
                <c:pt idx="368">
                  <c:v>28931</c:v>
                </c:pt>
                <c:pt idx="369">
                  <c:v>28932</c:v>
                </c:pt>
                <c:pt idx="370">
                  <c:v>28933</c:v>
                </c:pt>
                <c:pt idx="371">
                  <c:v>28934</c:v>
                </c:pt>
                <c:pt idx="372">
                  <c:v>28935</c:v>
                </c:pt>
                <c:pt idx="373">
                  <c:v>28936</c:v>
                </c:pt>
                <c:pt idx="374">
                  <c:v>28937</c:v>
                </c:pt>
                <c:pt idx="375">
                  <c:v>28938</c:v>
                </c:pt>
                <c:pt idx="376">
                  <c:v>28939</c:v>
                </c:pt>
                <c:pt idx="377">
                  <c:v>28940</c:v>
                </c:pt>
                <c:pt idx="378">
                  <c:v>28941</c:v>
                </c:pt>
                <c:pt idx="379">
                  <c:v>28942</c:v>
                </c:pt>
                <c:pt idx="380">
                  <c:v>28943</c:v>
                </c:pt>
                <c:pt idx="381">
                  <c:v>28944</c:v>
                </c:pt>
                <c:pt idx="382">
                  <c:v>28945</c:v>
                </c:pt>
                <c:pt idx="383">
                  <c:v>28946</c:v>
                </c:pt>
                <c:pt idx="384">
                  <c:v>28947</c:v>
                </c:pt>
                <c:pt idx="385">
                  <c:v>28948</c:v>
                </c:pt>
                <c:pt idx="386">
                  <c:v>28949</c:v>
                </c:pt>
                <c:pt idx="387">
                  <c:v>28950</c:v>
                </c:pt>
                <c:pt idx="388">
                  <c:v>28951</c:v>
                </c:pt>
                <c:pt idx="389">
                  <c:v>28952</c:v>
                </c:pt>
                <c:pt idx="390">
                  <c:v>28953</c:v>
                </c:pt>
                <c:pt idx="391">
                  <c:v>28954</c:v>
                </c:pt>
                <c:pt idx="392">
                  <c:v>28955</c:v>
                </c:pt>
                <c:pt idx="393">
                  <c:v>28956</c:v>
                </c:pt>
                <c:pt idx="394">
                  <c:v>28957</c:v>
                </c:pt>
                <c:pt idx="395">
                  <c:v>28958</c:v>
                </c:pt>
                <c:pt idx="396">
                  <c:v>28959</c:v>
                </c:pt>
                <c:pt idx="397">
                  <c:v>28960</c:v>
                </c:pt>
                <c:pt idx="398">
                  <c:v>28961</c:v>
                </c:pt>
                <c:pt idx="399">
                  <c:v>28962</c:v>
                </c:pt>
                <c:pt idx="400">
                  <c:v>28963</c:v>
                </c:pt>
                <c:pt idx="401">
                  <c:v>28964</c:v>
                </c:pt>
                <c:pt idx="402">
                  <c:v>28965</c:v>
                </c:pt>
                <c:pt idx="403">
                  <c:v>28966</c:v>
                </c:pt>
                <c:pt idx="404">
                  <c:v>28967</c:v>
                </c:pt>
                <c:pt idx="405">
                  <c:v>28968</c:v>
                </c:pt>
                <c:pt idx="406">
                  <c:v>28969</c:v>
                </c:pt>
                <c:pt idx="407">
                  <c:v>28970</c:v>
                </c:pt>
                <c:pt idx="408">
                  <c:v>28971</c:v>
                </c:pt>
                <c:pt idx="409">
                  <c:v>28972</c:v>
                </c:pt>
                <c:pt idx="410">
                  <c:v>28973</c:v>
                </c:pt>
                <c:pt idx="411">
                  <c:v>28974</c:v>
                </c:pt>
                <c:pt idx="412">
                  <c:v>28975</c:v>
                </c:pt>
                <c:pt idx="413">
                  <c:v>28976</c:v>
                </c:pt>
                <c:pt idx="414">
                  <c:v>28977</c:v>
                </c:pt>
                <c:pt idx="415">
                  <c:v>28978</c:v>
                </c:pt>
                <c:pt idx="416">
                  <c:v>28979</c:v>
                </c:pt>
                <c:pt idx="417">
                  <c:v>28980</c:v>
                </c:pt>
                <c:pt idx="418">
                  <c:v>28981</c:v>
                </c:pt>
                <c:pt idx="419">
                  <c:v>28982</c:v>
                </c:pt>
                <c:pt idx="420">
                  <c:v>28983</c:v>
                </c:pt>
                <c:pt idx="421">
                  <c:v>28984</c:v>
                </c:pt>
                <c:pt idx="422">
                  <c:v>28985</c:v>
                </c:pt>
                <c:pt idx="423">
                  <c:v>28986</c:v>
                </c:pt>
                <c:pt idx="424">
                  <c:v>28987</c:v>
                </c:pt>
                <c:pt idx="425">
                  <c:v>28988</c:v>
                </c:pt>
                <c:pt idx="426">
                  <c:v>28989</c:v>
                </c:pt>
                <c:pt idx="427">
                  <c:v>28990</c:v>
                </c:pt>
                <c:pt idx="428">
                  <c:v>28991</c:v>
                </c:pt>
                <c:pt idx="429">
                  <c:v>28992</c:v>
                </c:pt>
                <c:pt idx="430">
                  <c:v>28993</c:v>
                </c:pt>
                <c:pt idx="431">
                  <c:v>28994</c:v>
                </c:pt>
                <c:pt idx="432">
                  <c:v>28995</c:v>
                </c:pt>
                <c:pt idx="433">
                  <c:v>28996</c:v>
                </c:pt>
                <c:pt idx="434">
                  <c:v>28997</c:v>
                </c:pt>
                <c:pt idx="435">
                  <c:v>28998</c:v>
                </c:pt>
                <c:pt idx="436">
                  <c:v>28999</c:v>
                </c:pt>
                <c:pt idx="437">
                  <c:v>29000</c:v>
                </c:pt>
                <c:pt idx="438">
                  <c:v>29001</c:v>
                </c:pt>
                <c:pt idx="439">
                  <c:v>29002</c:v>
                </c:pt>
                <c:pt idx="440">
                  <c:v>29003</c:v>
                </c:pt>
                <c:pt idx="441">
                  <c:v>29004</c:v>
                </c:pt>
                <c:pt idx="442">
                  <c:v>29005</c:v>
                </c:pt>
                <c:pt idx="443">
                  <c:v>29006</c:v>
                </c:pt>
                <c:pt idx="444">
                  <c:v>29007</c:v>
                </c:pt>
                <c:pt idx="445">
                  <c:v>29008</c:v>
                </c:pt>
                <c:pt idx="446">
                  <c:v>29009</c:v>
                </c:pt>
                <c:pt idx="447">
                  <c:v>29010</c:v>
                </c:pt>
                <c:pt idx="448">
                  <c:v>29011</c:v>
                </c:pt>
                <c:pt idx="449">
                  <c:v>29012</c:v>
                </c:pt>
                <c:pt idx="450">
                  <c:v>29013</c:v>
                </c:pt>
                <c:pt idx="451">
                  <c:v>29014</c:v>
                </c:pt>
                <c:pt idx="452">
                  <c:v>29015</c:v>
                </c:pt>
                <c:pt idx="453">
                  <c:v>29016</c:v>
                </c:pt>
                <c:pt idx="454">
                  <c:v>29017</c:v>
                </c:pt>
                <c:pt idx="455">
                  <c:v>29018</c:v>
                </c:pt>
                <c:pt idx="456">
                  <c:v>29019</c:v>
                </c:pt>
                <c:pt idx="457">
                  <c:v>29020</c:v>
                </c:pt>
                <c:pt idx="458">
                  <c:v>29021</c:v>
                </c:pt>
                <c:pt idx="459">
                  <c:v>29022</c:v>
                </c:pt>
                <c:pt idx="460">
                  <c:v>29023</c:v>
                </c:pt>
                <c:pt idx="461">
                  <c:v>29024</c:v>
                </c:pt>
                <c:pt idx="462">
                  <c:v>29025</c:v>
                </c:pt>
                <c:pt idx="463">
                  <c:v>29026</c:v>
                </c:pt>
                <c:pt idx="464">
                  <c:v>29027</c:v>
                </c:pt>
                <c:pt idx="465">
                  <c:v>29028</c:v>
                </c:pt>
                <c:pt idx="466">
                  <c:v>29029</c:v>
                </c:pt>
                <c:pt idx="467">
                  <c:v>29030</c:v>
                </c:pt>
                <c:pt idx="468">
                  <c:v>29031</c:v>
                </c:pt>
                <c:pt idx="469">
                  <c:v>29032</c:v>
                </c:pt>
                <c:pt idx="470">
                  <c:v>29033</c:v>
                </c:pt>
                <c:pt idx="471">
                  <c:v>29034</c:v>
                </c:pt>
                <c:pt idx="472">
                  <c:v>29035</c:v>
                </c:pt>
                <c:pt idx="473">
                  <c:v>29036</c:v>
                </c:pt>
                <c:pt idx="474">
                  <c:v>29037</c:v>
                </c:pt>
                <c:pt idx="475">
                  <c:v>29038</c:v>
                </c:pt>
                <c:pt idx="476">
                  <c:v>29039</c:v>
                </c:pt>
                <c:pt idx="477">
                  <c:v>29040</c:v>
                </c:pt>
                <c:pt idx="478">
                  <c:v>29041</c:v>
                </c:pt>
                <c:pt idx="479">
                  <c:v>29042</c:v>
                </c:pt>
                <c:pt idx="480">
                  <c:v>29043</c:v>
                </c:pt>
                <c:pt idx="481">
                  <c:v>29044</c:v>
                </c:pt>
                <c:pt idx="482">
                  <c:v>29045</c:v>
                </c:pt>
                <c:pt idx="483">
                  <c:v>29046</c:v>
                </c:pt>
                <c:pt idx="484">
                  <c:v>29047</c:v>
                </c:pt>
                <c:pt idx="485">
                  <c:v>29048</c:v>
                </c:pt>
                <c:pt idx="486">
                  <c:v>29049</c:v>
                </c:pt>
                <c:pt idx="487">
                  <c:v>29050</c:v>
                </c:pt>
                <c:pt idx="488">
                  <c:v>29051</c:v>
                </c:pt>
                <c:pt idx="489">
                  <c:v>29052</c:v>
                </c:pt>
                <c:pt idx="490">
                  <c:v>29053</c:v>
                </c:pt>
                <c:pt idx="491">
                  <c:v>29054</c:v>
                </c:pt>
                <c:pt idx="492">
                  <c:v>29055</c:v>
                </c:pt>
                <c:pt idx="493">
                  <c:v>29056</c:v>
                </c:pt>
                <c:pt idx="494">
                  <c:v>29057</c:v>
                </c:pt>
                <c:pt idx="495">
                  <c:v>29058</c:v>
                </c:pt>
                <c:pt idx="496">
                  <c:v>29059</c:v>
                </c:pt>
                <c:pt idx="497">
                  <c:v>29060</c:v>
                </c:pt>
                <c:pt idx="498">
                  <c:v>29061</c:v>
                </c:pt>
                <c:pt idx="499">
                  <c:v>29062</c:v>
                </c:pt>
                <c:pt idx="500">
                  <c:v>29063</c:v>
                </c:pt>
                <c:pt idx="501">
                  <c:v>29064</c:v>
                </c:pt>
                <c:pt idx="502">
                  <c:v>29065</c:v>
                </c:pt>
                <c:pt idx="503">
                  <c:v>29066</c:v>
                </c:pt>
                <c:pt idx="504">
                  <c:v>29067</c:v>
                </c:pt>
                <c:pt idx="505">
                  <c:v>29068</c:v>
                </c:pt>
                <c:pt idx="506">
                  <c:v>29069</c:v>
                </c:pt>
                <c:pt idx="507">
                  <c:v>29070</c:v>
                </c:pt>
                <c:pt idx="508">
                  <c:v>29071</c:v>
                </c:pt>
                <c:pt idx="509">
                  <c:v>29072</c:v>
                </c:pt>
                <c:pt idx="510">
                  <c:v>29073</c:v>
                </c:pt>
                <c:pt idx="511">
                  <c:v>29074</c:v>
                </c:pt>
                <c:pt idx="512">
                  <c:v>29075</c:v>
                </c:pt>
                <c:pt idx="513">
                  <c:v>29076</c:v>
                </c:pt>
                <c:pt idx="514">
                  <c:v>29077</c:v>
                </c:pt>
                <c:pt idx="515">
                  <c:v>29078</c:v>
                </c:pt>
                <c:pt idx="516">
                  <c:v>29079</c:v>
                </c:pt>
                <c:pt idx="517">
                  <c:v>29080</c:v>
                </c:pt>
                <c:pt idx="518">
                  <c:v>29081</c:v>
                </c:pt>
                <c:pt idx="519">
                  <c:v>29082</c:v>
                </c:pt>
                <c:pt idx="520">
                  <c:v>29083</c:v>
                </c:pt>
                <c:pt idx="521">
                  <c:v>29084</c:v>
                </c:pt>
                <c:pt idx="522">
                  <c:v>29085</c:v>
                </c:pt>
                <c:pt idx="523">
                  <c:v>29086</c:v>
                </c:pt>
                <c:pt idx="524">
                  <c:v>29087</c:v>
                </c:pt>
                <c:pt idx="525">
                  <c:v>29088</c:v>
                </c:pt>
                <c:pt idx="526">
                  <c:v>29089</c:v>
                </c:pt>
                <c:pt idx="527">
                  <c:v>29090</c:v>
                </c:pt>
                <c:pt idx="528">
                  <c:v>29091</c:v>
                </c:pt>
                <c:pt idx="529">
                  <c:v>29092</c:v>
                </c:pt>
                <c:pt idx="530">
                  <c:v>29093</c:v>
                </c:pt>
                <c:pt idx="531">
                  <c:v>29094</c:v>
                </c:pt>
                <c:pt idx="532">
                  <c:v>29095</c:v>
                </c:pt>
                <c:pt idx="533">
                  <c:v>29096</c:v>
                </c:pt>
                <c:pt idx="534">
                  <c:v>29097</c:v>
                </c:pt>
                <c:pt idx="535">
                  <c:v>29098</c:v>
                </c:pt>
                <c:pt idx="536">
                  <c:v>29099</c:v>
                </c:pt>
                <c:pt idx="537">
                  <c:v>29100</c:v>
                </c:pt>
                <c:pt idx="538">
                  <c:v>29101</c:v>
                </c:pt>
                <c:pt idx="539">
                  <c:v>29102</c:v>
                </c:pt>
                <c:pt idx="540">
                  <c:v>29103</c:v>
                </c:pt>
                <c:pt idx="541">
                  <c:v>29104</c:v>
                </c:pt>
                <c:pt idx="542">
                  <c:v>29105</c:v>
                </c:pt>
                <c:pt idx="543">
                  <c:v>29106</c:v>
                </c:pt>
                <c:pt idx="544">
                  <c:v>29107</c:v>
                </c:pt>
                <c:pt idx="545">
                  <c:v>29108</c:v>
                </c:pt>
                <c:pt idx="546">
                  <c:v>29109</c:v>
                </c:pt>
                <c:pt idx="547">
                  <c:v>29110</c:v>
                </c:pt>
                <c:pt idx="548">
                  <c:v>29111</c:v>
                </c:pt>
                <c:pt idx="549">
                  <c:v>29112</c:v>
                </c:pt>
                <c:pt idx="550">
                  <c:v>29113</c:v>
                </c:pt>
                <c:pt idx="551">
                  <c:v>29114</c:v>
                </c:pt>
                <c:pt idx="552">
                  <c:v>29115</c:v>
                </c:pt>
                <c:pt idx="553">
                  <c:v>29116</c:v>
                </c:pt>
                <c:pt idx="554">
                  <c:v>29117</c:v>
                </c:pt>
                <c:pt idx="555">
                  <c:v>29118</c:v>
                </c:pt>
                <c:pt idx="556">
                  <c:v>29119</c:v>
                </c:pt>
                <c:pt idx="557">
                  <c:v>29120</c:v>
                </c:pt>
                <c:pt idx="558">
                  <c:v>29121</c:v>
                </c:pt>
                <c:pt idx="559">
                  <c:v>29122</c:v>
                </c:pt>
                <c:pt idx="560">
                  <c:v>29123</c:v>
                </c:pt>
                <c:pt idx="561">
                  <c:v>29124</c:v>
                </c:pt>
                <c:pt idx="562">
                  <c:v>29125</c:v>
                </c:pt>
                <c:pt idx="563">
                  <c:v>29126</c:v>
                </c:pt>
                <c:pt idx="564">
                  <c:v>29127</c:v>
                </c:pt>
                <c:pt idx="565">
                  <c:v>29128</c:v>
                </c:pt>
                <c:pt idx="566">
                  <c:v>29129</c:v>
                </c:pt>
                <c:pt idx="567">
                  <c:v>29130</c:v>
                </c:pt>
                <c:pt idx="568">
                  <c:v>29131</c:v>
                </c:pt>
                <c:pt idx="569">
                  <c:v>29132</c:v>
                </c:pt>
                <c:pt idx="570">
                  <c:v>29133</c:v>
                </c:pt>
                <c:pt idx="571">
                  <c:v>29134</c:v>
                </c:pt>
                <c:pt idx="572">
                  <c:v>29135</c:v>
                </c:pt>
                <c:pt idx="573">
                  <c:v>29136</c:v>
                </c:pt>
                <c:pt idx="574">
                  <c:v>29137</c:v>
                </c:pt>
                <c:pt idx="575">
                  <c:v>29138</c:v>
                </c:pt>
                <c:pt idx="576">
                  <c:v>29139</c:v>
                </c:pt>
                <c:pt idx="577">
                  <c:v>29140</c:v>
                </c:pt>
                <c:pt idx="578">
                  <c:v>29141</c:v>
                </c:pt>
                <c:pt idx="579">
                  <c:v>29142</c:v>
                </c:pt>
                <c:pt idx="580">
                  <c:v>29143</c:v>
                </c:pt>
                <c:pt idx="581">
                  <c:v>29144</c:v>
                </c:pt>
                <c:pt idx="582">
                  <c:v>29145</c:v>
                </c:pt>
                <c:pt idx="583">
                  <c:v>29146</c:v>
                </c:pt>
                <c:pt idx="584">
                  <c:v>29147</c:v>
                </c:pt>
                <c:pt idx="585">
                  <c:v>29148</c:v>
                </c:pt>
                <c:pt idx="586">
                  <c:v>29149</c:v>
                </c:pt>
                <c:pt idx="587">
                  <c:v>29150</c:v>
                </c:pt>
                <c:pt idx="588">
                  <c:v>29151</c:v>
                </c:pt>
                <c:pt idx="589">
                  <c:v>29152</c:v>
                </c:pt>
                <c:pt idx="590">
                  <c:v>29154</c:v>
                </c:pt>
                <c:pt idx="591">
                  <c:v>29155</c:v>
                </c:pt>
                <c:pt idx="592">
                  <c:v>29156</c:v>
                </c:pt>
                <c:pt idx="593">
                  <c:v>29157</c:v>
                </c:pt>
                <c:pt idx="594">
                  <c:v>29158</c:v>
                </c:pt>
                <c:pt idx="595">
                  <c:v>29159</c:v>
                </c:pt>
                <c:pt idx="596">
                  <c:v>29160</c:v>
                </c:pt>
                <c:pt idx="597">
                  <c:v>29161</c:v>
                </c:pt>
                <c:pt idx="598">
                  <c:v>29162</c:v>
                </c:pt>
                <c:pt idx="599">
                  <c:v>29163</c:v>
                </c:pt>
                <c:pt idx="600">
                  <c:v>29164</c:v>
                </c:pt>
                <c:pt idx="601">
                  <c:v>29165</c:v>
                </c:pt>
                <c:pt idx="602">
                  <c:v>29166</c:v>
                </c:pt>
                <c:pt idx="603">
                  <c:v>29167</c:v>
                </c:pt>
                <c:pt idx="604">
                  <c:v>29168</c:v>
                </c:pt>
                <c:pt idx="605">
                  <c:v>29169</c:v>
                </c:pt>
                <c:pt idx="606">
                  <c:v>29170</c:v>
                </c:pt>
                <c:pt idx="607">
                  <c:v>29171</c:v>
                </c:pt>
                <c:pt idx="608">
                  <c:v>29172</c:v>
                </c:pt>
                <c:pt idx="609">
                  <c:v>29173</c:v>
                </c:pt>
                <c:pt idx="610">
                  <c:v>29174</c:v>
                </c:pt>
                <c:pt idx="611">
                  <c:v>29175</c:v>
                </c:pt>
                <c:pt idx="612">
                  <c:v>29176</c:v>
                </c:pt>
                <c:pt idx="613">
                  <c:v>29177</c:v>
                </c:pt>
                <c:pt idx="614">
                  <c:v>29178</c:v>
                </c:pt>
                <c:pt idx="615">
                  <c:v>29179</c:v>
                </c:pt>
                <c:pt idx="616">
                  <c:v>29180</c:v>
                </c:pt>
                <c:pt idx="617">
                  <c:v>29181</c:v>
                </c:pt>
                <c:pt idx="618">
                  <c:v>29182</c:v>
                </c:pt>
                <c:pt idx="619">
                  <c:v>29183</c:v>
                </c:pt>
                <c:pt idx="620">
                  <c:v>29184</c:v>
                </c:pt>
                <c:pt idx="621">
                  <c:v>29185</c:v>
                </c:pt>
                <c:pt idx="622">
                  <c:v>29186</c:v>
                </c:pt>
                <c:pt idx="623">
                  <c:v>29187</c:v>
                </c:pt>
                <c:pt idx="624">
                  <c:v>29188</c:v>
                </c:pt>
                <c:pt idx="625">
                  <c:v>29189</c:v>
                </c:pt>
                <c:pt idx="626">
                  <c:v>29190</c:v>
                </c:pt>
                <c:pt idx="627">
                  <c:v>29191</c:v>
                </c:pt>
                <c:pt idx="628">
                  <c:v>29192</c:v>
                </c:pt>
                <c:pt idx="629">
                  <c:v>29193</c:v>
                </c:pt>
                <c:pt idx="630">
                  <c:v>29194</c:v>
                </c:pt>
                <c:pt idx="631">
                  <c:v>29195</c:v>
                </c:pt>
                <c:pt idx="632">
                  <c:v>29196</c:v>
                </c:pt>
                <c:pt idx="633">
                  <c:v>29197</c:v>
                </c:pt>
                <c:pt idx="634">
                  <c:v>29198</c:v>
                </c:pt>
                <c:pt idx="635">
                  <c:v>29199</c:v>
                </c:pt>
                <c:pt idx="636">
                  <c:v>29200</c:v>
                </c:pt>
                <c:pt idx="637">
                  <c:v>29201</c:v>
                </c:pt>
                <c:pt idx="638">
                  <c:v>29202</c:v>
                </c:pt>
                <c:pt idx="639">
                  <c:v>29203</c:v>
                </c:pt>
                <c:pt idx="640">
                  <c:v>29204</c:v>
                </c:pt>
                <c:pt idx="641">
                  <c:v>29205</c:v>
                </c:pt>
                <c:pt idx="642">
                  <c:v>29206</c:v>
                </c:pt>
                <c:pt idx="643">
                  <c:v>29207</c:v>
                </c:pt>
                <c:pt idx="644">
                  <c:v>29208</c:v>
                </c:pt>
                <c:pt idx="645">
                  <c:v>29209</c:v>
                </c:pt>
                <c:pt idx="646">
                  <c:v>29210</c:v>
                </c:pt>
                <c:pt idx="647">
                  <c:v>29211</c:v>
                </c:pt>
                <c:pt idx="648">
                  <c:v>29212</c:v>
                </c:pt>
                <c:pt idx="649">
                  <c:v>29213</c:v>
                </c:pt>
                <c:pt idx="650">
                  <c:v>29214</c:v>
                </c:pt>
                <c:pt idx="651">
                  <c:v>29215</c:v>
                </c:pt>
                <c:pt idx="652">
                  <c:v>29216</c:v>
                </c:pt>
                <c:pt idx="653">
                  <c:v>29217</c:v>
                </c:pt>
                <c:pt idx="654">
                  <c:v>29218</c:v>
                </c:pt>
                <c:pt idx="655">
                  <c:v>29219</c:v>
                </c:pt>
                <c:pt idx="656">
                  <c:v>29220</c:v>
                </c:pt>
                <c:pt idx="657">
                  <c:v>29221</c:v>
                </c:pt>
                <c:pt idx="658">
                  <c:v>29222</c:v>
                </c:pt>
                <c:pt idx="659">
                  <c:v>29223</c:v>
                </c:pt>
                <c:pt idx="660">
                  <c:v>29224</c:v>
                </c:pt>
                <c:pt idx="661">
                  <c:v>29225</c:v>
                </c:pt>
                <c:pt idx="662">
                  <c:v>29226</c:v>
                </c:pt>
                <c:pt idx="663">
                  <c:v>29227</c:v>
                </c:pt>
                <c:pt idx="664">
                  <c:v>29228</c:v>
                </c:pt>
                <c:pt idx="665">
                  <c:v>29229</c:v>
                </c:pt>
                <c:pt idx="666">
                  <c:v>29230</c:v>
                </c:pt>
                <c:pt idx="667">
                  <c:v>29231</c:v>
                </c:pt>
                <c:pt idx="668">
                  <c:v>29232</c:v>
                </c:pt>
                <c:pt idx="669">
                  <c:v>29233</c:v>
                </c:pt>
                <c:pt idx="670">
                  <c:v>29234</c:v>
                </c:pt>
                <c:pt idx="671">
                  <c:v>29235</c:v>
                </c:pt>
                <c:pt idx="672">
                  <c:v>29236</c:v>
                </c:pt>
                <c:pt idx="673">
                  <c:v>29237</c:v>
                </c:pt>
                <c:pt idx="674">
                  <c:v>29238</c:v>
                </c:pt>
                <c:pt idx="675">
                  <c:v>29239</c:v>
                </c:pt>
                <c:pt idx="676">
                  <c:v>29240</c:v>
                </c:pt>
                <c:pt idx="677">
                  <c:v>29241</c:v>
                </c:pt>
                <c:pt idx="678">
                  <c:v>29242</c:v>
                </c:pt>
                <c:pt idx="679">
                  <c:v>29243</c:v>
                </c:pt>
                <c:pt idx="680">
                  <c:v>29244</c:v>
                </c:pt>
                <c:pt idx="681">
                  <c:v>29245</c:v>
                </c:pt>
                <c:pt idx="682">
                  <c:v>29246</c:v>
                </c:pt>
                <c:pt idx="683">
                  <c:v>29247</c:v>
                </c:pt>
                <c:pt idx="684">
                  <c:v>29248</c:v>
                </c:pt>
                <c:pt idx="685">
                  <c:v>29249</c:v>
                </c:pt>
                <c:pt idx="686">
                  <c:v>29250</c:v>
                </c:pt>
                <c:pt idx="687">
                  <c:v>29251</c:v>
                </c:pt>
                <c:pt idx="688">
                  <c:v>29252</c:v>
                </c:pt>
                <c:pt idx="689">
                  <c:v>29253</c:v>
                </c:pt>
                <c:pt idx="690">
                  <c:v>29254</c:v>
                </c:pt>
                <c:pt idx="691">
                  <c:v>29255</c:v>
                </c:pt>
                <c:pt idx="692">
                  <c:v>29256</c:v>
                </c:pt>
                <c:pt idx="693">
                  <c:v>29257</c:v>
                </c:pt>
                <c:pt idx="694">
                  <c:v>29258</c:v>
                </c:pt>
                <c:pt idx="695">
                  <c:v>29259</c:v>
                </c:pt>
                <c:pt idx="696">
                  <c:v>29260</c:v>
                </c:pt>
                <c:pt idx="697">
                  <c:v>29261</c:v>
                </c:pt>
                <c:pt idx="698">
                  <c:v>29262</c:v>
                </c:pt>
                <c:pt idx="699">
                  <c:v>29263</c:v>
                </c:pt>
                <c:pt idx="700">
                  <c:v>29264</c:v>
                </c:pt>
                <c:pt idx="701">
                  <c:v>29265</c:v>
                </c:pt>
                <c:pt idx="702">
                  <c:v>29266</c:v>
                </c:pt>
                <c:pt idx="703">
                  <c:v>29267</c:v>
                </c:pt>
                <c:pt idx="704">
                  <c:v>29268</c:v>
                </c:pt>
                <c:pt idx="705">
                  <c:v>29269</c:v>
                </c:pt>
                <c:pt idx="706">
                  <c:v>29270</c:v>
                </c:pt>
                <c:pt idx="707">
                  <c:v>29271</c:v>
                </c:pt>
                <c:pt idx="708">
                  <c:v>29272</c:v>
                </c:pt>
                <c:pt idx="709">
                  <c:v>29273</c:v>
                </c:pt>
                <c:pt idx="710">
                  <c:v>29274</c:v>
                </c:pt>
                <c:pt idx="711">
                  <c:v>29275</c:v>
                </c:pt>
                <c:pt idx="712">
                  <c:v>29276</c:v>
                </c:pt>
                <c:pt idx="713">
                  <c:v>29277</c:v>
                </c:pt>
                <c:pt idx="714">
                  <c:v>29278</c:v>
                </c:pt>
                <c:pt idx="715">
                  <c:v>29279</c:v>
                </c:pt>
                <c:pt idx="716">
                  <c:v>29280</c:v>
                </c:pt>
                <c:pt idx="717">
                  <c:v>29281</c:v>
                </c:pt>
                <c:pt idx="718">
                  <c:v>29282</c:v>
                </c:pt>
                <c:pt idx="719">
                  <c:v>29283</c:v>
                </c:pt>
                <c:pt idx="720">
                  <c:v>29284</c:v>
                </c:pt>
                <c:pt idx="721">
                  <c:v>29285</c:v>
                </c:pt>
                <c:pt idx="722">
                  <c:v>29286</c:v>
                </c:pt>
                <c:pt idx="723">
                  <c:v>29287</c:v>
                </c:pt>
                <c:pt idx="724">
                  <c:v>29288</c:v>
                </c:pt>
                <c:pt idx="725">
                  <c:v>29289</c:v>
                </c:pt>
                <c:pt idx="726">
                  <c:v>29290</c:v>
                </c:pt>
                <c:pt idx="727">
                  <c:v>29291</c:v>
                </c:pt>
                <c:pt idx="728">
                  <c:v>29292</c:v>
                </c:pt>
                <c:pt idx="729">
                  <c:v>29293</c:v>
                </c:pt>
                <c:pt idx="730">
                  <c:v>29294</c:v>
                </c:pt>
                <c:pt idx="731">
                  <c:v>29295</c:v>
                </c:pt>
                <c:pt idx="732">
                  <c:v>29296</c:v>
                </c:pt>
                <c:pt idx="733">
                  <c:v>29297</c:v>
                </c:pt>
                <c:pt idx="734">
                  <c:v>29298</c:v>
                </c:pt>
                <c:pt idx="735">
                  <c:v>29299</c:v>
                </c:pt>
                <c:pt idx="736">
                  <c:v>29300</c:v>
                </c:pt>
                <c:pt idx="737">
                  <c:v>29301</c:v>
                </c:pt>
                <c:pt idx="738">
                  <c:v>29302</c:v>
                </c:pt>
                <c:pt idx="739">
                  <c:v>29303</c:v>
                </c:pt>
                <c:pt idx="740">
                  <c:v>29304</c:v>
                </c:pt>
                <c:pt idx="741">
                  <c:v>29305</c:v>
                </c:pt>
                <c:pt idx="742">
                  <c:v>29306</c:v>
                </c:pt>
                <c:pt idx="743">
                  <c:v>29307</c:v>
                </c:pt>
                <c:pt idx="744">
                  <c:v>29308</c:v>
                </c:pt>
                <c:pt idx="745">
                  <c:v>29309</c:v>
                </c:pt>
                <c:pt idx="746">
                  <c:v>29310</c:v>
                </c:pt>
                <c:pt idx="747">
                  <c:v>29311</c:v>
                </c:pt>
                <c:pt idx="748">
                  <c:v>29312</c:v>
                </c:pt>
                <c:pt idx="749">
                  <c:v>29313</c:v>
                </c:pt>
                <c:pt idx="750">
                  <c:v>29314</c:v>
                </c:pt>
                <c:pt idx="751">
                  <c:v>29315</c:v>
                </c:pt>
                <c:pt idx="752">
                  <c:v>29316</c:v>
                </c:pt>
                <c:pt idx="753">
                  <c:v>29317</c:v>
                </c:pt>
                <c:pt idx="754">
                  <c:v>29318</c:v>
                </c:pt>
                <c:pt idx="755">
                  <c:v>29319</c:v>
                </c:pt>
                <c:pt idx="756">
                  <c:v>29320</c:v>
                </c:pt>
                <c:pt idx="757">
                  <c:v>29321</c:v>
                </c:pt>
                <c:pt idx="758">
                  <c:v>29322</c:v>
                </c:pt>
                <c:pt idx="759">
                  <c:v>29323</c:v>
                </c:pt>
                <c:pt idx="760">
                  <c:v>29324</c:v>
                </c:pt>
                <c:pt idx="761">
                  <c:v>29325</c:v>
                </c:pt>
                <c:pt idx="762">
                  <c:v>29326</c:v>
                </c:pt>
                <c:pt idx="763">
                  <c:v>29327</c:v>
                </c:pt>
                <c:pt idx="764">
                  <c:v>29328</c:v>
                </c:pt>
                <c:pt idx="765">
                  <c:v>29329</c:v>
                </c:pt>
                <c:pt idx="766">
                  <c:v>29330</c:v>
                </c:pt>
                <c:pt idx="767">
                  <c:v>29331</c:v>
                </c:pt>
                <c:pt idx="768">
                  <c:v>29332</c:v>
                </c:pt>
                <c:pt idx="769">
                  <c:v>29333</c:v>
                </c:pt>
                <c:pt idx="770">
                  <c:v>29334</c:v>
                </c:pt>
                <c:pt idx="771">
                  <c:v>29335</c:v>
                </c:pt>
                <c:pt idx="772">
                  <c:v>29336</c:v>
                </c:pt>
                <c:pt idx="773">
                  <c:v>29337</c:v>
                </c:pt>
                <c:pt idx="774">
                  <c:v>29338</c:v>
                </c:pt>
                <c:pt idx="775">
                  <c:v>29339</c:v>
                </c:pt>
                <c:pt idx="776">
                  <c:v>29340</c:v>
                </c:pt>
                <c:pt idx="777">
                  <c:v>29341</c:v>
                </c:pt>
                <c:pt idx="778">
                  <c:v>29342</c:v>
                </c:pt>
                <c:pt idx="779">
                  <c:v>29343</c:v>
                </c:pt>
                <c:pt idx="780">
                  <c:v>29344</c:v>
                </c:pt>
                <c:pt idx="781">
                  <c:v>29345</c:v>
                </c:pt>
                <c:pt idx="782">
                  <c:v>29346</c:v>
                </c:pt>
                <c:pt idx="783">
                  <c:v>29347</c:v>
                </c:pt>
                <c:pt idx="784">
                  <c:v>29348</c:v>
                </c:pt>
                <c:pt idx="785">
                  <c:v>29349</c:v>
                </c:pt>
                <c:pt idx="786">
                  <c:v>29350</c:v>
                </c:pt>
                <c:pt idx="787">
                  <c:v>29351</c:v>
                </c:pt>
                <c:pt idx="788">
                  <c:v>29352</c:v>
                </c:pt>
                <c:pt idx="789">
                  <c:v>29353</c:v>
                </c:pt>
                <c:pt idx="790">
                  <c:v>29354</c:v>
                </c:pt>
                <c:pt idx="791">
                  <c:v>29355</c:v>
                </c:pt>
                <c:pt idx="792">
                  <c:v>29356</c:v>
                </c:pt>
                <c:pt idx="793">
                  <c:v>29357</c:v>
                </c:pt>
                <c:pt idx="794">
                  <c:v>29358</c:v>
                </c:pt>
                <c:pt idx="795">
                  <c:v>29359</c:v>
                </c:pt>
                <c:pt idx="796">
                  <c:v>29360</c:v>
                </c:pt>
                <c:pt idx="797">
                  <c:v>29361</c:v>
                </c:pt>
                <c:pt idx="798">
                  <c:v>29362</c:v>
                </c:pt>
                <c:pt idx="799">
                  <c:v>29363</c:v>
                </c:pt>
                <c:pt idx="800">
                  <c:v>29364</c:v>
                </c:pt>
                <c:pt idx="801">
                  <c:v>29365</c:v>
                </c:pt>
                <c:pt idx="802">
                  <c:v>29366</c:v>
                </c:pt>
                <c:pt idx="803">
                  <c:v>29367</c:v>
                </c:pt>
                <c:pt idx="804">
                  <c:v>29368</c:v>
                </c:pt>
                <c:pt idx="805">
                  <c:v>29369</c:v>
                </c:pt>
                <c:pt idx="806">
                  <c:v>29370</c:v>
                </c:pt>
                <c:pt idx="807">
                  <c:v>29371</c:v>
                </c:pt>
                <c:pt idx="808">
                  <c:v>29372</c:v>
                </c:pt>
                <c:pt idx="809">
                  <c:v>29373</c:v>
                </c:pt>
                <c:pt idx="810">
                  <c:v>29374</c:v>
                </c:pt>
                <c:pt idx="811">
                  <c:v>29375</c:v>
                </c:pt>
                <c:pt idx="812">
                  <c:v>29376</c:v>
                </c:pt>
                <c:pt idx="813">
                  <c:v>29377</c:v>
                </c:pt>
                <c:pt idx="814">
                  <c:v>29378</c:v>
                </c:pt>
                <c:pt idx="815">
                  <c:v>29379</c:v>
                </c:pt>
                <c:pt idx="816">
                  <c:v>29380</c:v>
                </c:pt>
                <c:pt idx="817">
                  <c:v>29381</c:v>
                </c:pt>
                <c:pt idx="818">
                  <c:v>29382</c:v>
                </c:pt>
                <c:pt idx="819">
                  <c:v>29383</c:v>
                </c:pt>
                <c:pt idx="820">
                  <c:v>29384</c:v>
                </c:pt>
                <c:pt idx="821">
                  <c:v>29385</c:v>
                </c:pt>
                <c:pt idx="822">
                  <c:v>29386</c:v>
                </c:pt>
                <c:pt idx="823">
                  <c:v>29387</c:v>
                </c:pt>
                <c:pt idx="824">
                  <c:v>29388</c:v>
                </c:pt>
                <c:pt idx="825">
                  <c:v>29389</c:v>
                </c:pt>
                <c:pt idx="826">
                  <c:v>29390</c:v>
                </c:pt>
                <c:pt idx="827">
                  <c:v>29391</c:v>
                </c:pt>
                <c:pt idx="828">
                  <c:v>29392</c:v>
                </c:pt>
                <c:pt idx="829">
                  <c:v>29393</c:v>
                </c:pt>
                <c:pt idx="830">
                  <c:v>29394</c:v>
                </c:pt>
                <c:pt idx="831">
                  <c:v>29395</c:v>
                </c:pt>
                <c:pt idx="832">
                  <c:v>29396</c:v>
                </c:pt>
                <c:pt idx="833">
                  <c:v>29397</c:v>
                </c:pt>
                <c:pt idx="834">
                  <c:v>29398</c:v>
                </c:pt>
                <c:pt idx="835">
                  <c:v>29399</c:v>
                </c:pt>
                <c:pt idx="836">
                  <c:v>29400</c:v>
                </c:pt>
                <c:pt idx="837">
                  <c:v>29401</c:v>
                </c:pt>
                <c:pt idx="838">
                  <c:v>29402</c:v>
                </c:pt>
                <c:pt idx="839">
                  <c:v>29403</c:v>
                </c:pt>
                <c:pt idx="840">
                  <c:v>29404</c:v>
                </c:pt>
                <c:pt idx="841">
                  <c:v>29405</c:v>
                </c:pt>
                <c:pt idx="842">
                  <c:v>29406</c:v>
                </c:pt>
                <c:pt idx="843">
                  <c:v>29407</c:v>
                </c:pt>
                <c:pt idx="844">
                  <c:v>29408</c:v>
                </c:pt>
                <c:pt idx="845">
                  <c:v>29409</c:v>
                </c:pt>
                <c:pt idx="846">
                  <c:v>29410</c:v>
                </c:pt>
                <c:pt idx="847">
                  <c:v>29411</c:v>
                </c:pt>
                <c:pt idx="848">
                  <c:v>29412</c:v>
                </c:pt>
                <c:pt idx="849">
                  <c:v>29413</c:v>
                </c:pt>
                <c:pt idx="850">
                  <c:v>29414</c:v>
                </c:pt>
                <c:pt idx="851">
                  <c:v>29415</c:v>
                </c:pt>
                <c:pt idx="852">
                  <c:v>29416</c:v>
                </c:pt>
                <c:pt idx="853">
                  <c:v>29417</c:v>
                </c:pt>
                <c:pt idx="854">
                  <c:v>29418</c:v>
                </c:pt>
                <c:pt idx="855">
                  <c:v>29419</c:v>
                </c:pt>
                <c:pt idx="856">
                  <c:v>29420</c:v>
                </c:pt>
                <c:pt idx="857">
                  <c:v>29421</c:v>
                </c:pt>
                <c:pt idx="858">
                  <c:v>29422</c:v>
                </c:pt>
                <c:pt idx="859">
                  <c:v>29423</c:v>
                </c:pt>
                <c:pt idx="860">
                  <c:v>29424</c:v>
                </c:pt>
                <c:pt idx="861">
                  <c:v>29425</c:v>
                </c:pt>
                <c:pt idx="862">
                  <c:v>29426</c:v>
                </c:pt>
                <c:pt idx="863">
                  <c:v>29427</c:v>
                </c:pt>
                <c:pt idx="864">
                  <c:v>29428</c:v>
                </c:pt>
                <c:pt idx="865">
                  <c:v>29429</c:v>
                </c:pt>
                <c:pt idx="866">
                  <c:v>29430</c:v>
                </c:pt>
                <c:pt idx="867">
                  <c:v>29431</c:v>
                </c:pt>
                <c:pt idx="868">
                  <c:v>29432</c:v>
                </c:pt>
                <c:pt idx="869">
                  <c:v>29433</c:v>
                </c:pt>
                <c:pt idx="870">
                  <c:v>29434</c:v>
                </c:pt>
                <c:pt idx="871">
                  <c:v>29435</c:v>
                </c:pt>
                <c:pt idx="872">
                  <c:v>29436</c:v>
                </c:pt>
                <c:pt idx="873">
                  <c:v>29437</c:v>
                </c:pt>
                <c:pt idx="874">
                  <c:v>29438</c:v>
                </c:pt>
                <c:pt idx="875">
                  <c:v>29439</c:v>
                </c:pt>
                <c:pt idx="876">
                  <c:v>29440</c:v>
                </c:pt>
                <c:pt idx="877">
                  <c:v>29441</c:v>
                </c:pt>
                <c:pt idx="878">
                  <c:v>29442</c:v>
                </c:pt>
                <c:pt idx="879">
                  <c:v>29443</c:v>
                </c:pt>
                <c:pt idx="880">
                  <c:v>29444</c:v>
                </c:pt>
                <c:pt idx="881">
                  <c:v>29445</c:v>
                </c:pt>
                <c:pt idx="882">
                  <c:v>29446</c:v>
                </c:pt>
                <c:pt idx="883">
                  <c:v>29447</c:v>
                </c:pt>
                <c:pt idx="884">
                  <c:v>29448</c:v>
                </c:pt>
                <c:pt idx="885">
                  <c:v>29449</c:v>
                </c:pt>
                <c:pt idx="886">
                  <c:v>29450</c:v>
                </c:pt>
                <c:pt idx="887">
                  <c:v>29451</c:v>
                </c:pt>
                <c:pt idx="888">
                  <c:v>29452</c:v>
                </c:pt>
                <c:pt idx="889">
                  <c:v>29453</c:v>
                </c:pt>
                <c:pt idx="890">
                  <c:v>29454</c:v>
                </c:pt>
                <c:pt idx="891">
                  <c:v>29455</c:v>
                </c:pt>
                <c:pt idx="892">
                  <c:v>29456</c:v>
                </c:pt>
                <c:pt idx="893">
                  <c:v>29457</c:v>
                </c:pt>
                <c:pt idx="894">
                  <c:v>29458</c:v>
                </c:pt>
                <c:pt idx="895">
                  <c:v>29459</c:v>
                </c:pt>
                <c:pt idx="896">
                  <c:v>29460</c:v>
                </c:pt>
                <c:pt idx="897">
                  <c:v>29461</c:v>
                </c:pt>
                <c:pt idx="898">
                  <c:v>29462</c:v>
                </c:pt>
                <c:pt idx="899">
                  <c:v>29463</c:v>
                </c:pt>
                <c:pt idx="900">
                  <c:v>29464</c:v>
                </c:pt>
                <c:pt idx="901">
                  <c:v>29465</c:v>
                </c:pt>
                <c:pt idx="902">
                  <c:v>29466</c:v>
                </c:pt>
                <c:pt idx="903">
                  <c:v>29467</c:v>
                </c:pt>
                <c:pt idx="904">
                  <c:v>29468</c:v>
                </c:pt>
                <c:pt idx="905">
                  <c:v>29469</c:v>
                </c:pt>
                <c:pt idx="906">
                  <c:v>29470</c:v>
                </c:pt>
                <c:pt idx="907">
                  <c:v>29471</c:v>
                </c:pt>
                <c:pt idx="908">
                  <c:v>29472</c:v>
                </c:pt>
                <c:pt idx="909">
                  <c:v>29473</c:v>
                </c:pt>
                <c:pt idx="910">
                  <c:v>29474</c:v>
                </c:pt>
                <c:pt idx="911">
                  <c:v>29475</c:v>
                </c:pt>
                <c:pt idx="912">
                  <c:v>29476</c:v>
                </c:pt>
                <c:pt idx="913">
                  <c:v>29477</c:v>
                </c:pt>
                <c:pt idx="914">
                  <c:v>29478</c:v>
                </c:pt>
                <c:pt idx="915">
                  <c:v>29479</c:v>
                </c:pt>
                <c:pt idx="916">
                  <c:v>29480</c:v>
                </c:pt>
                <c:pt idx="917">
                  <c:v>29481</c:v>
                </c:pt>
                <c:pt idx="918">
                  <c:v>29482</c:v>
                </c:pt>
                <c:pt idx="919">
                  <c:v>29483</c:v>
                </c:pt>
                <c:pt idx="920">
                  <c:v>29484</c:v>
                </c:pt>
                <c:pt idx="921">
                  <c:v>29485</c:v>
                </c:pt>
                <c:pt idx="922">
                  <c:v>29486</c:v>
                </c:pt>
                <c:pt idx="923">
                  <c:v>29487</c:v>
                </c:pt>
                <c:pt idx="924">
                  <c:v>29488</c:v>
                </c:pt>
                <c:pt idx="925">
                  <c:v>29489</c:v>
                </c:pt>
                <c:pt idx="926">
                  <c:v>29490</c:v>
                </c:pt>
                <c:pt idx="927">
                  <c:v>29491</c:v>
                </c:pt>
                <c:pt idx="928">
                  <c:v>29492</c:v>
                </c:pt>
                <c:pt idx="929">
                  <c:v>29493</c:v>
                </c:pt>
                <c:pt idx="930">
                  <c:v>29494</c:v>
                </c:pt>
                <c:pt idx="931">
                  <c:v>29495</c:v>
                </c:pt>
                <c:pt idx="932">
                  <c:v>29496</c:v>
                </c:pt>
                <c:pt idx="933">
                  <c:v>29497</c:v>
                </c:pt>
                <c:pt idx="934">
                  <c:v>29498</c:v>
                </c:pt>
                <c:pt idx="935">
                  <c:v>29499</c:v>
                </c:pt>
                <c:pt idx="936">
                  <c:v>29500</c:v>
                </c:pt>
                <c:pt idx="937">
                  <c:v>29501</c:v>
                </c:pt>
                <c:pt idx="938">
                  <c:v>29502</c:v>
                </c:pt>
                <c:pt idx="939">
                  <c:v>29503</c:v>
                </c:pt>
                <c:pt idx="940">
                  <c:v>29504</c:v>
                </c:pt>
                <c:pt idx="941">
                  <c:v>29505</c:v>
                </c:pt>
                <c:pt idx="942">
                  <c:v>29506</c:v>
                </c:pt>
                <c:pt idx="943">
                  <c:v>29507</c:v>
                </c:pt>
                <c:pt idx="944">
                  <c:v>29508</c:v>
                </c:pt>
                <c:pt idx="945">
                  <c:v>29509</c:v>
                </c:pt>
                <c:pt idx="946">
                  <c:v>29510</c:v>
                </c:pt>
                <c:pt idx="947">
                  <c:v>29511</c:v>
                </c:pt>
                <c:pt idx="948">
                  <c:v>29512</c:v>
                </c:pt>
                <c:pt idx="949">
                  <c:v>29513</c:v>
                </c:pt>
                <c:pt idx="950">
                  <c:v>29514</c:v>
                </c:pt>
                <c:pt idx="951">
                  <c:v>29515</c:v>
                </c:pt>
                <c:pt idx="952">
                  <c:v>29516</c:v>
                </c:pt>
                <c:pt idx="953">
                  <c:v>29517</c:v>
                </c:pt>
                <c:pt idx="954">
                  <c:v>29518</c:v>
                </c:pt>
                <c:pt idx="955">
                  <c:v>29519</c:v>
                </c:pt>
                <c:pt idx="956">
                  <c:v>29520</c:v>
                </c:pt>
                <c:pt idx="957">
                  <c:v>29521</c:v>
                </c:pt>
                <c:pt idx="958">
                  <c:v>29522</c:v>
                </c:pt>
                <c:pt idx="959">
                  <c:v>29523</c:v>
                </c:pt>
                <c:pt idx="960">
                  <c:v>29524</c:v>
                </c:pt>
                <c:pt idx="961">
                  <c:v>29525</c:v>
                </c:pt>
                <c:pt idx="962">
                  <c:v>29526</c:v>
                </c:pt>
                <c:pt idx="963">
                  <c:v>29527</c:v>
                </c:pt>
                <c:pt idx="964">
                  <c:v>29528</c:v>
                </c:pt>
                <c:pt idx="965">
                  <c:v>29529</c:v>
                </c:pt>
                <c:pt idx="966">
                  <c:v>29530</c:v>
                </c:pt>
                <c:pt idx="967">
                  <c:v>29531</c:v>
                </c:pt>
                <c:pt idx="968">
                  <c:v>29532</c:v>
                </c:pt>
                <c:pt idx="969">
                  <c:v>29533</c:v>
                </c:pt>
                <c:pt idx="970">
                  <c:v>29534</c:v>
                </c:pt>
                <c:pt idx="971">
                  <c:v>29535</c:v>
                </c:pt>
                <c:pt idx="972">
                  <c:v>29536</c:v>
                </c:pt>
                <c:pt idx="973">
                  <c:v>29537</c:v>
                </c:pt>
                <c:pt idx="974">
                  <c:v>29538</c:v>
                </c:pt>
                <c:pt idx="975">
                  <c:v>29539</c:v>
                </c:pt>
                <c:pt idx="976">
                  <c:v>29540</c:v>
                </c:pt>
                <c:pt idx="977">
                  <c:v>29541</c:v>
                </c:pt>
                <c:pt idx="978">
                  <c:v>29542</c:v>
                </c:pt>
                <c:pt idx="979">
                  <c:v>29543</c:v>
                </c:pt>
                <c:pt idx="980">
                  <c:v>29544</c:v>
                </c:pt>
                <c:pt idx="981">
                  <c:v>29545</c:v>
                </c:pt>
                <c:pt idx="982">
                  <c:v>29546</c:v>
                </c:pt>
                <c:pt idx="983">
                  <c:v>29547</c:v>
                </c:pt>
                <c:pt idx="984">
                  <c:v>29548</c:v>
                </c:pt>
                <c:pt idx="985">
                  <c:v>29549</c:v>
                </c:pt>
                <c:pt idx="986">
                  <c:v>29550</c:v>
                </c:pt>
                <c:pt idx="987">
                  <c:v>29551</c:v>
                </c:pt>
                <c:pt idx="988">
                  <c:v>29552</c:v>
                </c:pt>
                <c:pt idx="989">
                  <c:v>29553</c:v>
                </c:pt>
                <c:pt idx="990">
                  <c:v>29554</c:v>
                </c:pt>
                <c:pt idx="991">
                  <c:v>29555</c:v>
                </c:pt>
                <c:pt idx="992">
                  <c:v>29556</c:v>
                </c:pt>
                <c:pt idx="993">
                  <c:v>29557</c:v>
                </c:pt>
                <c:pt idx="994">
                  <c:v>29558</c:v>
                </c:pt>
                <c:pt idx="995">
                  <c:v>29559</c:v>
                </c:pt>
                <c:pt idx="996">
                  <c:v>29560</c:v>
                </c:pt>
                <c:pt idx="997">
                  <c:v>29561</c:v>
                </c:pt>
                <c:pt idx="998">
                  <c:v>29562</c:v>
                </c:pt>
                <c:pt idx="999">
                  <c:v>29563</c:v>
                </c:pt>
                <c:pt idx="1000">
                  <c:v>29564</c:v>
                </c:pt>
                <c:pt idx="1001">
                  <c:v>29565</c:v>
                </c:pt>
                <c:pt idx="1002">
                  <c:v>29566</c:v>
                </c:pt>
                <c:pt idx="1003">
                  <c:v>29567</c:v>
                </c:pt>
                <c:pt idx="1004">
                  <c:v>29568</c:v>
                </c:pt>
                <c:pt idx="1005">
                  <c:v>29569</c:v>
                </c:pt>
                <c:pt idx="1006">
                  <c:v>29570</c:v>
                </c:pt>
                <c:pt idx="1007">
                  <c:v>29571</c:v>
                </c:pt>
                <c:pt idx="1008">
                  <c:v>29572</c:v>
                </c:pt>
                <c:pt idx="1009">
                  <c:v>29573</c:v>
                </c:pt>
                <c:pt idx="1010">
                  <c:v>29574</c:v>
                </c:pt>
                <c:pt idx="1011">
                  <c:v>29575</c:v>
                </c:pt>
                <c:pt idx="1012">
                  <c:v>29576</c:v>
                </c:pt>
                <c:pt idx="1013">
                  <c:v>29577</c:v>
                </c:pt>
                <c:pt idx="1014">
                  <c:v>29578</c:v>
                </c:pt>
                <c:pt idx="1015">
                  <c:v>29579</c:v>
                </c:pt>
                <c:pt idx="1016">
                  <c:v>29580</c:v>
                </c:pt>
                <c:pt idx="1017">
                  <c:v>29581</c:v>
                </c:pt>
                <c:pt idx="1018">
                  <c:v>29582</c:v>
                </c:pt>
                <c:pt idx="1019">
                  <c:v>29583</c:v>
                </c:pt>
                <c:pt idx="1020">
                  <c:v>29584</c:v>
                </c:pt>
                <c:pt idx="1021">
                  <c:v>29585</c:v>
                </c:pt>
                <c:pt idx="1022">
                  <c:v>29586</c:v>
                </c:pt>
                <c:pt idx="1023">
                  <c:v>29587</c:v>
                </c:pt>
                <c:pt idx="1024">
                  <c:v>29588</c:v>
                </c:pt>
                <c:pt idx="1025">
                  <c:v>29589</c:v>
                </c:pt>
                <c:pt idx="1026">
                  <c:v>29590</c:v>
                </c:pt>
                <c:pt idx="1027">
                  <c:v>29591</c:v>
                </c:pt>
                <c:pt idx="1028">
                  <c:v>29592</c:v>
                </c:pt>
                <c:pt idx="1029">
                  <c:v>29593</c:v>
                </c:pt>
                <c:pt idx="1030">
                  <c:v>29594</c:v>
                </c:pt>
                <c:pt idx="1031">
                  <c:v>29595</c:v>
                </c:pt>
                <c:pt idx="1032">
                  <c:v>29596</c:v>
                </c:pt>
                <c:pt idx="1033">
                  <c:v>29597</c:v>
                </c:pt>
                <c:pt idx="1034">
                  <c:v>29598</c:v>
                </c:pt>
                <c:pt idx="1035">
                  <c:v>29599</c:v>
                </c:pt>
                <c:pt idx="1036">
                  <c:v>29600</c:v>
                </c:pt>
                <c:pt idx="1037">
                  <c:v>29601</c:v>
                </c:pt>
                <c:pt idx="1038">
                  <c:v>29602</c:v>
                </c:pt>
                <c:pt idx="1039">
                  <c:v>29603</c:v>
                </c:pt>
                <c:pt idx="1040">
                  <c:v>29604</c:v>
                </c:pt>
                <c:pt idx="1041">
                  <c:v>29605</c:v>
                </c:pt>
                <c:pt idx="1042">
                  <c:v>29606</c:v>
                </c:pt>
                <c:pt idx="1043">
                  <c:v>29607</c:v>
                </c:pt>
                <c:pt idx="1044">
                  <c:v>29608</c:v>
                </c:pt>
                <c:pt idx="1045">
                  <c:v>29609</c:v>
                </c:pt>
                <c:pt idx="1046">
                  <c:v>29610</c:v>
                </c:pt>
                <c:pt idx="1047">
                  <c:v>29611</c:v>
                </c:pt>
                <c:pt idx="1048">
                  <c:v>29612</c:v>
                </c:pt>
                <c:pt idx="1049">
                  <c:v>29613</c:v>
                </c:pt>
                <c:pt idx="1050">
                  <c:v>29614</c:v>
                </c:pt>
                <c:pt idx="1051">
                  <c:v>29615</c:v>
                </c:pt>
                <c:pt idx="1052">
                  <c:v>29616</c:v>
                </c:pt>
                <c:pt idx="1053">
                  <c:v>29617</c:v>
                </c:pt>
                <c:pt idx="1054">
                  <c:v>29618</c:v>
                </c:pt>
                <c:pt idx="1055">
                  <c:v>29619</c:v>
                </c:pt>
                <c:pt idx="1056">
                  <c:v>29620</c:v>
                </c:pt>
                <c:pt idx="1057">
                  <c:v>29621</c:v>
                </c:pt>
                <c:pt idx="1058">
                  <c:v>29622</c:v>
                </c:pt>
                <c:pt idx="1059">
                  <c:v>29623</c:v>
                </c:pt>
                <c:pt idx="1060">
                  <c:v>29624</c:v>
                </c:pt>
                <c:pt idx="1061">
                  <c:v>29625</c:v>
                </c:pt>
                <c:pt idx="1062">
                  <c:v>29626</c:v>
                </c:pt>
                <c:pt idx="1063">
                  <c:v>29627</c:v>
                </c:pt>
                <c:pt idx="1064">
                  <c:v>29628</c:v>
                </c:pt>
                <c:pt idx="1065">
                  <c:v>29629</c:v>
                </c:pt>
                <c:pt idx="1066">
                  <c:v>29630</c:v>
                </c:pt>
                <c:pt idx="1067">
                  <c:v>29631</c:v>
                </c:pt>
                <c:pt idx="1068">
                  <c:v>29632</c:v>
                </c:pt>
                <c:pt idx="1069">
                  <c:v>29633</c:v>
                </c:pt>
                <c:pt idx="1070">
                  <c:v>29634</c:v>
                </c:pt>
                <c:pt idx="1071">
                  <c:v>29635</c:v>
                </c:pt>
                <c:pt idx="1072">
                  <c:v>29636</c:v>
                </c:pt>
                <c:pt idx="1073">
                  <c:v>29637</c:v>
                </c:pt>
                <c:pt idx="1074">
                  <c:v>29638</c:v>
                </c:pt>
                <c:pt idx="1075">
                  <c:v>29639</c:v>
                </c:pt>
                <c:pt idx="1076">
                  <c:v>29640</c:v>
                </c:pt>
                <c:pt idx="1077">
                  <c:v>29641</c:v>
                </c:pt>
                <c:pt idx="1078">
                  <c:v>29642</c:v>
                </c:pt>
                <c:pt idx="1079">
                  <c:v>29643</c:v>
                </c:pt>
                <c:pt idx="1080">
                  <c:v>29644</c:v>
                </c:pt>
                <c:pt idx="1081">
                  <c:v>29645</c:v>
                </c:pt>
                <c:pt idx="1082">
                  <c:v>29646</c:v>
                </c:pt>
                <c:pt idx="1083">
                  <c:v>29647</c:v>
                </c:pt>
                <c:pt idx="1084">
                  <c:v>29648</c:v>
                </c:pt>
                <c:pt idx="1085">
                  <c:v>29649</c:v>
                </c:pt>
                <c:pt idx="1086">
                  <c:v>29650</c:v>
                </c:pt>
                <c:pt idx="1087">
                  <c:v>29651</c:v>
                </c:pt>
                <c:pt idx="1088">
                  <c:v>29652</c:v>
                </c:pt>
                <c:pt idx="1089">
                  <c:v>29653</c:v>
                </c:pt>
                <c:pt idx="1090">
                  <c:v>29654</c:v>
                </c:pt>
                <c:pt idx="1091">
                  <c:v>29655</c:v>
                </c:pt>
                <c:pt idx="1092">
                  <c:v>29656</c:v>
                </c:pt>
                <c:pt idx="1093">
                  <c:v>29657</c:v>
                </c:pt>
                <c:pt idx="1094">
                  <c:v>29658</c:v>
                </c:pt>
                <c:pt idx="1095">
                  <c:v>29659</c:v>
                </c:pt>
                <c:pt idx="1096">
                  <c:v>29660</c:v>
                </c:pt>
                <c:pt idx="1097">
                  <c:v>29661</c:v>
                </c:pt>
                <c:pt idx="1098">
                  <c:v>29662</c:v>
                </c:pt>
                <c:pt idx="1099">
                  <c:v>29663</c:v>
                </c:pt>
                <c:pt idx="1100">
                  <c:v>29664</c:v>
                </c:pt>
                <c:pt idx="1101">
                  <c:v>29665</c:v>
                </c:pt>
                <c:pt idx="1102">
                  <c:v>29666</c:v>
                </c:pt>
                <c:pt idx="1103">
                  <c:v>29667</c:v>
                </c:pt>
                <c:pt idx="1104">
                  <c:v>29668</c:v>
                </c:pt>
                <c:pt idx="1105">
                  <c:v>29669</c:v>
                </c:pt>
                <c:pt idx="1106">
                  <c:v>29670</c:v>
                </c:pt>
                <c:pt idx="1107">
                  <c:v>29671</c:v>
                </c:pt>
                <c:pt idx="1108">
                  <c:v>29672</c:v>
                </c:pt>
                <c:pt idx="1109">
                  <c:v>29673</c:v>
                </c:pt>
                <c:pt idx="1110">
                  <c:v>29674</c:v>
                </c:pt>
                <c:pt idx="1111">
                  <c:v>29675</c:v>
                </c:pt>
                <c:pt idx="1112">
                  <c:v>29676</c:v>
                </c:pt>
                <c:pt idx="1113">
                  <c:v>29677</c:v>
                </c:pt>
                <c:pt idx="1114">
                  <c:v>29678</c:v>
                </c:pt>
                <c:pt idx="1115">
                  <c:v>29679</c:v>
                </c:pt>
                <c:pt idx="1116">
                  <c:v>29680</c:v>
                </c:pt>
                <c:pt idx="1117">
                  <c:v>29681</c:v>
                </c:pt>
                <c:pt idx="1118">
                  <c:v>29682</c:v>
                </c:pt>
                <c:pt idx="1119">
                  <c:v>29683</c:v>
                </c:pt>
                <c:pt idx="1120">
                  <c:v>29684</c:v>
                </c:pt>
                <c:pt idx="1121">
                  <c:v>29685</c:v>
                </c:pt>
                <c:pt idx="1122">
                  <c:v>29686</c:v>
                </c:pt>
                <c:pt idx="1123">
                  <c:v>29687</c:v>
                </c:pt>
                <c:pt idx="1124">
                  <c:v>29688</c:v>
                </c:pt>
                <c:pt idx="1125">
                  <c:v>29689</c:v>
                </c:pt>
                <c:pt idx="1126">
                  <c:v>29690</c:v>
                </c:pt>
                <c:pt idx="1127">
                  <c:v>29691</c:v>
                </c:pt>
                <c:pt idx="1128">
                  <c:v>29692</c:v>
                </c:pt>
                <c:pt idx="1129">
                  <c:v>29693</c:v>
                </c:pt>
                <c:pt idx="1130">
                  <c:v>29694</c:v>
                </c:pt>
                <c:pt idx="1131">
                  <c:v>29695</c:v>
                </c:pt>
                <c:pt idx="1132">
                  <c:v>29696</c:v>
                </c:pt>
                <c:pt idx="1133">
                  <c:v>29697</c:v>
                </c:pt>
                <c:pt idx="1134">
                  <c:v>29698</c:v>
                </c:pt>
                <c:pt idx="1135">
                  <c:v>29699</c:v>
                </c:pt>
                <c:pt idx="1136">
                  <c:v>29700</c:v>
                </c:pt>
                <c:pt idx="1137">
                  <c:v>29701</c:v>
                </c:pt>
                <c:pt idx="1138">
                  <c:v>29702</c:v>
                </c:pt>
                <c:pt idx="1139">
                  <c:v>29703</c:v>
                </c:pt>
                <c:pt idx="1140">
                  <c:v>29704</c:v>
                </c:pt>
                <c:pt idx="1141">
                  <c:v>29705</c:v>
                </c:pt>
                <c:pt idx="1142">
                  <c:v>29706</c:v>
                </c:pt>
                <c:pt idx="1143">
                  <c:v>29707</c:v>
                </c:pt>
                <c:pt idx="1144">
                  <c:v>29708</c:v>
                </c:pt>
                <c:pt idx="1145">
                  <c:v>29709</c:v>
                </c:pt>
                <c:pt idx="1146">
                  <c:v>29710</c:v>
                </c:pt>
                <c:pt idx="1147">
                  <c:v>29711</c:v>
                </c:pt>
                <c:pt idx="1148">
                  <c:v>29712</c:v>
                </c:pt>
                <c:pt idx="1149">
                  <c:v>29713</c:v>
                </c:pt>
                <c:pt idx="1150">
                  <c:v>29714</c:v>
                </c:pt>
                <c:pt idx="1151">
                  <c:v>29715</c:v>
                </c:pt>
                <c:pt idx="1152">
                  <c:v>29716</c:v>
                </c:pt>
                <c:pt idx="1153">
                  <c:v>29717</c:v>
                </c:pt>
                <c:pt idx="1154">
                  <c:v>29718</c:v>
                </c:pt>
                <c:pt idx="1155">
                  <c:v>29719</c:v>
                </c:pt>
                <c:pt idx="1156">
                  <c:v>29720</c:v>
                </c:pt>
                <c:pt idx="1157">
                  <c:v>29721</c:v>
                </c:pt>
                <c:pt idx="1158">
                  <c:v>29722</c:v>
                </c:pt>
                <c:pt idx="1159">
                  <c:v>29723</c:v>
                </c:pt>
                <c:pt idx="1160">
                  <c:v>29724</c:v>
                </c:pt>
                <c:pt idx="1161">
                  <c:v>29725</c:v>
                </c:pt>
                <c:pt idx="1162">
                  <c:v>29726</c:v>
                </c:pt>
                <c:pt idx="1163">
                  <c:v>29727</c:v>
                </c:pt>
                <c:pt idx="1164">
                  <c:v>29728</c:v>
                </c:pt>
                <c:pt idx="1165">
                  <c:v>29729</c:v>
                </c:pt>
                <c:pt idx="1166">
                  <c:v>29730</c:v>
                </c:pt>
                <c:pt idx="1167">
                  <c:v>29731</c:v>
                </c:pt>
                <c:pt idx="1168">
                  <c:v>29732</c:v>
                </c:pt>
                <c:pt idx="1169">
                  <c:v>29733</c:v>
                </c:pt>
                <c:pt idx="1170">
                  <c:v>29734</c:v>
                </c:pt>
                <c:pt idx="1171">
                  <c:v>29735</c:v>
                </c:pt>
                <c:pt idx="1172">
                  <c:v>29736</c:v>
                </c:pt>
                <c:pt idx="1173">
                  <c:v>29737</c:v>
                </c:pt>
                <c:pt idx="1174">
                  <c:v>29738</c:v>
                </c:pt>
                <c:pt idx="1175">
                  <c:v>29739</c:v>
                </c:pt>
                <c:pt idx="1176">
                  <c:v>29740</c:v>
                </c:pt>
                <c:pt idx="1177">
                  <c:v>29741</c:v>
                </c:pt>
                <c:pt idx="1178">
                  <c:v>29742</c:v>
                </c:pt>
                <c:pt idx="1179">
                  <c:v>29743</c:v>
                </c:pt>
                <c:pt idx="1180">
                  <c:v>29744</c:v>
                </c:pt>
                <c:pt idx="1181">
                  <c:v>29745</c:v>
                </c:pt>
                <c:pt idx="1182">
                  <c:v>29746</c:v>
                </c:pt>
                <c:pt idx="1183">
                  <c:v>29747</c:v>
                </c:pt>
                <c:pt idx="1184">
                  <c:v>29748</c:v>
                </c:pt>
                <c:pt idx="1185">
                  <c:v>29749</c:v>
                </c:pt>
                <c:pt idx="1186">
                  <c:v>29750</c:v>
                </c:pt>
                <c:pt idx="1187">
                  <c:v>29751</c:v>
                </c:pt>
                <c:pt idx="1188">
                  <c:v>29752</c:v>
                </c:pt>
                <c:pt idx="1189">
                  <c:v>29753</c:v>
                </c:pt>
                <c:pt idx="1190">
                  <c:v>29754</c:v>
                </c:pt>
                <c:pt idx="1191">
                  <c:v>29755</c:v>
                </c:pt>
                <c:pt idx="1192">
                  <c:v>29757</c:v>
                </c:pt>
                <c:pt idx="1193">
                  <c:v>29758</c:v>
                </c:pt>
                <c:pt idx="1194">
                  <c:v>29759</c:v>
                </c:pt>
                <c:pt idx="1195">
                  <c:v>29760</c:v>
                </c:pt>
                <c:pt idx="1196">
                  <c:v>29761</c:v>
                </c:pt>
                <c:pt idx="1197">
                  <c:v>29762</c:v>
                </c:pt>
                <c:pt idx="1198">
                  <c:v>29763</c:v>
                </c:pt>
                <c:pt idx="1199">
                  <c:v>29764</c:v>
                </c:pt>
                <c:pt idx="1200">
                  <c:v>29765</c:v>
                </c:pt>
                <c:pt idx="1201">
                  <c:v>29766</c:v>
                </c:pt>
                <c:pt idx="1202">
                  <c:v>29767</c:v>
                </c:pt>
                <c:pt idx="1203">
                  <c:v>29768</c:v>
                </c:pt>
                <c:pt idx="1204">
                  <c:v>29769</c:v>
                </c:pt>
                <c:pt idx="1205">
                  <c:v>29770</c:v>
                </c:pt>
                <c:pt idx="1206">
                  <c:v>29771</c:v>
                </c:pt>
                <c:pt idx="1207">
                  <c:v>29772</c:v>
                </c:pt>
                <c:pt idx="1208">
                  <c:v>29773</c:v>
                </c:pt>
                <c:pt idx="1209">
                  <c:v>29774</c:v>
                </c:pt>
                <c:pt idx="1210">
                  <c:v>29775</c:v>
                </c:pt>
                <c:pt idx="1211">
                  <c:v>29776</c:v>
                </c:pt>
                <c:pt idx="1212">
                  <c:v>29777</c:v>
                </c:pt>
                <c:pt idx="1213">
                  <c:v>29778</c:v>
                </c:pt>
                <c:pt idx="1214">
                  <c:v>29779</c:v>
                </c:pt>
                <c:pt idx="1215">
                  <c:v>29780</c:v>
                </c:pt>
                <c:pt idx="1216">
                  <c:v>29781</c:v>
                </c:pt>
                <c:pt idx="1217">
                  <c:v>29782</c:v>
                </c:pt>
                <c:pt idx="1218">
                  <c:v>29783</c:v>
                </c:pt>
                <c:pt idx="1219">
                  <c:v>29784</c:v>
                </c:pt>
                <c:pt idx="1220">
                  <c:v>29785</c:v>
                </c:pt>
                <c:pt idx="1221">
                  <c:v>29786</c:v>
                </c:pt>
                <c:pt idx="1222">
                  <c:v>29787</c:v>
                </c:pt>
                <c:pt idx="1223">
                  <c:v>29788</c:v>
                </c:pt>
                <c:pt idx="1224">
                  <c:v>29789</c:v>
                </c:pt>
                <c:pt idx="1225">
                  <c:v>29790</c:v>
                </c:pt>
                <c:pt idx="1226">
                  <c:v>29791</c:v>
                </c:pt>
                <c:pt idx="1227">
                  <c:v>29792</c:v>
                </c:pt>
                <c:pt idx="1228">
                  <c:v>29793</c:v>
                </c:pt>
                <c:pt idx="1229">
                  <c:v>29794</c:v>
                </c:pt>
                <c:pt idx="1230">
                  <c:v>29795</c:v>
                </c:pt>
                <c:pt idx="1231">
                  <c:v>29796</c:v>
                </c:pt>
                <c:pt idx="1232">
                  <c:v>29797</c:v>
                </c:pt>
                <c:pt idx="1233">
                  <c:v>29798</c:v>
                </c:pt>
                <c:pt idx="1234">
                  <c:v>29800</c:v>
                </c:pt>
                <c:pt idx="1235">
                  <c:v>29801</c:v>
                </c:pt>
                <c:pt idx="1236">
                  <c:v>29802</c:v>
                </c:pt>
                <c:pt idx="1237">
                  <c:v>29803</c:v>
                </c:pt>
                <c:pt idx="1238">
                  <c:v>29804</c:v>
                </c:pt>
                <c:pt idx="1239">
                  <c:v>29805</c:v>
                </c:pt>
                <c:pt idx="1240">
                  <c:v>29806</c:v>
                </c:pt>
                <c:pt idx="1241">
                  <c:v>29807</c:v>
                </c:pt>
                <c:pt idx="1242">
                  <c:v>29808</c:v>
                </c:pt>
                <c:pt idx="1243">
                  <c:v>29809</c:v>
                </c:pt>
                <c:pt idx="1244">
                  <c:v>29810</c:v>
                </c:pt>
                <c:pt idx="1245">
                  <c:v>29811</c:v>
                </c:pt>
                <c:pt idx="1246">
                  <c:v>29812</c:v>
                </c:pt>
                <c:pt idx="1247">
                  <c:v>29813</c:v>
                </c:pt>
                <c:pt idx="1248">
                  <c:v>29814</c:v>
                </c:pt>
                <c:pt idx="1249">
                  <c:v>29815</c:v>
                </c:pt>
                <c:pt idx="1250">
                  <c:v>29816</c:v>
                </c:pt>
                <c:pt idx="1251">
                  <c:v>29817</c:v>
                </c:pt>
                <c:pt idx="1252">
                  <c:v>29818</c:v>
                </c:pt>
                <c:pt idx="1253">
                  <c:v>29819</c:v>
                </c:pt>
                <c:pt idx="1254">
                  <c:v>29820</c:v>
                </c:pt>
                <c:pt idx="1255">
                  <c:v>29822</c:v>
                </c:pt>
                <c:pt idx="1256">
                  <c:v>29823</c:v>
                </c:pt>
                <c:pt idx="1257">
                  <c:v>29824</c:v>
                </c:pt>
                <c:pt idx="1258">
                  <c:v>29825</c:v>
                </c:pt>
                <c:pt idx="1259">
                  <c:v>29826</c:v>
                </c:pt>
                <c:pt idx="1260">
                  <c:v>29827</c:v>
                </c:pt>
                <c:pt idx="1261">
                  <c:v>29828</c:v>
                </c:pt>
                <c:pt idx="1262">
                  <c:v>29829</c:v>
                </c:pt>
                <c:pt idx="1263">
                  <c:v>29830</c:v>
                </c:pt>
                <c:pt idx="1264">
                  <c:v>29831</c:v>
                </c:pt>
                <c:pt idx="1265">
                  <c:v>29832</c:v>
                </c:pt>
                <c:pt idx="1266">
                  <c:v>29833</c:v>
                </c:pt>
                <c:pt idx="1267">
                  <c:v>29834</c:v>
                </c:pt>
                <c:pt idx="1268">
                  <c:v>29835</c:v>
                </c:pt>
                <c:pt idx="1269">
                  <c:v>29836</c:v>
                </c:pt>
                <c:pt idx="1270">
                  <c:v>29837</c:v>
                </c:pt>
                <c:pt idx="1271">
                  <c:v>29838</c:v>
                </c:pt>
                <c:pt idx="1272">
                  <c:v>29839</c:v>
                </c:pt>
                <c:pt idx="1273">
                  <c:v>29840</c:v>
                </c:pt>
                <c:pt idx="1274">
                  <c:v>29841</c:v>
                </c:pt>
                <c:pt idx="1275">
                  <c:v>29842</c:v>
                </c:pt>
                <c:pt idx="1276">
                  <c:v>29843</c:v>
                </c:pt>
                <c:pt idx="1277">
                  <c:v>29844</c:v>
                </c:pt>
                <c:pt idx="1278">
                  <c:v>29845</c:v>
                </c:pt>
                <c:pt idx="1279">
                  <c:v>29846</c:v>
                </c:pt>
                <c:pt idx="1280">
                  <c:v>29847</c:v>
                </c:pt>
                <c:pt idx="1281">
                  <c:v>29848</c:v>
                </c:pt>
                <c:pt idx="1282">
                  <c:v>29849</c:v>
                </c:pt>
                <c:pt idx="1283">
                  <c:v>29850</c:v>
                </c:pt>
                <c:pt idx="1284">
                  <c:v>29851</c:v>
                </c:pt>
                <c:pt idx="1285">
                  <c:v>29852</c:v>
                </c:pt>
                <c:pt idx="1286">
                  <c:v>29853</c:v>
                </c:pt>
                <c:pt idx="1287">
                  <c:v>29854</c:v>
                </c:pt>
                <c:pt idx="1288">
                  <c:v>29855</c:v>
                </c:pt>
                <c:pt idx="1289">
                  <c:v>29856</c:v>
                </c:pt>
                <c:pt idx="1290">
                  <c:v>29857</c:v>
                </c:pt>
                <c:pt idx="1291">
                  <c:v>29858</c:v>
                </c:pt>
                <c:pt idx="1292">
                  <c:v>29859</c:v>
                </c:pt>
                <c:pt idx="1293">
                  <c:v>29860</c:v>
                </c:pt>
                <c:pt idx="1294">
                  <c:v>29861</c:v>
                </c:pt>
                <c:pt idx="1295">
                  <c:v>29862</c:v>
                </c:pt>
                <c:pt idx="1296">
                  <c:v>29863</c:v>
                </c:pt>
                <c:pt idx="1297">
                  <c:v>29864</c:v>
                </c:pt>
                <c:pt idx="1298">
                  <c:v>29865</c:v>
                </c:pt>
                <c:pt idx="1299">
                  <c:v>29866</c:v>
                </c:pt>
                <c:pt idx="1300">
                  <c:v>29867</c:v>
                </c:pt>
                <c:pt idx="1301">
                  <c:v>29868</c:v>
                </c:pt>
                <c:pt idx="1302">
                  <c:v>29869</c:v>
                </c:pt>
                <c:pt idx="1303">
                  <c:v>29870</c:v>
                </c:pt>
                <c:pt idx="1304">
                  <c:v>29871</c:v>
                </c:pt>
                <c:pt idx="1305">
                  <c:v>29872</c:v>
                </c:pt>
                <c:pt idx="1306">
                  <c:v>29873</c:v>
                </c:pt>
                <c:pt idx="1307">
                  <c:v>29874</c:v>
                </c:pt>
                <c:pt idx="1308">
                  <c:v>29875</c:v>
                </c:pt>
                <c:pt idx="1309">
                  <c:v>29876</c:v>
                </c:pt>
                <c:pt idx="1310">
                  <c:v>29877</c:v>
                </c:pt>
                <c:pt idx="1311">
                  <c:v>29878</c:v>
                </c:pt>
                <c:pt idx="1312">
                  <c:v>29879</c:v>
                </c:pt>
                <c:pt idx="1313">
                  <c:v>29880</c:v>
                </c:pt>
                <c:pt idx="1314">
                  <c:v>29881</c:v>
                </c:pt>
                <c:pt idx="1315">
                  <c:v>29882</c:v>
                </c:pt>
                <c:pt idx="1316">
                  <c:v>29883</c:v>
                </c:pt>
                <c:pt idx="1317">
                  <c:v>29884</c:v>
                </c:pt>
                <c:pt idx="1318">
                  <c:v>29885</c:v>
                </c:pt>
                <c:pt idx="1319">
                  <c:v>29886</c:v>
                </c:pt>
                <c:pt idx="1320">
                  <c:v>29887</c:v>
                </c:pt>
                <c:pt idx="1321">
                  <c:v>29888</c:v>
                </c:pt>
                <c:pt idx="1322">
                  <c:v>29889</c:v>
                </c:pt>
                <c:pt idx="1323">
                  <c:v>29890</c:v>
                </c:pt>
                <c:pt idx="1324">
                  <c:v>29891</c:v>
                </c:pt>
                <c:pt idx="1325">
                  <c:v>29892</c:v>
                </c:pt>
                <c:pt idx="1326">
                  <c:v>29893</c:v>
                </c:pt>
                <c:pt idx="1327">
                  <c:v>29894</c:v>
                </c:pt>
                <c:pt idx="1328">
                  <c:v>29895</c:v>
                </c:pt>
                <c:pt idx="1329">
                  <c:v>29896</c:v>
                </c:pt>
                <c:pt idx="1330">
                  <c:v>29897</c:v>
                </c:pt>
                <c:pt idx="1331">
                  <c:v>29898</c:v>
                </c:pt>
                <c:pt idx="1332">
                  <c:v>29899</c:v>
                </c:pt>
                <c:pt idx="1333">
                  <c:v>29900</c:v>
                </c:pt>
                <c:pt idx="1334">
                  <c:v>29901</c:v>
                </c:pt>
                <c:pt idx="1335">
                  <c:v>29902</c:v>
                </c:pt>
                <c:pt idx="1336">
                  <c:v>29903</c:v>
                </c:pt>
                <c:pt idx="1337">
                  <c:v>29904</c:v>
                </c:pt>
                <c:pt idx="1338">
                  <c:v>29905</c:v>
                </c:pt>
                <c:pt idx="1339">
                  <c:v>29906</c:v>
                </c:pt>
                <c:pt idx="1340">
                  <c:v>29907</c:v>
                </c:pt>
                <c:pt idx="1341">
                  <c:v>29908</c:v>
                </c:pt>
                <c:pt idx="1342">
                  <c:v>29909</c:v>
                </c:pt>
                <c:pt idx="1343">
                  <c:v>29910</c:v>
                </c:pt>
                <c:pt idx="1344">
                  <c:v>29911</c:v>
                </c:pt>
                <c:pt idx="1345">
                  <c:v>29912</c:v>
                </c:pt>
                <c:pt idx="1346">
                  <c:v>29913</c:v>
                </c:pt>
                <c:pt idx="1347">
                  <c:v>29914</c:v>
                </c:pt>
                <c:pt idx="1348">
                  <c:v>29915</c:v>
                </c:pt>
                <c:pt idx="1349">
                  <c:v>29916</c:v>
                </c:pt>
                <c:pt idx="1350">
                  <c:v>29917</c:v>
                </c:pt>
                <c:pt idx="1351">
                  <c:v>29918</c:v>
                </c:pt>
                <c:pt idx="1352">
                  <c:v>29919</c:v>
                </c:pt>
                <c:pt idx="1353">
                  <c:v>29920</c:v>
                </c:pt>
                <c:pt idx="1354">
                  <c:v>29921</c:v>
                </c:pt>
                <c:pt idx="1355">
                  <c:v>29922</c:v>
                </c:pt>
                <c:pt idx="1356">
                  <c:v>29923</c:v>
                </c:pt>
                <c:pt idx="1357">
                  <c:v>29924</c:v>
                </c:pt>
                <c:pt idx="1358">
                  <c:v>29925</c:v>
                </c:pt>
                <c:pt idx="1359">
                  <c:v>29926</c:v>
                </c:pt>
                <c:pt idx="1360">
                  <c:v>29927</c:v>
                </c:pt>
                <c:pt idx="1361">
                  <c:v>29928</c:v>
                </c:pt>
                <c:pt idx="1362">
                  <c:v>29929</c:v>
                </c:pt>
                <c:pt idx="1363">
                  <c:v>29930</c:v>
                </c:pt>
                <c:pt idx="1364">
                  <c:v>29931</c:v>
                </c:pt>
                <c:pt idx="1365">
                  <c:v>29932</c:v>
                </c:pt>
                <c:pt idx="1366">
                  <c:v>29933</c:v>
                </c:pt>
                <c:pt idx="1367">
                  <c:v>29934</c:v>
                </c:pt>
                <c:pt idx="1368">
                  <c:v>29935</c:v>
                </c:pt>
                <c:pt idx="1369">
                  <c:v>29936</c:v>
                </c:pt>
                <c:pt idx="1370">
                  <c:v>29937</c:v>
                </c:pt>
                <c:pt idx="1371">
                  <c:v>29938</c:v>
                </c:pt>
                <c:pt idx="1372">
                  <c:v>29939</c:v>
                </c:pt>
                <c:pt idx="1373">
                  <c:v>29940</c:v>
                </c:pt>
                <c:pt idx="1374">
                  <c:v>29941</c:v>
                </c:pt>
                <c:pt idx="1375">
                  <c:v>29942</c:v>
                </c:pt>
                <c:pt idx="1376">
                  <c:v>29943</c:v>
                </c:pt>
                <c:pt idx="1377">
                  <c:v>29944</c:v>
                </c:pt>
                <c:pt idx="1378">
                  <c:v>29945</c:v>
                </c:pt>
                <c:pt idx="1379">
                  <c:v>29946</c:v>
                </c:pt>
                <c:pt idx="1380">
                  <c:v>29947</c:v>
                </c:pt>
                <c:pt idx="1381">
                  <c:v>29948</c:v>
                </c:pt>
                <c:pt idx="1382">
                  <c:v>29949</c:v>
                </c:pt>
                <c:pt idx="1383">
                  <c:v>29950</c:v>
                </c:pt>
                <c:pt idx="1384">
                  <c:v>29951</c:v>
                </c:pt>
                <c:pt idx="1385">
                  <c:v>29952</c:v>
                </c:pt>
                <c:pt idx="1386">
                  <c:v>29953</c:v>
                </c:pt>
                <c:pt idx="1387">
                  <c:v>29954</c:v>
                </c:pt>
                <c:pt idx="1388">
                  <c:v>29955</c:v>
                </c:pt>
                <c:pt idx="1389">
                  <c:v>29956</c:v>
                </c:pt>
                <c:pt idx="1390">
                  <c:v>29957</c:v>
                </c:pt>
                <c:pt idx="1391">
                  <c:v>29958</c:v>
                </c:pt>
                <c:pt idx="1392">
                  <c:v>29959</c:v>
                </c:pt>
                <c:pt idx="1393">
                  <c:v>29960</c:v>
                </c:pt>
                <c:pt idx="1394">
                  <c:v>29961</c:v>
                </c:pt>
                <c:pt idx="1395">
                  <c:v>29962</c:v>
                </c:pt>
                <c:pt idx="1396">
                  <c:v>29963</c:v>
                </c:pt>
                <c:pt idx="1397">
                  <c:v>29964</c:v>
                </c:pt>
                <c:pt idx="1398">
                  <c:v>29965</c:v>
                </c:pt>
                <c:pt idx="1399">
                  <c:v>29966</c:v>
                </c:pt>
                <c:pt idx="1400">
                  <c:v>29967</c:v>
                </c:pt>
                <c:pt idx="1401">
                  <c:v>29968</c:v>
                </c:pt>
                <c:pt idx="1402">
                  <c:v>29969</c:v>
                </c:pt>
                <c:pt idx="1403">
                  <c:v>29970</c:v>
                </c:pt>
                <c:pt idx="1404">
                  <c:v>29971</c:v>
                </c:pt>
                <c:pt idx="1405">
                  <c:v>29972</c:v>
                </c:pt>
                <c:pt idx="1406">
                  <c:v>29973</c:v>
                </c:pt>
                <c:pt idx="1407">
                  <c:v>29974</c:v>
                </c:pt>
                <c:pt idx="1408">
                  <c:v>29975</c:v>
                </c:pt>
                <c:pt idx="1409">
                  <c:v>29976</c:v>
                </c:pt>
                <c:pt idx="1410">
                  <c:v>29977</c:v>
                </c:pt>
                <c:pt idx="1411">
                  <c:v>29978</c:v>
                </c:pt>
                <c:pt idx="1412">
                  <c:v>29979</c:v>
                </c:pt>
                <c:pt idx="1413">
                  <c:v>29980</c:v>
                </c:pt>
                <c:pt idx="1414">
                  <c:v>29981</c:v>
                </c:pt>
                <c:pt idx="1415">
                  <c:v>29982</c:v>
                </c:pt>
                <c:pt idx="1416">
                  <c:v>29983</c:v>
                </c:pt>
                <c:pt idx="1417">
                  <c:v>29984</c:v>
                </c:pt>
                <c:pt idx="1418">
                  <c:v>29985</c:v>
                </c:pt>
                <c:pt idx="1419">
                  <c:v>29986</c:v>
                </c:pt>
                <c:pt idx="1420">
                  <c:v>29987</c:v>
                </c:pt>
                <c:pt idx="1421">
                  <c:v>29988</c:v>
                </c:pt>
                <c:pt idx="1422">
                  <c:v>29989</c:v>
                </c:pt>
                <c:pt idx="1423">
                  <c:v>29990</c:v>
                </c:pt>
                <c:pt idx="1424">
                  <c:v>29991</c:v>
                </c:pt>
                <c:pt idx="1425">
                  <c:v>29992</c:v>
                </c:pt>
                <c:pt idx="1426">
                  <c:v>29993</c:v>
                </c:pt>
                <c:pt idx="1427">
                  <c:v>29994</c:v>
                </c:pt>
                <c:pt idx="1428">
                  <c:v>29995</c:v>
                </c:pt>
                <c:pt idx="1429">
                  <c:v>29996</c:v>
                </c:pt>
                <c:pt idx="1430">
                  <c:v>29997</c:v>
                </c:pt>
                <c:pt idx="1431">
                  <c:v>29998</c:v>
                </c:pt>
                <c:pt idx="1432">
                  <c:v>29999</c:v>
                </c:pt>
                <c:pt idx="1433">
                  <c:v>30000</c:v>
                </c:pt>
                <c:pt idx="1434">
                  <c:v>30001</c:v>
                </c:pt>
                <c:pt idx="1435">
                  <c:v>30002</c:v>
                </c:pt>
                <c:pt idx="1436">
                  <c:v>30003</c:v>
                </c:pt>
                <c:pt idx="1437">
                  <c:v>30004</c:v>
                </c:pt>
                <c:pt idx="1438">
                  <c:v>30005</c:v>
                </c:pt>
                <c:pt idx="1439">
                  <c:v>30006</c:v>
                </c:pt>
                <c:pt idx="1440">
                  <c:v>30007</c:v>
                </c:pt>
                <c:pt idx="1441">
                  <c:v>30008</c:v>
                </c:pt>
                <c:pt idx="1442">
                  <c:v>30009</c:v>
                </c:pt>
                <c:pt idx="1443">
                  <c:v>30010</c:v>
                </c:pt>
                <c:pt idx="1444">
                  <c:v>30011</c:v>
                </c:pt>
                <c:pt idx="1445">
                  <c:v>30012</c:v>
                </c:pt>
                <c:pt idx="1446">
                  <c:v>30013</c:v>
                </c:pt>
                <c:pt idx="1447">
                  <c:v>30014</c:v>
                </c:pt>
                <c:pt idx="1448">
                  <c:v>30015</c:v>
                </c:pt>
                <c:pt idx="1449">
                  <c:v>30016</c:v>
                </c:pt>
                <c:pt idx="1450">
                  <c:v>30017</c:v>
                </c:pt>
                <c:pt idx="1451">
                  <c:v>30018</c:v>
                </c:pt>
                <c:pt idx="1452">
                  <c:v>30019</c:v>
                </c:pt>
                <c:pt idx="1453">
                  <c:v>30020</c:v>
                </c:pt>
                <c:pt idx="1454">
                  <c:v>30021</c:v>
                </c:pt>
                <c:pt idx="1455">
                  <c:v>30022</c:v>
                </c:pt>
                <c:pt idx="1456">
                  <c:v>30023</c:v>
                </c:pt>
                <c:pt idx="1457">
                  <c:v>30024</c:v>
                </c:pt>
                <c:pt idx="1458">
                  <c:v>30025</c:v>
                </c:pt>
                <c:pt idx="1459">
                  <c:v>30026</c:v>
                </c:pt>
                <c:pt idx="1460">
                  <c:v>30027</c:v>
                </c:pt>
                <c:pt idx="1461">
                  <c:v>30028</c:v>
                </c:pt>
                <c:pt idx="1462">
                  <c:v>30029</c:v>
                </c:pt>
                <c:pt idx="1463">
                  <c:v>30030</c:v>
                </c:pt>
                <c:pt idx="1464">
                  <c:v>30031</c:v>
                </c:pt>
                <c:pt idx="1465">
                  <c:v>30032</c:v>
                </c:pt>
                <c:pt idx="1466">
                  <c:v>30033</c:v>
                </c:pt>
                <c:pt idx="1467">
                  <c:v>30034</c:v>
                </c:pt>
                <c:pt idx="1468">
                  <c:v>30035</c:v>
                </c:pt>
                <c:pt idx="1469">
                  <c:v>30036</c:v>
                </c:pt>
                <c:pt idx="1470">
                  <c:v>30037</c:v>
                </c:pt>
                <c:pt idx="1471">
                  <c:v>30038</c:v>
                </c:pt>
                <c:pt idx="1472">
                  <c:v>30039</c:v>
                </c:pt>
                <c:pt idx="1473">
                  <c:v>30040</c:v>
                </c:pt>
                <c:pt idx="1474">
                  <c:v>30041</c:v>
                </c:pt>
                <c:pt idx="1475">
                  <c:v>30042</c:v>
                </c:pt>
                <c:pt idx="1476">
                  <c:v>30043</c:v>
                </c:pt>
                <c:pt idx="1477">
                  <c:v>30044</c:v>
                </c:pt>
                <c:pt idx="1478">
                  <c:v>30045</c:v>
                </c:pt>
                <c:pt idx="1479">
                  <c:v>30046</c:v>
                </c:pt>
                <c:pt idx="1480">
                  <c:v>30047</c:v>
                </c:pt>
                <c:pt idx="1481">
                  <c:v>30048</c:v>
                </c:pt>
                <c:pt idx="1482">
                  <c:v>30049</c:v>
                </c:pt>
                <c:pt idx="1483">
                  <c:v>30050</c:v>
                </c:pt>
                <c:pt idx="1484">
                  <c:v>30051</c:v>
                </c:pt>
                <c:pt idx="1485">
                  <c:v>30052</c:v>
                </c:pt>
                <c:pt idx="1486">
                  <c:v>30053</c:v>
                </c:pt>
                <c:pt idx="1487">
                  <c:v>30054</c:v>
                </c:pt>
                <c:pt idx="1488">
                  <c:v>30055</c:v>
                </c:pt>
                <c:pt idx="1489">
                  <c:v>30056</c:v>
                </c:pt>
                <c:pt idx="1490">
                  <c:v>30057</c:v>
                </c:pt>
                <c:pt idx="1491">
                  <c:v>30058</c:v>
                </c:pt>
                <c:pt idx="1492">
                  <c:v>30059</c:v>
                </c:pt>
                <c:pt idx="1493">
                  <c:v>30060</c:v>
                </c:pt>
                <c:pt idx="1494">
                  <c:v>30061</c:v>
                </c:pt>
                <c:pt idx="1495">
                  <c:v>30062</c:v>
                </c:pt>
                <c:pt idx="1496">
                  <c:v>30063</c:v>
                </c:pt>
                <c:pt idx="1497">
                  <c:v>30064</c:v>
                </c:pt>
                <c:pt idx="1498">
                  <c:v>30065</c:v>
                </c:pt>
                <c:pt idx="1499">
                  <c:v>30066</c:v>
                </c:pt>
                <c:pt idx="1500">
                  <c:v>30067</c:v>
                </c:pt>
                <c:pt idx="1501">
                  <c:v>30068</c:v>
                </c:pt>
                <c:pt idx="1502">
                  <c:v>30069</c:v>
                </c:pt>
                <c:pt idx="1503">
                  <c:v>30070</c:v>
                </c:pt>
                <c:pt idx="1504">
                  <c:v>30071</c:v>
                </c:pt>
                <c:pt idx="1505">
                  <c:v>30103</c:v>
                </c:pt>
                <c:pt idx="1506">
                  <c:v>30104</c:v>
                </c:pt>
                <c:pt idx="1507">
                  <c:v>30105</c:v>
                </c:pt>
                <c:pt idx="1508">
                  <c:v>30106</c:v>
                </c:pt>
                <c:pt idx="1509">
                  <c:v>30107</c:v>
                </c:pt>
                <c:pt idx="1510">
                  <c:v>30108</c:v>
                </c:pt>
                <c:pt idx="1511">
                  <c:v>30109</c:v>
                </c:pt>
                <c:pt idx="1512">
                  <c:v>30110</c:v>
                </c:pt>
                <c:pt idx="1513">
                  <c:v>30111</c:v>
                </c:pt>
                <c:pt idx="1514">
                  <c:v>30112</c:v>
                </c:pt>
                <c:pt idx="1515">
                  <c:v>30113</c:v>
                </c:pt>
                <c:pt idx="1516">
                  <c:v>30114</c:v>
                </c:pt>
                <c:pt idx="1517">
                  <c:v>30115</c:v>
                </c:pt>
                <c:pt idx="1518">
                  <c:v>30116</c:v>
                </c:pt>
                <c:pt idx="1519">
                  <c:v>30117</c:v>
                </c:pt>
                <c:pt idx="1520">
                  <c:v>30118</c:v>
                </c:pt>
                <c:pt idx="1521">
                  <c:v>30119</c:v>
                </c:pt>
                <c:pt idx="1522">
                  <c:v>30120</c:v>
                </c:pt>
                <c:pt idx="1523">
                  <c:v>30121</c:v>
                </c:pt>
                <c:pt idx="1524">
                  <c:v>30122</c:v>
                </c:pt>
                <c:pt idx="1525">
                  <c:v>30123</c:v>
                </c:pt>
                <c:pt idx="1526">
                  <c:v>30124</c:v>
                </c:pt>
                <c:pt idx="1527">
                  <c:v>30125</c:v>
                </c:pt>
                <c:pt idx="1528">
                  <c:v>30126</c:v>
                </c:pt>
                <c:pt idx="1529">
                  <c:v>30127</c:v>
                </c:pt>
                <c:pt idx="1530">
                  <c:v>30128</c:v>
                </c:pt>
                <c:pt idx="1531">
                  <c:v>30129</c:v>
                </c:pt>
                <c:pt idx="1532">
                  <c:v>30130</c:v>
                </c:pt>
                <c:pt idx="1533">
                  <c:v>30131</c:v>
                </c:pt>
                <c:pt idx="1534">
                  <c:v>30132</c:v>
                </c:pt>
                <c:pt idx="1535">
                  <c:v>30133</c:v>
                </c:pt>
                <c:pt idx="1536">
                  <c:v>30134</c:v>
                </c:pt>
                <c:pt idx="1537">
                  <c:v>30135</c:v>
                </c:pt>
                <c:pt idx="1538">
                  <c:v>30136</c:v>
                </c:pt>
                <c:pt idx="1539">
                  <c:v>30137</c:v>
                </c:pt>
                <c:pt idx="1540">
                  <c:v>30138</c:v>
                </c:pt>
                <c:pt idx="1541">
                  <c:v>30139</c:v>
                </c:pt>
                <c:pt idx="1542">
                  <c:v>30140</c:v>
                </c:pt>
                <c:pt idx="1543">
                  <c:v>30141</c:v>
                </c:pt>
                <c:pt idx="1544">
                  <c:v>30142</c:v>
                </c:pt>
                <c:pt idx="1545">
                  <c:v>30143</c:v>
                </c:pt>
                <c:pt idx="1546">
                  <c:v>30144</c:v>
                </c:pt>
                <c:pt idx="1547">
                  <c:v>30145</c:v>
                </c:pt>
                <c:pt idx="1548">
                  <c:v>30146</c:v>
                </c:pt>
                <c:pt idx="1549">
                  <c:v>30147</c:v>
                </c:pt>
                <c:pt idx="1550">
                  <c:v>30148</c:v>
                </c:pt>
                <c:pt idx="1551">
                  <c:v>30149</c:v>
                </c:pt>
                <c:pt idx="1552">
                  <c:v>30150</c:v>
                </c:pt>
                <c:pt idx="1553">
                  <c:v>30151</c:v>
                </c:pt>
                <c:pt idx="1554">
                  <c:v>30152</c:v>
                </c:pt>
                <c:pt idx="1555">
                  <c:v>30153</c:v>
                </c:pt>
                <c:pt idx="1556">
                  <c:v>30154</c:v>
                </c:pt>
                <c:pt idx="1557">
                  <c:v>30155</c:v>
                </c:pt>
                <c:pt idx="1558">
                  <c:v>30156</c:v>
                </c:pt>
                <c:pt idx="1559">
                  <c:v>30157</c:v>
                </c:pt>
                <c:pt idx="1560">
                  <c:v>30158</c:v>
                </c:pt>
                <c:pt idx="1561">
                  <c:v>30159</c:v>
                </c:pt>
                <c:pt idx="1562">
                  <c:v>30160</c:v>
                </c:pt>
                <c:pt idx="1563">
                  <c:v>30161</c:v>
                </c:pt>
                <c:pt idx="1564">
                  <c:v>30162</c:v>
                </c:pt>
                <c:pt idx="1565">
                  <c:v>30163</c:v>
                </c:pt>
                <c:pt idx="1566">
                  <c:v>30164</c:v>
                </c:pt>
                <c:pt idx="1567">
                  <c:v>30165</c:v>
                </c:pt>
                <c:pt idx="1568">
                  <c:v>30166</c:v>
                </c:pt>
                <c:pt idx="1569">
                  <c:v>30167</c:v>
                </c:pt>
                <c:pt idx="1570">
                  <c:v>30168</c:v>
                </c:pt>
                <c:pt idx="1571">
                  <c:v>30169</c:v>
                </c:pt>
                <c:pt idx="1572">
                  <c:v>30170</c:v>
                </c:pt>
                <c:pt idx="1573">
                  <c:v>30171</c:v>
                </c:pt>
                <c:pt idx="1574">
                  <c:v>30172</c:v>
                </c:pt>
                <c:pt idx="1575">
                  <c:v>30173</c:v>
                </c:pt>
                <c:pt idx="1576">
                  <c:v>30174</c:v>
                </c:pt>
                <c:pt idx="1577">
                  <c:v>30175</c:v>
                </c:pt>
                <c:pt idx="1578">
                  <c:v>30176</c:v>
                </c:pt>
                <c:pt idx="1579">
                  <c:v>30177</c:v>
                </c:pt>
                <c:pt idx="1580">
                  <c:v>30178</c:v>
                </c:pt>
                <c:pt idx="1581">
                  <c:v>30179</c:v>
                </c:pt>
                <c:pt idx="1582">
                  <c:v>30180</c:v>
                </c:pt>
                <c:pt idx="1583">
                  <c:v>30181</c:v>
                </c:pt>
                <c:pt idx="1584">
                  <c:v>30182</c:v>
                </c:pt>
                <c:pt idx="1585">
                  <c:v>30183</c:v>
                </c:pt>
                <c:pt idx="1586">
                  <c:v>30184</c:v>
                </c:pt>
                <c:pt idx="1587">
                  <c:v>30185</c:v>
                </c:pt>
                <c:pt idx="1588">
                  <c:v>30186</c:v>
                </c:pt>
                <c:pt idx="1589">
                  <c:v>30187</c:v>
                </c:pt>
                <c:pt idx="1590">
                  <c:v>30188</c:v>
                </c:pt>
                <c:pt idx="1591">
                  <c:v>30189</c:v>
                </c:pt>
                <c:pt idx="1592">
                  <c:v>30190</c:v>
                </c:pt>
                <c:pt idx="1593">
                  <c:v>30191</c:v>
                </c:pt>
                <c:pt idx="1594">
                  <c:v>30192</c:v>
                </c:pt>
                <c:pt idx="1595">
                  <c:v>30193</c:v>
                </c:pt>
                <c:pt idx="1596">
                  <c:v>30194</c:v>
                </c:pt>
                <c:pt idx="1597">
                  <c:v>30195</c:v>
                </c:pt>
                <c:pt idx="1598">
                  <c:v>30196</c:v>
                </c:pt>
                <c:pt idx="1599">
                  <c:v>30197</c:v>
                </c:pt>
                <c:pt idx="1600">
                  <c:v>30198</c:v>
                </c:pt>
                <c:pt idx="1601">
                  <c:v>30199</c:v>
                </c:pt>
                <c:pt idx="1602">
                  <c:v>30200</c:v>
                </c:pt>
                <c:pt idx="1603">
                  <c:v>30201</c:v>
                </c:pt>
                <c:pt idx="1604">
                  <c:v>30202</c:v>
                </c:pt>
                <c:pt idx="1605">
                  <c:v>30203</c:v>
                </c:pt>
                <c:pt idx="1606">
                  <c:v>30204</c:v>
                </c:pt>
                <c:pt idx="1607">
                  <c:v>30205</c:v>
                </c:pt>
                <c:pt idx="1608">
                  <c:v>30206</c:v>
                </c:pt>
                <c:pt idx="1609">
                  <c:v>30207</c:v>
                </c:pt>
                <c:pt idx="1610">
                  <c:v>30208</c:v>
                </c:pt>
                <c:pt idx="1611">
                  <c:v>30209</c:v>
                </c:pt>
                <c:pt idx="1612">
                  <c:v>30210</c:v>
                </c:pt>
                <c:pt idx="1613">
                  <c:v>30211</c:v>
                </c:pt>
                <c:pt idx="1614">
                  <c:v>30212</c:v>
                </c:pt>
                <c:pt idx="1615">
                  <c:v>30213</c:v>
                </c:pt>
                <c:pt idx="1616">
                  <c:v>30214</c:v>
                </c:pt>
                <c:pt idx="1617">
                  <c:v>30215</c:v>
                </c:pt>
                <c:pt idx="1618">
                  <c:v>30216</c:v>
                </c:pt>
                <c:pt idx="1619">
                  <c:v>30217</c:v>
                </c:pt>
                <c:pt idx="1620">
                  <c:v>30218</c:v>
                </c:pt>
                <c:pt idx="1621">
                  <c:v>30219</c:v>
                </c:pt>
                <c:pt idx="1622">
                  <c:v>30220</c:v>
                </c:pt>
                <c:pt idx="1623">
                  <c:v>30221</c:v>
                </c:pt>
                <c:pt idx="1624">
                  <c:v>30222</c:v>
                </c:pt>
                <c:pt idx="1625">
                  <c:v>30223</c:v>
                </c:pt>
                <c:pt idx="1626">
                  <c:v>30224</c:v>
                </c:pt>
                <c:pt idx="1627">
                  <c:v>30225</c:v>
                </c:pt>
                <c:pt idx="1628">
                  <c:v>30226</c:v>
                </c:pt>
                <c:pt idx="1629">
                  <c:v>30227</c:v>
                </c:pt>
                <c:pt idx="1630">
                  <c:v>30228</c:v>
                </c:pt>
                <c:pt idx="1631">
                  <c:v>30229</c:v>
                </c:pt>
                <c:pt idx="1632">
                  <c:v>30230</c:v>
                </c:pt>
                <c:pt idx="1633">
                  <c:v>30231</c:v>
                </c:pt>
                <c:pt idx="1634">
                  <c:v>30232</c:v>
                </c:pt>
                <c:pt idx="1635">
                  <c:v>30233</c:v>
                </c:pt>
                <c:pt idx="1636">
                  <c:v>30234</c:v>
                </c:pt>
                <c:pt idx="1637">
                  <c:v>30235</c:v>
                </c:pt>
                <c:pt idx="1638">
                  <c:v>30236</c:v>
                </c:pt>
                <c:pt idx="1639">
                  <c:v>30237</c:v>
                </c:pt>
                <c:pt idx="1640">
                  <c:v>30238</c:v>
                </c:pt>
                <c:pt idx="1641">
                  <c:v>30239</c:v>
                </c:pt>
                <c:pt idx="1642">
                  <c:v>30240</c:v>
                </c:pt>
                <c:pt idx="1643">
                  <c:v>30241</c:v>
                </c:pt>
                <c:pt idx="1644">
                  <c:v>30242</c:v>
                </c:pt>
                <c:pt idx="1645">
                  <c:v>30243</c:v>
                </c:pt>
                <c:pt idx="1646">
                  <c:v>30244</c:v>
                </c:pt>
                <c:pt idx="1647">
                  <c:v>30245</c:v>
                </c:pt>
                <c:pt idx="1648">
                  <c:v>30246</c:v>
                </c:pt>
                <c:pt idx="1649">
                  <c:v>30247</c:v>
                </c:pt>
                <c:pt idx="1650">
                  <c:v>30248</c:v>
                </c:pt>
                <c:pt idx="1651">
                  <c:v>30249</c:v>
                </c:pt>
                <c:pt idx="1652">
                  <c:v>30250</c:v>
                </c:pt>
                <c:pt idx="1653">
                  <c:v>30251</c:v>
                </c:pt>
                <c:pt idx="1654">
                  <c:v>30252</c:v>
                </c:pt>
                <c:pt idx="1655">
                  <c:v>30253</c:v>
                </c:pt>
                <c:pt idx="1656">
                  <c:v>30254</c:v>
                </c:pt>
                <c:pt idx="1657">
                  <c:v>30255</c:v>
                </c:pt>
                <c:pt idx="1658">
                  <c:v>30256</c:v>
                </c:pt>
                <c:pt idx="1659">
                  <c:v>30257</c:v>
                </c:pt>
                <c:pt idx="1660">
                  <c:v>30258</c:v>
                </c:pt>
                <c:pt idx="1661">
                  <c:v>30259</c:v>
                </c:pt>
                <c:pt idx="1662">
                  <c:v>30260</c:v>
                </c:pt>
                <c:pt idx="1663">
                  <c:v>30261</c:v>
                </c:pt>
                <c:pt idx="1664">
                  <c:v>30262</c:v>
                </c:pt>
                <c:pt idx="1665">
                  <c:v>30263</c:v>
                </c:pt>
                <c:pt idx="1666">
                  <c:v>30264</c:v>
                </c:pt>
                <c:pt idx="1667">
                  <c:v>30265</c:v>
                </c:pt>
                <c:pt idx="1668">
                  <c:v>30266</c:v>
                </c:pt>
                <c:pt idx="1669">
                  <c:v>30267</c:v>
                </c:pt>
                <c:pt idx="1670">
                  <c:v>30268</c:v>
                </c:pt>
                <c:pt idx="1671">
                  <c:v>30269</c:v>
                </c:pt>
                <c:pt idx="1672">
                  <c:v>30270</c:v>
                </c:pt>
                <c:pt idx="1673">
                  <c:v>30271</c:v>
                </c:pt>
                <c:pt idx="1674">
                  <c:v>30272</c:v>
                </c:pt>
                <c:pt idx="1675">
                  <c:v>30273</c:v>
                </c:pt>
                <c:pt idx="1676">
                  <c:v>30274</c:v>
                </c:pt>
                <c:pt idx="1677">
                  <c:v>30275</c:v>
                </c:pt>
                <c:pt idx="1678">
                  <c:v>30276</c:v>
                </c:pt>
                <c:pt idx="1679">
                  <c:v>30277</c:v>
                </c:pt>
                <c:pt idx="1680">
                  <c:v>30278</c:v>
                </c:pt>
                <c:pt idx="1681">
                  <c:v>30279</c:v>
                </c:pt>
                <c:pt idx="1682">
                  <c:v>30280</c:v>
                </c:pt>
                <c:pt idx="1683">
                  <c:v>30281</c:v>
                </c:pt>
                <c:pt idx="1684">
                  <c:v>30282</c:v>
                </c:pt>
                <c:pt idx="1685">
                  <c:v>30283</c:v>
                </c:pt>
                <c:pt idx="1686">
                  <c:v>30284</c:v>
                </c:pt>
                <c:pt idx="1687">
                  <c:v>30285</c:v>
                </c:pt>
                <c:pt idx="1688">
                  <c:v>30286</c:v>
                </c:pt>
                <c:pt idx="1689">
                  <c:v>30287</c:v>
                </c:pt>
                <c:pt idx="1690">
                  <c:v>30288</c:v>
                </c:pt>
                <c:pt idx="1691">
                  <c:v>30289</c:v>
                </c:pt>
                <c:pt idx="1692">
                  <c:v>30290</c:v>
                </c:pt>
                <c:pt idx="1693">
                  <c:v>30291</c:v>
                </c:pt>
                <c:pt idx="1694">
                  <c:v>30292</c:v>
                </c:pt>
                <c:pt idx="1695">
                  <c:v>30293</c:v>
                </c:pt>
                <c:pt idx="1696">
                  <c:v>30294</c:v>
                </c:pt>
                <c:pt idx="1697">
                  <c:v>30295</c:v>
                </c:pt>
                <c:pt idx="1698">
                  <c:v>30296</c:v>
                </c:pt>
                <c:pt idx="1699">
                  <c:v>30297</c:v>
                </c:pt>
                <c:pt idx="1700">
                  <c:v>30298</c:v>
                </c:pt>
                <c:pt idx="1701">
                  <c:v>30299</c:v>
                </c:pt>
                <c:pt idx="1702">
                  <c:v>30300</c:v>
                </c:pt>
                <c:pt idx="1703">
                  <c:v>30301</c:v>
                </c:pt>
                <c:pt idx="1704">
                  <c:v>30302</c:v>
                </c:pt>
                <c:pt idx="1705">
                  <c:v>30303</c:v>
                </c:pt>
                <c:pt idx="1706">
                  <c:v>30304</c:v>
                </c:pt>
                <c:pt idx="1707">
                  <c:v>30305</c:v>
                </c:pt>
                <c:pt idx="1708">
                  <c:v>30306</c:v>
                </c:pt>
                <c:pt idx="1709">
                  <c:v>30307</c:v>
                </c:pt>
                <c:pt idx="1710">
                  <c:v>30308</c:v>
                </c:pt>
                <c:pt idx="1711">
                  <c:v>30309</c:v>
                </c:pt>
                <c:pt idx="1712">
                  <c:v>30310</c:v>
                </c:pt>
                <c:pt idx="1713">
                  <c:v>30311</c:v>
                </c:pt>
                <c:pt idx="1714">
                  <c:v>30312</c:v>
                </c:pt>
                <c:pt idx="1715">
                  <c:v>30313</c:v>
                </c:pt>
                <c:pt idx="1716">
                  <c:v>30314</c:v>
                </c:pt>
                <c:pt idx="1717">
                  <c:v>30315</c:v>
                </c:pt>
                <c:pt idx="1718">
                  <c:v>30316</c:v>
                </c:pt>
                <c:pt idx="1719">
                  <c:v>30317</c:v>
                </c:pt>
                <c:pt idx="1720">
                  <c:v>30318</c:v>
                </c:pt>
                <c:pt idx="1721">
                  <c:v>30319</c:v>
                </c:pt>
                <c:pt idx="1722">
                  <c:v>30320</c:v>
                </c:pt>
                <c:pt idx="1723">
                  <c:v>30321</c:v>
                </c:pt>
                <c:pt idx="1724">
                  <c:v>30322</c:v>
                </c:pt>
                <c:pt idx="1725">
                  <c:v>30323</c:v>
                </c:pt>
                <c:pt idx="1726">
                  <c:v>30324</c:v>
                </c:pt>
                <c:pt idx="1727">
                  <c:v>30325</c:v>
                </c:pt>
                <c:pt idx="1728">
                  <c:v>30326</c:v>
                </c:pt>
                <c:pt idx="1729">
                  <c:v>30327</c:v>
                </c:pt>
                <c:pt idx="1730">
                  <c:v>30328</c:v>
                </c:pt>
                <c:pt idx="1731">
                  <c:v>30329</c:v>
                </c:pt>
                <c:pt idx="1732">
                  <c:v>30330</c:v>
                </c:pt>
                <c:pt idx="1733">
                  <c:v>30331</c:v>
                </c:pt>
                <c:pt idx="1734">
                  <c:v>30332</c:v>
                </c:pt>
                <c:pt idx="1735">
                  <c:v>30333</c:v>
                </c:pt>
                <c:pt idx="1736">
                  <c:v>30334</c:v>
                </c:pt>
                <c:pt idx="1737">
                  <c:v>30335</c:v>
                </c:pt>
                <c:pt idx="1738">
                  <c:v>30336</c:v>
                </c:pt>
                <c:pt idx="1739">
                  <c:v>30337</c:v>
                </c:pt>
                <c:pt idx="1740">
                  <c:v>30338</c:v>
                </c:pt>
                <c:pt idx="1741">
                  <c:v>30339</c:v>
                </c:pt>
                <c:pt idx="1742">
                  <c:v>30340</c:v>
                </c:pt>
                <c:pt idx="1743">
                  <c:v>30341</c:v>
                </c:pt>
                <c:pt idx="1744">
                  <c:v>30342</c:v>
                </c:pt>
                <c:pt idx="1745">
                  <c:v>30343</c:v>
                </c:pt>
                <c:pt idx="1746">
                  <c:v>30344</c:v>
                </c:pt>
                <c:pt idx="1747">
                  <c:v>30345</c:v>
                </c:pt>
                <c:pt idx="1748">
                  <c:v>30346</c:v>
                </c:pt>
                <c:pt idx="1749">
                  <c:v>30347</c:v>
                </c:pt>
                <c:pt idx="1750">
                  <c:v>30348</c:v>
                </c:pt>
                <c:pt idx="1751">
                  <c:v>30349</c:v>
                </c:pt>
                <c:pt idx="1752">
                  <c:v>30350</c:v>
                </c:pt>
                <c:pt idx="1753">
                  <c:v>30351</c:v>
                </c:pt>
                <c:pt idx="1754">
                  <c:v>30352</c:v>
                </c:pt>
                <c:pt idx="1755">
                  <c:v>30353</c:v>
                </c:pt>
                <c:pt idx="1756">
                  <c:v>30354</c:v>
                </c:pt>
                <c:pt idx="1757">
                  <c:v>30355</c:v>
                </c:pt>
                <c:pt idx="1758">
                  <c:v>30356</c:v>
                </c:pt>
                <c:pt idx="1759">
                  <c:v>30357</c:v>
                </c:pt>
                <c:pt idx="1760">
                  <c:v>30358</c:v>
                </c:pt>
                <c:pt idx="1761">
                  <c:v>30359</c:v>
                </c:pt>
                <c:pt idx="1762">
                  <c:v>30360</c:v>
                </c:pt>
                <c:pt idx="1763">
                  <c:v>30361</c:v>
                </c:pt>
                <c:pt idx="1764">
                  <c:v>30362</c:v>
                </c:pt>
                <c:pt idx="1765">
                  <c:v>30363</c:v>
                </c:pt>
                <c:pt idx="1766">
                  <c:v>30364</c:v>
                </c:pt>
                <c:pt idx="1767">
                  <c:v>30365</c:v>
                </c:pt>
                <c:pt idx="1768">
                  <c:v>30366</c:v>
                </c:pt>
                <c:pt idx="1769">
                  <c:v>30367</c:v>
                </c:pt>
                <c:pt idx="1770">
                  <c:v>30368</c:v>
                </c:pt>
                <c:pt idx="1771">
                  <c:v>30369</c:v>
                </c:pt>
                <c:pt idx="1772">
                  <c:v>30370</c:v>
                </c:pt>
                <c:pt idx="1773">
                  <c:v>30371</c:v>
                </c:pt>
                <c:pt idx="1774">
                  <c:v>30372</c:v>
                </c:pt>
                <c:pt idx="1775">
                  <c:v>30373</c:v>
                </c:pt>
                <c:pt idx="1776">
                  <c:v>30374</c:v>
                </c:pt>
                <c:pt idx="1777">
                  <c:v>30375</c:v>
                </c:pt>
                <c:pt idx="1778">
                  <c:v>30376</c:v>
                </c:pt>
                <c:pt idx="1779">
                  <c:v>30377</c:v>
                </c:pt>
                <c:pt idx="1780">
                  <c:v>30378</c:v>
                </c:pt>
                <c:pt idx="1781">
                  <c:v>30379</c:v>
                </c:pt>
                <c:pt idx="1782">
                  <c:v>30380</c:v>
                </c:pt>
                <c:pt idx="1783">
                  <c:v>30381</c:v>
                </c:pt>
                <c:pt idx="1784">
                  <c:v>30382</c:v>
                </c:pt>
                <c:pt idx="1785">
                  <c:v>30383</c:v>
                </c:pt>
                <c:pt idx="1786">
                  <c:v>30384</c:v>
                </c:pt>
                <c:pt idx="1787">
                  <c:v>30385</c:v>
                </c:pt>
                <c:pt idx="1788">
                  <c:v>30386</c:v>
                </c:pt>
                <c:pt idx="1789">
                  <c:v>30387</c:v>
                </c:pt>
                <c:pt idx="1790">
                  <c:v>30388</c:v>
                </c:pt>
                <c:pt idx="1791">
                  <c:v>30389</c:v>
                </c:pt>
                <c:pt idx="1792">
                  <c:v>30390</c:v>
                </c:pt>
                <c:pt idx="1793">
                  <c:v>30391</c:v>
                </c:pt>
                <c:pt idx="1794">
                  <c:v>30392</c:v>
                </c:pt>
                <c:pt idx="1795">
                  <c:v>30393</c:v>
                </c:pt>
                <c:pt idx="1796">
                  <c:v>30394</c:v>
                </c:pt>
                <c:pt idx="1797">
                  <c:v>30395</c:v>
                </c:pt>
                <c:pt idx="1798">
                  <c:v>30396</c:v>
                </c:pt>
                <c:pt idx="1799">
                  <c:v>30397</c:v>
                </c:pt>
                <c:pt idx="1800">
                  <c:v>30398</c:v>
                </c:pt>
                <c:pt idx="1801">
                  <c:v>30399</c:v>
                </c:pt>
                <c:pt idx="1802">
                  <c:v>30400</c:v>
                </c:pt>
                <c:pt idx="1803">
                  <c:v>30401</c:v>
                </c:pt>
                <c:pt idx="1804">
                  <c:v>30402</c:v>
                </c:pt>
                <c:pt idx="1805">
                  <c:v>30403</c:v>
                </c:pt>
                <c:pt idx="1806">
                  <c:v>30404</c:v>
                </c:pt>
                <c:pt idx="1807">
                  <c:v>30405</c:v>
                </c:pt>
                <c:pt idx="1808">
                  <c:v>30406</c:v>
                </c:pt>
                <c:pt idx="1809">
                  <c:v>30407</c:v>
                </c:pt>
                <c:pt idx="1810">
                  <c:v>30408</c:v>
                </c:pt>
                <c:pt idx="1811">
                  <c:v>30409</c:v>
                </c:pt>
                <c:pt idx="1812">
                  <c:v>30410</c:v>
                </c:pt>
                <c:pt idx="1813">
                  <c:v>30411</c:v>
                </c:pt>
                <c:pt idx="1814">
                  <c:v>30412</c:v>
                </c:pt>
                <c:pt idx="1815">
                  <c:v>30413</c:v>
                </c:pt>
                <c:pt idx="1816">
                  <c:v>30414</c:v>
                </c:pt>
                <c:pt idx="1817">
                  <c:v>30415</c:v>
                </c:pt>
                <c:pt idx="1818">
                  <c:v>30416</c:v>
                </c:pt>
                <c:pt idx="1819">
                  <c:v>30417</c:v>
                </c:pt>
                <c:pt idx="1820">
                  <c:v>30418</c:v>
                </c:pt>
                <c:pt idx="1821">
                  <c:v>30419</c:v>
                </c:pt>
                <c:pt idx="1822">
                  <c:v>30420</c:v>
                </c:pt>
                <c:pt idx="1823">
                  <c:v>30421</c:v>
                </c:pt>
                <c:pt idx="1824">
                  <c:v>30422</c:v>
                </c:pt>
                <c:pt idx="1825">
                  <c:v>30423</c:v>
                </c:pt>
                <c:pt idx="1826">
                  <c:v>30424</c:v>
                </c:pt>
                <c:pt idx="1827">
                  <c:v>30425</c:v>
                </c:pt>
                <c:pt idx="1828">
                  <c:v>30426</c:v>
                </c:pt>
                <c:pt idx="1829">
                  <c:v>30427</c:v>
                </c:pt>
                <c:pt idx="1830">
                  <c:v>30428</c:v>
                </c:pt>
                <c:pt idx="1831">
                  <c:v>30429</c:v>
                </c:pt>
                <c:pt idx="1832">
                  <c:v>30430</c:v>
                </c:pt>
                <c:pt idx="1833">
                  <c:v>30431</c:v>
                </c:pt>
                <c:pt idx="1834">
                  <c:v>30432</c:v>
                </c:pt>
                <c:pt idx="1835">
                  <c:v>30433</c:v>
                </c:pt>
                <c:pt idx="1836">
                  <c:v>30434</c:v>
                </c:pt>
                <c:pt idx="1837">
                  <c:v>30435</c:v>
                </c:pt>
                <c:pt idx="1838">
                  <c:v>30436</c:v>
                </c:pt>
                <c:pt idx="1839">
                  <c:v>30437</c:v>
                </c:pt>
                <c:pt idx="1840">
                  <c:v>30438</c:v>
                </c:pt>
                <c:pt idx="1841">
                  <c:v>30439</c:v>
                </c:pt>
                <c:pt idx="1842">
                  <c:v>30440</c:v>
                </c:pt>
                <c:pt idx="1843">
                  <c:v>30441</c:v>
                </c:pt>
                <c:pt idx="1844">
                  <c:v>30442</c:v>
                </c:pt>
                <c:pt idx="1845">
                  <c:v>30443</c:v>
                </c:pt>
                <c:pt idx="1846">
                  <c:v>30444</c:v>
                </c:pt>
                <c:pt idx="1847">
                  <c:v>30445</c:v>
                </c:pt>
                <c:pt idx="1848">
                  <c:v>30446</c:v>
                </c:pt>
                <c:pt idx="1849">
                  <c:v>30447</c:v>
                </c:pt>
                <c:pt idx="1850">
                  <c:v>30448</c:v>
                </c:pt>
                <c:pt idx="1851">
                  <c:v>30449</c:v>
                </c:pt>
                <c:pt idx="1852">
                  <c:v>30450</c:v>
                </c:pt>
                <c:pt idx="1853">
                  <c:v>30451</c:v>
                </c:pt>
                <c:pt idx="1854">
                  <c:v>30452</c:v>
                </c:pt>
                <c:pt idx="1855">
                  <c:v>30453</c:v>
                </c:pt>
                <c:pt idx="1856">
                  <c:v>30454</c:v>
                </c:pt>
                <c:pt idx="1857">
                  <c:v>30455</c:v>
                </c:pt>
                <c:pt idx="1858">
                  <c:v>30456</c:v>
                </c:pt>
                <c:pt idx="1859">
                  <c:v>30457</c:v>
                </c:pt>
                <c:pt idx="1860">
                  <c:v>30458</c:v>
                </c:pt>
                <c:pt idx="1861">
                  <c:v>30459</c:v>
                </c:pt>
                <c:pt idx="1862">
                  <c:v>30460</c:v>
                </c:pt>
                <c:pt idx="1863">
                  <c:v>30461</c:v>
                </c:pt>
                <c:pt idx="1864">
                  <c:v>30462</c:v>
                </c:pt>
                <c:pt idx="1865">
                  <c:v>30463</c:v>
                </c:pt>
                <c:pt idx="1866">
                  <c:v>30464</c:v>
                </c:pt>
                <c:pt idx="1867">
                  <c:v>30465</c:v>
                </c:pt>
                <c:pt idx="1868">
                  <c:v>30466</c:v>
                </c:pt>
                <c:pt idx="1869">
                  <c:v>30467</c:v>
                </c:pt>
                <c:pt idx="1870">
                  <c:v>30468</c:v>
                </c:pt>
                <c:pt idx="1871">
                  <c:v>30469</c:v>
                </c:pt>
                <c:pt idx="1872">
                  <c:v>30470</c:v>
                </c:pt>
                <c:pt idx="1873">
                  <c:v>30471</c:v>
                </c:pt>
                <c:pt idx="1874">
                  <c:v>30472</c:v>
                </c:pt>
                <c:pt idx="1875">
                  <c:v>30473</c:v>
                </c:pt>
                <c:pt idx="1876">
                  <c:v>30474</c:v>
                </c:pt>
                <c:pt idx="1877">
                  <c:v>30475</c:v>
                </c:pt>
                <c:pt idx="1878">
                  <c:v>30476</c:v>
                </c:pt>
                <c:pt idx="1879">
                  <c:v>30477</c:v>
                </c:pt>
                <c:pt idx="1880">
                  <c:v>30478</c:v>
                </c:pt>
                <c:pt idx="1881">
                  <c:v>30479</c:v>
                </c:pt>
                <c:pt idx="1882">
                  <c:v>30480</c:v>
                </c:pt>
                <c:pt idx="1883">
                  <c:v>30481</c:v>
                </c:pt>
                <c:pt idx="1884">
                  <c:v>30482</c:v>
                </c:pt>
                <c:pt idx="1885">
                  <c:v>30483</c:v>
                </c:pt>
                <c:pt idx="1886">
                  <c:v>30484</c:v>
                </c:pt>
                <c:pt idx="1887">
                  <c:v>30485</c:v>
                </c:pt>
                <c:pt idx="1888">
                  <c:v>30486</c:v>
                </c:pt>
                <c:pt idx="1889">
                  <c:v>30487</c:v>
                </c:pt>
                <c:pt idx="1890">
                  <c:v>30488</c:v>
                </c:pt>
                <c:pt idx="1891">
                  <c:v>30489</c:v>
                </c:pt>
                <c:pt idx="1892">
                  <c:v>30490</c:v>
                </c:pt>
                <c:pt idx="1893">
                  <c:v>30491</c:v>
                </c:pt>
                <c:pt idx="1894">
                  <c:v>30492</c:v>
                </c:pt>
                <c:pt idx="1895">
                  <c:v>30493</c:v>
                </c:pt>
                <c:pt idx="1896">
                  <c:v>30494</c:v>
                </c:pt>
                <c:pt idx="1897">
                  <c:v>30495</c:v>
                </c:pt>
                <c:pt idx="1898">
                  <c:v>30496</c:v>
                </c:pt>
                <c:pt idx="1899">
                  <c:v>30497</c:v>
                </c:pt>
                <c:pt idx="1900">
                  <c:v>30498</c:v>
                </c:pt>
                <c:pt idx="1901">
                  <c:v>30499</c:v>
                </c:pt>
                <c:pt idx="1902">
                  <c:v>30500</c:v>
                </c:pt>
                <c:pt idx="1903">
                  <c:v>30501</c:v>
                </c:pt>
                <c:pt idx="1904">
                  <c:v>30502</c:v>
                </c:pt>
                <c:pt idx="1905">
                  <c:v>30503</c:v>
                </c:pt>
                <c:pt idx="1906">
                  <c:v>30504</c:v>
                </c:pt>
                <c:pt idx="1907">
                  <c:v>30505</c:v>
                </c:pt>
                <c:pt idx="1908">
                  <c:v>30506</c:v>
                </c:pt>
                <c:pt idx="1909">
                  <c:v>30507</c:v>
                </c:pt>
                <c:pt idx="1910">
                  <c:v>30508</c:v>
                </c:pt>
                <c:pt idx="1911">
                  <c:v>30509</c:v>
                </c:pt>
                <c:pt idx="1912">
                  <c:v>30510</c:v>
                </c:pt>
                <c:pt idx="1913">
                  <c:v>30511</c:v>
                </c:pt>
                <c:pt idx="1914">
                  <c:v>30512</c:v>
                </c:pt>
                <c:pt idx="1915">
                  <c:v>30513</c:v>
                </c:pt>
                <c:pt idx="1916">
                  <c:v>30514</c:v>
                </c:pt>
                <c:pt idx="1917">
                  <c:v>30515</c:v>
                </c:pt>
                <c:pt idx="1918">
                  <c:v>30516</c:v>
                </c:pt>
                <c:pt idx="1919">
                  <c:v>30517</c:v>
                </c:pt>
                <c:pt idx="1920">
                  <c:v>30518</c:v>
                </c:pt>
                <c:pt idx="1921">
                  <c:v>30519</c:v>
                </c:pt>
                <c:pt idx="1922">
                  <c:v>30520</c:v>
                </c:pt>
                <c:pt idx="1923">
                  <c:v>30521</c:v>
                </c:pt>
                <c:pt idx="1924">
                  <c:v>30522</c:v>
                </c:pt>
                <c:pt idx="1925">
                  <c:v>30523</c:v>
                </c:pt>
                <c:pt idx="1926">
                  <c:v>30524</c:v>
                </c:pt>
                <c:pt idx="1927">
                  <c:v>30525</c:v>
                </c:pt>
                <c:pt idx="1928">
                  <c:v>30526</c:v>
                </c:pt>
                <c:pt idx="1929">
                  <c:v>30527</c:v>
                </c:pt>
                <c:pt idx="1930">
                  <c:v>30528</c:v>
                </c:pt>
                <c:pt idx="1931">
                  <c:v>30529</c:v>
                </c:pt>
                <c:pt idx="1932">
                  <c:v>30530</c:v>
                </c:pt>
                <c:pt idx="1933">
                  <c:v>30531</c:v>
                </c:pt>
                <c:pt idx="1934">
                  <c:v>30532</c:v>
                </c:pt>
                <c:pt idx="1935">
                  <c:v>30533</c:v>
                </c:pt>
                <c:pt idx="1936">
                  <c:v>30534</c:v>
                </c:pt>
                <c:pt idx="1937">
                  <c:v>30535</c:v>
                </c:pt>
                <c:pt idx="1938">
                  <c:v>30536</c:v>
                </c:pt>
                <c:pt idx="1939">
                  <c:v>30537</c:v>
                </c:pt>
                <c:pt idx="1940">
                  <c:v>30538</c:v>
                </c:pt>
                <c:pt idx="1941">
                  <c:v>30539</c:v>
                </c:pt>
                <c:pt idx="1942">
                  <c:v>30540</c:v>
                </c:pt>
                <c:pt idx="1943">
                  <c:v>30541</c:v>
                </c:pt>
                <c:pt idx="1944">
                  <c:v>30542</c:v>
                </c:pt>
                <c:pt idx="1945">
                  <c:v>30543</c:v>
                </c:pt>
                <c:pt idx="1946">
                  <c:v>30544</c:v>
                </c:pt>
                <c:pt idx="1947">
                  <c:v>30545</c:v>
                </c:pt>
                <c:pt idx="1948">
                  <c:v>30546</c:v>
                </c:pt>
                <c:pt idx="1949">
                  <c:v>30547</c:v>
                </c:pt>
                <c:pt idx="1950">
                  <c:v>30548</c:v>
                </c:pt>
                <c:pt idx="1951">
                  <c:v>30549</c:v>
                </c:pt>
                <c:pt idx="1952">
                  <c:v>30550</c:v>
                </c:pt>
                <c:pt idx="1953">
                  <c:v>30551</c:v>
                </c:pt>
                <c:pt idx="1954">
                  <c:v>30552</c:v>
                </c:pt>
                <c:pt idx="1955">
                  <c:v>30553</c:v>
                </c:pt>
                <c:pt idx="1956">
                  <c:v>30554</c:v>
                </c:pt>
                <c:pt idx="1957">
                  <c:v>30555</c:v>
                </c:pt>
                <c:pt idx="1958">
                  <c:v>30556</c:v>
                </c:pt>
                <c:pt idx="1959">
                  <c:v>30557</c:v>
                </c:pt>
                <c:pt idx="1960">
                  <c:v>30558</c:v>
                </c:pt>
                <c:pt idx="1961">
                  <c:v>30559</c:v>
                </c:pt>
                <c:pt idx="1962">
                  <c:v>30560</c:v>
                </c:pt>
                <c:pt idx="1963">
                  <c:v>30561</c:v>
                </c:pt>
                <c:pt idx="1964">
                  <c:v>30562</c:v>
                </c:pt>
                <c:pt idx="1965">
                  <c:v>30563</c:v>
                </c:pt>
                <c:pt idx="1966">
                  <c:v>30564</c:v>
                </c:pt>
                <c:pt idx="1967">
                  <c:v>30565</c:v>
                </c:pt>
                <c:pt idx="1968">
                  <c:v>30566</c:v>
                </c:pt>
                <c:pt idx="1969">
                  <c:v>30567</c:v>
                </c:pt>
                <c:pt idx="1970">
                  <c:v>30568</c:v>
                </c:pt>
                <c:pt idx="1971">
                  <c:v>30569</c:v>
                </c:pt>
                <c:pt idx="1972">
                  <c:v>30570</c:v>
                </c:pt>
                <c:pt idx="1973">
                  <c:v>30571</c:v>
                </c:pt>
                <c:pt idx="1974">
                  <c:v>30572</c:v>
                </c:pt>
                <c:pt idx="1975">
                  <c:v>30573</c:v>
                </c:pt>
                <c:pt idx="1976">
                  <c:v>30574</c:v>
                </c:pt>
                <c:pt idx="1977">
                  <c:v>30575</c:v>
                </c:pt>
                <c:pt idx="1978">
                  <c:v>30576</c:v>
                </c:pt>
                <c:pt idx="1979">
                  <c:v>30577</c:v>
                </c:pt>
                <c:pt idx="1980">
                  <c:v>30578</c:v>
                </c:pt>
                <c:pt idx="1981">
                  <c:v>30579</c:v>
                </c:pt>
                <c:pt idx="1982">
                  <c:v>30580</c:v>
                </c:pt>
                <c:pt idx="1983">
                  <c:v>30581</c:v>
                </c:pt>
                <c:pt idx="1984">
                  <c:v>30582</c:v>
                </c:pt>
                <c:pt idx="1985">
                  <c:v>30583</c:v>
                </c:pt>
                <c:pt idx="1986">
                  <c:v>30584</c:v>
                </c:pt>
                <c:pt idx="1987">
                  <c:v>30585</c:v>
                </c:pt>
                <c:pt idx="1988">
                  <c:v>30586</c:v>
                </c:pt>
                <c:pt idx="1989">
                  <c:v>30587</c:v>
                </c:pt>
                <c:pt idx="1990">
                  <c:v>30588</c:v>
                </c:pt>
                <c:pt idx="1991">
                  <c:v>30589</c:v>
                </c:pt>
                <c:pt idx="1992">
                  <c:v>30590</c:v>
                </c:pt>
                <c:pt idx="1993">
                  <c:v>30591</c:v>
                </c:pt>
                <c:pt idx="1994">
                  <c:v>30592</c:v>
                </c:pt>
                <c:pt idx="1995">
                  <c:v>30593</c:v>
                </c:pt>
                <c:pt idx="1996">
                  <c:v>30594</c:v>
                </c:pt>
                <c:pt idx="1997">
                  <c:v>30595</c:v>
                </c:pt>
                <c:pt idx="1998">
                  <c:v>30596</c:v>
                </c:pt>
                <c:pt idx="1999">
                  <c:v>30597</c:v>
                </c:pt>
                <c:pt idx="2000">
                  <c:v>30598</c:v>
                </c:pt>
                <c:pt idx="2001">
                  <c:v>30599</c:v>
                </c:pt>
                <c:pt idx="2002">
                  <c:v>30600</c:v>
                </c:pt>
                <c:pt idx="2003">
                  <c:v>30601</c:v>
                </c:pt>
                <c:pt idx="2004">
                  <c:v>30602</c:v>
                </c:pt>
                <c:pt idx="2005">
                  <c:v>30603</c:v>
                </c:pt>
                <c:pt idx="2006">
                  <c:v>30604</c:v>
                </c:pt>
                <c:pt idx="2007">
                  <c:v>30605</c:v>
                </c:pt>
                <c:pt idx="2008">
                  <c:v>30606</c:v>
                </c:pt>
                <c:pt idx="2009">
                  <c:v>30607</c:v>
                </c:pt>
                <c:pt idx="2010">
                  <c:v>30608</c:v>
                </c:pt>
                <c:pt idx="2011">
                  <c:v>30609</c:v>
                </c:pt>
                <c:pt idx="2012">
                  <c:v>30610</c:v>
                </c:pt>
                <c:pt idx="2013">
                  <c:v>30611</c:v>
                </c:pt>
                <c:pt idx="2014">
                  <c:v>30612</c:v>
                </c:pt>
                <c:pt idx="2015">
                  <c:v>30613</c:v>
                </c:pt>
                <c:pt idx="2016">
                  <c:v>30614</c:v>
                </c:pt>
                <c:pt idx="2017">
                  <c:v>30615</c:v>
                </c:pt>
                <c:pt idx="2018">
                  <c:v>30616</c:v>
                </c:pt>
                <c:pt idx="2019">
                  <c:v>30617</c:v>
                </c:pt>
                <c:pt idx="2020">
                  <c:v>30618</c:v>
                </c:pt>
                <c:pt idx="2021">
                  <c:v>30619</c:v>
                </c:pt>
                <c:pt idx="2022">
                  <c:v>30620</c:v>
                </c:pt>
                <c:pt idx="2023">
                  <c:v>30621</c:v>
                </c:pt>
                <c:pt idx="2024">
                  <c:v>30622</c:v>
                </c:pt>
                <c:pt idx="2025">
                  <c:v>30623</c:v>
                </c:pt>
                <c:pt idx="2026">
                  <c:v>30624</c:v>
                </c:pt>
                <c:pt idx="2027">
                  <c:v>30625</c:v>
                </c:pt>
                <c:pt idx="2028">
                  <c:v>30626</c:v>
                </c:pt>
                <c:pt idx="2029">
                  <c:v>30627</c:v>
                </c:pt>
                <c:pt idx="2030">
                  <c:v>30628</c:v>
                </c:pt>
                <c:pt idx="2031">
                  <c:v>30629</c:v>
                </c:pt>
                <c:pt idx="2032">
                  <c:v>30630</c:v>
                </c:pt>
                <c:pt idx="2033">
                  <c:v>30631</c:v>
                </c:pt>
                <c:pt idx="2034">
                  <c:v>30632</c:v>
                </c:pt>
                <c:pt idx="2035">
                  <c:v>30633</c:v>
                </c:pt>
                <c:pt idx="2036">
                  <c:v>30634</c:v>
                </c:pt>
                <c:pt idx="2037">
                  <c:v>30635</c:v>
                </c:pt>
                <c:pt idx="2038">
                  <c:v>30636</c:v>
                </c:pt>
                <c:pt idx="2039">
                  <c:v>30637</c:v>
                </c:pt>
                <c:pt idx="2040">
                  <c:v>30638</c:v>
                </c:pt>
                <c:pt idx="2041">
                  <c:v>30639</c:v>
                </c:pt>
                <c:pt idx="2042">
                  <c:v>30640</c:v>
                </c:pt>
                <c:pt idx="2043">
                  <c:v>30641</c:v>
                </c:pt>
                <c:pt idx="2044">
                  <c:v>30642</c:v>
                </c:pt>
                <c:pt idx="2045">
                  <c:v>30643</c:v>
                </c:pt>
                <c:pt idx="2046">
                  <c:v>30644</c:v>
                </c:pt>
                <c:pt idx="2047">
                  <c:v>30645</c:v>
                </c:pt>
                <c:pt idx="2048">
                  <c:v>30646</c:v>
                </c:pt>
                <c:pt idx="2049">
                  <c:v>30647</c:v>
                </c:pt>
                <c:pt idx="2050">
                  <c:v>30648</c:v>
                </c:pt>
                <c:pt idx="2051">
                  <c:v>30649</c:v>
                </c:pt>
                <c:pt idx="2052">
                  <c:v>30650</c:v>
                </c:pt>
                <c:pt idx="2053">
                  <c:v>30651</c:v>
                </c:pt>
                <c:pt idx="2054">
                  <c:v>30652</c:v>
                </c:pt>
                <c:pt idx="2055">
                  <c:v>30653</c:v>
                </c:pt>
                <c:pt idx="2056">
                  <c:v>30654</c:v>
                </c:pt>
                <c:pt idx="2057">
                  <c:v>30655</c:v>
                </c:pt>
                <c:pt idx="2058">
                  <c:v>30656</c:v>
                </c:pt>
                <c:pt idx="2059">
                  <c:v>30657</c:v>
                </c:pt>
                <c:pt idx="2060">
                  <c:v>30658</c:v>
                </c:pt>
                <c:pt idx="2061">
                  <c:v>30659</c:v>
                </c:pt>
                <c:pt idx="2062">
                  <c:v>30660</c:v>
                </c:pt>
                <c:pt idx="2063">
                  <c:v>30661</c:v>
                </c:pt>
                <c:pt idx="2064">
                  <c:v>30662</c:v>
                </c:pt>
                <c:pt idx="2065">
                  <c:v>30663</c:v>
                </c:pt>
                <c:pt idx="2066">
                  <c:v>30664</c:v>
                </c:pt>
                <c:pt idx="2067">
                  <c:v>30665</c:v>
                </c:pt>
                <c:pt idx="2068">
                  <c:v>30666</c:v>
                </c:pt>
                <c:pt idx="2069">
                  <c:v>30667</c:v>
                </c:pt>
                <c:pt idx="2070">
                  <c:v>30668</c:v>
                </c:pt>
                <c:pt idx="2071">
                  <c:v>30669</c:v>
                </c:pt>
                <c:pt idx="2072">
                  <c:v>30670</c:v>
                </c:pt>
                <c:pt idx="2073">
                  <c:v>30671</c:v>
                </c:pt>
                <c:pt idx="2074">
                  <c:v>30672</c:v>
                </c:pt>
                <c:pt idx="2075">
                  <c:v>30673</c:v>
                </c:pt>
                <c:pt idx="2076">
                  <c:v>30674</c:v>
                </c:pt>
                <c:pt idx="2077">
                  <c:v>30675</c:v>
                </c:pt>
                <c:pt idx="2078">
                  <c:v>30676</c:v>
                </c:pt>
                <c:pt idx="2079">
                  <c:v>30677</c:v>
                </c:pt>
                <c:pt idx="2080">
                  <c:v>30678</c:v>
                </c:pt>
                <c:pt idx="2081">
                  <c:v>30679</c:v>
                </c:pt>
                <c:pt idx="2082">
                  <c:v>30680</c:v>
                </c:pt>
                <c:pt idx="2083">
                  <c:v>30681</c:v>
                </c:pt>
                <c:pt idx="2084">
                  <c:v>30682</c:v>
                </c:pt>
                <c:pt idx="2085">
                  <c:v>30683</c:v>
                </c:pt>
                <c:pt idx="2086">
                  <c:v>30684</c:v>
                </c:pt>
                <c:pt idx="2087">
                  <c:v>30685</c:v>
                </c:pt>
                <c:pt idx="2088">
                  <c:v>30686</c:v>
                </c:pt>
                <c:pt idx="2089">
                  <c:v>30687</c:v>
                </c:pt>
                <c:pt idx="2090">
                  <c:v>30688</c:v>
                </c:pt>
                <c:pt idx="2091">
                  <c:v>30689</c:v>
                </c:pt>
                <c:pt idx="2092">
                  <c:v>30690</c:v>
                </c:pt>
                <c:pt idx="2093">
                  <c:v>30691</c:v>
                </c:pt>
                <c:pt idx="2094">
                  <c:v>30692</c:v>
                </c:pt>
                <c:pt idx="2095">
                  <c:v>30693</c:v>
                </c:pt>
                <c:pt idx="2096">
                  <c:v>30694</c:v>
                </c:pt>
                <c:pt idx="2097">
                  <c:v>30697</c:v>
                </c:pt>
                <c:pt idx="2098">
                  <c:v>30698</c:v>
                </c:pt>
                <c:pt idx="2099">
                  <c:v>30699</c:v>
                </c:pt>
                <c:pt idx="2100">
                  <c:v>30700</c:v>
                </c:pt>
                <c:pt idx="2101">
                  <c:v>30701</c:v>
                </c:pt>
                <c:pt idx="2102">
                  <c:v>30702</c:v>
                </c:pt>
                <c:pt idx="2103">
                  <c:v>30703</c:v>
                </c:pt>
                <c:pt idx="2104">
                  <c:v>30704</c:v>
                </c:pt>
                <c:pt idx="2105">
                  <c:v>30705</c:v>
                </c:pt>
                <c:pt idx="2106">
                  <c:v>30706</c:v>
                </c:pt>
                <c:pt idx="2107">
                  <c:v>30707</c:v>
                </c:pt>
                <c:pt idx="2108">
                  <c:v>30708</c:v>
                </c:pt>
                <c:pt idx="2109">
                  <c:v>30709</c:v>
                </c:pt>
                <c:pt idx="2110">
                  <c:v>30710</c:v>
                </c:pt>
                <c:pt idx="2111">
                  <c:v>30711</c:v>
                </c:pt>
                <c:pt idx="2112">
                  <c:v>30712</c:v>
                </c:pt>
                <c:pt idx="2113">
                  <c:v>30713</c:v>
                </c:pt>
                <c:pt idx="2114">
                  <c:v>30714</c:v>
                </c:pt>
                <c:pt idx="2115">
                  <c:v>30715</c:v>
                </c:pt>
                <c:pt idx="2116">
                  <c:v>30716</c:v>
                </c:pt>
                <c:pt idx="2117">
                  <c:v>30717</c:v>
                </c:pt>
                <c:pt idx="2118">
                  <c:v>30718</c:v>
                </c:pt>
                <c:pt idx="2119">
                  <c:v>30719</c:v>
                </c:pt>
                <c:pt idx="2120">
                  <c:v>30720</c:v>
                </c:pt>
                <c:pt idx="2121">
                  <c:v>30721</c:v>
                </c:pt>
                <c:pt idx="2122">
                  <c:v>30722</c:v>
                </c:pt>
                <c:pt idx="2123">
                  <c:v>30723</c:v>
                </c:pt>
                <c:pt idx="2124">
                  <c:v>30724</c:v>
                </c:pt>
                <c:pt idx="2125">
                  <c:v>30725</c:v>
                </c:pt>
                <c:pt idx="2126">
                  <c:v>30726</c:v>
                </c:pt>
                <c:pt idx="2127">
                  <c:v>30727</c:v>
                </c:pt>
                <c:pt idx="2128">
                  <c:v>30728</c:v>
                </c:pt>
                <c:pt idx="2129">
                  <c:v>30729</c:v>
                </c:pt>
                <c:pt idx="2130">
                  <c:v>30730</c:v>
                </c:pt>
                <c:pt idx="2131">
                  <c:v>30731</c:v>
                </c:pt>
                <c:pt idx="2132">
                  <c:v>30732</c:v>
                </c:pt>
                <c:pt idx="2133">
                  <c:v>30733</c:v>
                </c:pt>
                <c:pt idx="2134">
                  <c:v>30734</c:v>
                </c:pt>
                <c:pt idx="2135">
                  <c:v>30735</c:v>
                </c:pt>
                <c:pt idx="2136">
                  <c:v>30736</c:v>
                </c:pt>
                <c:pt idx="2137">
                  <c:v>30737</c:v>
                </c:pt>
                <c:pt idx="2138">
                  <c:v>30738</c:v>
                </c:pt>
                <c:pt idx="2139">
                  <c:v>30739</c:v>
                </c:pt>
                <c:pt idx="2140">
                  <c:v>30740</c:v>
                </c:pt>
                <c:pt idx="2141">
                  <c:v>30741</c:v>
                </c:pt>
                <c:pt idx="2142">
                  <c:v>30742</c:v>
                </c:pt>
                <c:pt idx="2143">
                  <c:v>30743</c:v>
                </c:pt>
                <c:pt idx="2144">
                  <c:v>30744</c:v>
                </c:pt>
                <c:pt idx="2145">
                  <c:v>30745</c:v>
                </c:pt>
                <c:pt idx="2146">
                  <c:v>30746</c:v>
                </c:pt>
                <c:pt idx="2147">
                  <c:v>30747</c:v>
                </c:pt>
                <c:pt idx="2148">
                  <c:v>30748</c:v>
                </c:pt>
                <c:pt idx="2149">
                  <c:v>30749</c:v>
                </c:pt>
                <c:pt idx="2150">
                  <c:v>30750</c:v>
                </c:pt>
                <c:pt idx="2151">
                  <c:v>30751</c:v>
                </c:pt>
                <c:pt idx="2152">
                  <c:v>30752</c:v>
                </c:pt>
                <c:pt idx="2153">
                  <c:v>30753</c:v>
                </c:pt>
                <c:pt idx="2154">
                  <c:v>30754</c:v>
                </c:pt>
                <c:pt idx="2155">
                  <c:v>30755</c:v>
                </c:pt>
                <c:pt idx="2156">
                  <c:v>30756</c:v>
                </c:pt>
                <c:pt idx="2157">
                  <c:v>30757</c:v>
                </c:pt>
                <c:pt idx="2158">
                  <c:v>30758</c:v>
                </c:pt>
                <c:pt idx="2159">
                  <c:v>30759</c:v>
                </c:pt>
                <c:pt idx="2160">
                  <c:v>30760</c:v>
                </c:pt>
                <c:pt idx="2161">
                  <c:v>30761</c:v>
                </c:pt>
                <c:pt idx="2162">
                  <c:v>30762</c:v>
                </c:pt>
                <c:pt idx="2163">
                  <c:v>30763</c:v>
                </c:pt>
                <c:pt idx="2164">
                  <c:v>30764</c:v>
                </c:pt>
                <c:pt idx="2165">
                  <c:v>30765</c:v>
                </c:pt>
                <c:pt idx="2166">
                  <c:v>30766</c:v>
                </c:pt>
                <c:pt idx="2167">
                  <c:v>30767</c:v>
                </c:pt>
                <c:pt idx="2168">
                  <c:v>30768</c:v>
                </c:pt>
                <c:pt idx="2169">
                  <c:v>30769</c:v>
                </c:pt>
                <c:pt idx="2170">
                  <c:v>30770</c:v>
                </c:pt>
                <c:pt idx="2171">
                  <c:v>30771</c:v>
                </c:pt>
                <c:pt idx="2172">
                  <c:v>30772</c:v>
                </c:pt>
                <c:pt idx="2173">
                  <c:v>30773</c:v>
                </c:pt>
                <c:pt idx="2174">
                  <c:v>30774</c:v>
                </c:pt>
                <c:pt idx="2175">
                  <c:v>30775</c:v>
                </c:pt>
                <c:pt idx="2176">
                  <c:v>30776</c:v>
                </c:pt>
                <c:pt idx="2177">
                  <c:v>30777</c:v>
                </c:pt>
                <c:pt idx="2178">
                  <c:v>30778</c:v>
                </c:pt>
                <c:pt idx="2179">
                  <c:v>30779</c:v>
                </c:pt>
                <c:pt idx="2180">
                  <c:v>30780</c:v>
                </c:pt>
                <c:pt idx="2181">
                  <c:v>30781</c:v>
                </c:pt>
                <c:pt idx="2182">
                  <c:v>30782</c:v>
                </c:pt>
                <c:pt idx="2183">
                  <c:v>30783</c:v>
                </c:pt>
                <c:pt idx="2184">
                  <c:v>30784</c:v>
                </c:pt>
                <c:pt idx="2185">
                  <c:v>30785</c:v>
                </c:pt>
                <c:pt idx="2186">
                  <c:v>30786</c:v>
                </c:pt>
                <c:pt idx="2187">
                  <c:v>30787</c:v>
                </c:pt>
                <c:pt idx="2188">
                  <c:v>30788</c:v>
                </c:pt>
                <c:pt idx="2189">
                  <c:v>30789</c:v>
                </c:pt>
                <c:pt idx="2190">
                  <c:v>30790</c:v>
                </c:pt>
                <c:pt idx="2191">
                  <c:v>30791</c:v>
                </c:pt>
                <c:pt idx="2192">
                  <c:v>30792</c:v>
                </c:pt>
                <c:pt idx="2193">
                  <c:v>30793</c:v>
                </c:pt>
                <c:pt idx="2194">
                  <c:v>30794</c:v>
                </c:pt>
                <c:pt idx="2195">
                  <c:v>30795</c:v>
                </c:pt>
                <c:pt idx="2196">
                  <c:v>30796</c:v>
                </c:pt>
                <c:pt idx="2197">
                  <c:v>30797</c:v>
                </c:pt>
                <c:pt idx="2198">
                  <c:v>30798</c:v>
                </c:pt>
                <c:pt idx="2199">
                  <c:v>30799</c:v>
                </c:pt>
                <c:pt idx="2200">
                  <c:v>30800</c:v>
                </c:pt>
                <c:pt idx="2201">
                  <c:v>30801</c:v>
                </c:pt>
                <c:pt idx="2202">
                  <c:v>30802</c:v>
                </c:pt>
                <c:pt idx="2203">
                  <c:v>30803</c:v>
                </c:pt>
                <c:pt idx="2204">
                  <c:v>30804</c:v>
                </c:pt>
                <c:pt idx="2205">
                  <c:v>30805</c:v>
                </c:pt>
                <c:pt idx="2206">
                  <c:v>30806</c:v>
                </c:pt>
                <c:pt idx="2207">
                  <c:v>30807</c:v>
                </c:pt>
                <c:pt idx="2208">
                  <c:v>30808</c:v>
                </c:pt>
                <c:pt idx="2209">
                  <c:v>30809</c:v>
                </c:pt>
                <c:pt idx="2210">
                  <c:v>30810</c:v>
                </c:pt>
                <c:pt idx="2211">
                  <c:v>30811</c:v>
                </c:pt>
                <c:pt idx="2212">
                  <c:v>30812</c:v>
                </c:pt>
                <c:pt idx="2213">
                  <c:v>30813</c:v>
                </c:pt>
                <c:pt idx="2214">
                  <c:v>30814</c:v>
                </c:pt>
                <c:pt idx="2215">
                  <c:v>30815</c:v>
                </c:pt>
                <c:pt idx="2216">
                  <c:v>30816</c:v>
                </c:pt>
                <c:pt idx="2217">
                  <c:v>30817</c:v>
                </c:pt>
                <c:pt idx="2218">
                  <c:v>30818</c:v>
                </c:pt>
                <c:pt idx="2219">
                  <c:v>30819</c:v>
                </c:pt>
                <c:pt idx="2220">
                  <c:v>30820</c:v>
                </c:pt>
                <c:pt idx="2221">
                  <c:v>30821</c:v>
                </c:pt>
                <c:pt idx="2222">
                  <c:v>30822</c:v>
                </c:pt>
                <c:pt idx="2223">
                  <c:v>30823</c:v>
                </c:pt>
                <c:pt idx="2224">
                  <c:v>30824</c:v>
                </c:pt>
                <c:pt idx="2225">
                  <c:v>30825</c:v>
                </c:pt>
                <c:pt idx="2226">
                  <c:v>30826</c:v>
                </c:pt>
                <c:pt idx="2227">
                  <c:v>30827</c:v>
                </c:pt>
                <c:pt idx="2228">
                  <c:v>30828</c:v>
                </c:pt>
                <c:pt idx="2229">
                  <c:v>30829</c:v>
                </c:pt>
                <c:pt idx="2230">
                  <c:v>30830</c:v>
                </c:pt>
                <c:pt idx="2231">
                  <c:v>30831</c:v>
                </c:pt>
                <c:pt idx="2232">
                  <c:v>30832</c:v>
                </c:pt>
                <c:pt idx="2233">
                  <c:v>30833</c:v>
                </c:pt>
                <c:pt idx="2234">
                  <c:v>30834</c:v>
                </c:pt>
                <c:pt idx="2235">
                  <c:v>30835</c:v>
                </c:pt>
                <c:pt idx="2236">
                  <c:v>30836</c:v>
                </c:pt>
                <c:pt idx="2237">
                  <c:v>30837</c:v>
                </c:pt>
                <c:pt idx="2238">
                  <c:v>30838</c:v>
                </c:pt>
                <c:pt idx="2239">
                  <c:v>30839</c:v>
                </c:pt>
                <c:pt idx="2240">
                  <c:v>30840</c:v>
                </c:pt>
                <c:pt idx="2241">
                  <c:v>30841</c:v>
                </c:pt>
                <c:pt idx="2242">
                  <c:v>30842</c:v>
                </c:pt>
                <c:pt idx="2243">
                  <c:v>30843</c:v>
                </c:pt>
                <c:pt idx="2244">
                  <c:v>30844</c:v>
                </c:pt>
                <c:pt idx="2245">
                  <c:v>30845</c:v>
                </c:pt>
                <c:pt idx="2246">
                  <c:v>30846</c:v>
                </c:pt>
                <c:pt idx="2247">
                  <c:v>30847</c:v>
                </c:pt>
                <c:pt idx="2248">
                  <c:v>30848</c:v>
                </c:pt>
                <c:pt idx="2249">
                  <c:v>30849</c:v>
                </c:pt>
                <c:pt idx="2250">
                  <c:v>30850</c:v>
                </c:pt>
                <c:pt idx="2251">
                  <c:v>30851</c:v>
                </c:pt>
                <c:pt idx="2252">
                  <c:v>30852</c:v>
                </c:pt>
                <c:pt idx="2253">
                  <c:v>30853</c:v>
                </c:pt>
                <c:pt idx="2254">
                  <c:v>30854</c:v>
                </c:pt>
                <c:pt idx="2255">
                  <c:v>30855</c:v>
                </c:pt>
                <c:pt idx="2256">
                  <c:v>30856</c:v>
                </c:pt>
                <c:pt idx="2257">
                  <c:v>30857</c:v>
                </c:pt>
                <c:pt idx="2258">
                  <c:v>30858</c:v>
                </c:pt>
                <c:pt idx="2259">
                  <c:v>30859</c:v>
                </c:pt>
                <c:pt idx="2260">
                  <c:v>30860</c:v>
                </c:pt>
                <c:pt idx="2261">
                  <c:v>30861</c:v>
                </c:pt>
                <c:pt idx="2262">
                  <c:v>30862</c:v>
                </c:pt>
                <c:pt idx="2263">
                  <c:v>30863</c:v>
                </c:pt>
                <c:pt idx="2264">
                  <c:v>30864</c:v>
                </c:pt>
                <c:pt idx="2265">
                  <c:v>30865</c:v>
                </c:pt>
                <c:pt idx="2266">
                  <c:v>30866</c:v>
                </c:pt>
                <c:pt idx="2267">
                  <c:v>30867</c:v>
                </c:pt>
                <c:pt idx="2268">
                  <c:v>30868</c:v>
                </c:pt>
                <c:pt idx="2269">
                  <c:v>30869</c:v>
                </c:pt>
                <c:pt idx="2270">
                  <c:v>30870</c:v>
                </c:pt>
                <c:pt idx="2271">
                  <c:v>30871</c:v>
                </c:pt>
                <c:pt idx="2272">
                  <c:v>30872</c:v>
                </c:pt>
                <c:pt idx="2273">
                  <c:v>30873</c:v>
                </c:pt>
                <c:pt idx="2274">
                  <c:v>30874</c:v>
                </c:pt>
                <c:pt idx="2275">
                  <c:v>30875</c:v>
                </c:pt>
                <c:pt idx="2276">
                  <c:v>30876</c:v>
                </c:pt>
                <c:pt idx="2277">
                  <c:v>30877</c:v>
                </c:pt>
                <c:pt idx="2278">
                  <c:v>30878</c:v>
                </c:pt>
                <c:pt idx="2279">
                  <c:v>30879</c:v>
                </c:pt>
                <c:pt idx="2280">
                  <c:v>30880</c:v>
                </c:pt>
                <c:pt idx="2281">
                  <c:v>30881</c:v>
                </c:pt>
                <c:pt idx="2282">
                  <c:v>30882</c:v>
                </c:pt>
                <c:pt idx="2283">
                  <c:v>30883</c:v>
                </c:pt>
                <c:pt idx="2284">
                  <c:v>30884</c:v>
                </c:pt>
                <c:pt idx="2285">
                  <c:v>30885</c:v>
                </c:pt>
                <c:pt idx="2286">
                  <c:v>30886</c:v>
                </c:pt>
                <c:pt idx="2287">
                  <c:v>30887</c:v>
                </c:pt>
                <c:pt idx="2288">
                  <c:v>30888</c:v>
                </c:pt>
                <c:pt idx="2289">
                  <c:v>30889</c:v>
                </c:pt>
                <c:pt idx="2290">
                  <c:v>30890</c:v>
                </c:pt>
                <c:pt idx="2291">
                  <c:v>30891</c:v>
                </c:pt>
                <c:pt idx="2292">
                  <c:v>30892</c:v>
                </c:pt>
                <c:pt idx="2293">
                  <c:v>30893</c:v>
                </c:pt>
                <c:pt idx="2294">
                  <c:v>30894</c:v>
                </c:pt>
                <c:pt idx="2295">
                  <c:v>30895</c:v>
                </c:pt>
                <c:pt idx="2296">
                  <c:v>30896</c:v>
                </c:pt>
                <c:pt idx="2297">
                  <c:v>30897</c:v>
                </c:pt>
                <c:pt idx="2298">
                  <c:v>30898</c:v>
                </c:pt>
                <c:pt idx="2299">
                  <c:v>30899</c:v>
                </c:pt>
                <c:pt idx="2300">
                  <c:v>30900</c:v>
                </c:pt>
                <c:pt idx="2301">
                  <c:v>30901</c:v>
                </c:pt>
                <c:pt idx="2302">
                  <c:v>30902</c:v>
                </c:pt>
                <c:pt idx="2303">
                  <c:v>30903</c:v>
                </c:pt>
                <c:pt idx="2304">
                  <c:v>30904</c:v>
                </c:pt>
                <c:pt idx="2305">
                  <c:v>30905</c:v>
                </c:pt>
                <c:pt idx="2306">
                  <c:v>30906</c:v>
                </c:pt>
                <c:pt idx="2307">
                  <c:v>30907</c:v>
                </c:pt>
                <c:pt idx="2308">
                  <c:v>30908</c:v>
                </c:pt>
                <c:pt idx="2309">
                  <c:v>30909</c:v>
                </c:pt>
                <c:pt idx="2310">
                  <c:v>30910</c:v>
                </c:pt>
                <c:pt idx="2311">
                  <c:v>30911</c:v>
                </c:pt>
                <c:pt idx="2312">
                  <c:v>30912</c:v>
                </c:pt>
                <c:pt idx="2313">
                  <c:v>30913</c:v>
                </c:pt>
                <c:pt idx="2314">
                  <c:v>30914</c:v>
                </c:pt>
                <c:pt idx="2315">
                  <c:v>30915</c:v>
                </c:pt>
                <c:pt idx="2316">
                  <c:v>30916</c:v>
                </c:pt>
                <c:pt idx="2317">
                  <c:v>30917</c:v>
                </c:pt>
                <c:pt idx="2318">
                  <c:v>30918</c:v>
                </c:pt>
                <c:pt idx="2319">
                  <c:v>30919</c:v>
                </c:pt>
                <c:pt idx="2320">
                  <c:v>30920</c:v>
                </c:pt>
                <c:pt idx="2321">
                  <c:v>30921</c:v>
                </c:pt>
                <c:pt idx="2322">
                  <c:v>30922</c:v>
                </c:pt>
                <c:pt idx="2323">
                  <c:v>30923</c:v>
                </c:pt>
                <c:pt idx="2324">
                  <c:v>30924</c:v>
                </c:pt>
                <c:pt idx="2325">
                  <c:v>30925</c:v>
                </c:pt>
                <c:pt idx="2326">
                  <c:v>30926</c:v>
                </c:pt>
                <c:pt idx="2327">
                  <c:v>30927</c:v>
                </c:pt>
                <c:pt idx="2328">
                  <c:v>30928</c:v>
                </c:pt>
                <c:pt idx="2329">
                  <c:v>30929</c:v>
                </c:pt>
                <c:pt idx="2330">
                  <c:v>30930</c:v>
                </c:pt>
                <c:pt idx="2331">
                  <c:v>30931</c:v>
                </c:pt>
                <c:pt idx="2332">
                  <c:v>30932</c:v>
                </c:pt>
                <c:pt idx="2333">
                  <c:v>30933</c:v>
                </c:pt>
                <c:pt idx="2334">
                  <c:v>30934</c:v>
                </c:pt>
                <c:pt idx="2335">
                  <c:v>30935</c:v>
                </c:pt>
                <c:pt idx="2336">
                  <c:v>30936</c:v>
                </c:pt>
                <c:pt idx="2337">
                  <c:v>30937</c:v>
                </c:pt>
                <c:pt idx="2338">
                  <c:v>30938</c:v>
                </c:pt>
                <c:pt idx="2339">
                  <c:v>30939</c:v>
                </c:pt>
                <c:pt idx="2340">
                  <c:v>30940</c:v>
                </c:pt>
                <c:pt idx="2341">
                  <c:v>30941</c:v>
                </c:pt>
                <c:pt idx="2342">
                  <c:v>30942</c:v>
                </c:pt>
                <c:pt idx="2343">
                  <c:v>30943</c:v>
                </c:pt>
                <c:pt idx="2344">
                  <c:v>30944</c:v>
                </c:pt>
                <c:pt idx="2345">
                  <c:v>30945</c:v>
                </c:pt>
                <c:pt idx="2346">
                  <c:v>30946</c:v>
                </c:pt>
                <c:pt idx="2347">
                  <c:v>30947</c:v>
                </c:pt>
                <c:pt idx="2348">
                  <c:v>30948</c:v>
                </c:pt>
                <c:pt idx="2349">
                  <c:v>30949</c:v>
                </c:pt>
                <c:pt idx="2350">
                  <c:v>30950</c:v>
                </c:pt>
                <c:pt idx="2351">
                  <c:v>30951</c:v>
                </c:pt>
                <c:pt idx="2352">
                  <c:v>30952</c:v>
                </c:pt>
                <c:pt idx="2353">
                  <c:v>30953</c:v>
                </c:pt>
                <c:pt idx="2354">
                  <c:v>30954</c:v>
                </c:pt>
                <c:pt idx="2355">
                  <c:v>30955</c:v>
                </c:pt>
                <c:pt idx="2356">
                  <c:v>30956</c:v>
                </c:pt>
                <c:pt idx="2357">
                  <c:v>30957</c:v>
                </c:pt>
                <c:pt idx="2358">
                  <c:v>30958</c:v>
                </c:pt>
                <c:pt idx="2359">
                  <c:v>30959</c:v>
                </c:pt>
                <c:pt idx="2360">
                  <c:v>30960</c:v>
                </c:pt>
                <c:pt idx="2361">
                  <c:v>30961</c:v>
                </c:pt>
                <c:pt idx="2362">
                  <c:v>30962</c:v>
                </c:pt>
                <c:pt idx="2363">
                  <c:v>30963</c:v>
                </c:pt>
                <c:pt idx="2364">
                  <c:v>30964</c:v>
                </c:pt>
                <c:pt idx="2365">
                  <c:v>30965</c:v>
                </c:pt>
                <c:pt idx="2366">
                  <c:v>30966</c:v>
                </c:pt>
                <c:pt idx="2367">
                  <c:v>30967</c:v>
                </c:pt>
                <c:pt idx="2368">
                  <c:v>30968</c:v>
                </c:pt>
                <c:pt idx="2369">
                  <c:v>30969</c:v>
                </c:pt>
                <c:pt idx="2370">
                  <c:v>30970</c:v>
                </c:pt>
                <c:pt idx="2371">
                  <c:v>30971</c:v>
                </c:pt>
                <c:pt idx="2372">
                  <c:v>30972</c:v>
                </c:pt>
                <c:pt idx="2373">
                  <c:v>30973</c:v>
                </c:pt>
                <c:pt idx="2374">
                  <c:v>30974</c:v>
                </c:pt>
                <c:pt idx="2375">
                  <c:v>30975</c:v>
                </c:pt>
                <c:pt idx="2376">
                  <c:v>30976</c:v>
                </c:pt>
                <c:pt idx="2377">
                  <c:v>30977</c:v>
                </c:pt>
                <c:pt idx="2378">
                  <c:v>30978</c:v>
                </c:pt>
                <c:pt idx="2379">
                  <c:v>30979</c:v>
                </c:pt>
                <c:pt idx="2380">
                  <c:v>30980</c:v>
                </c:pt>
                <c:pt idx="2381">
                  <c:v>30981</c:v>
                </c:pt>
                <c:pt idx="2382">
                  <c:v>30982</c:v>
                </c:pt>
                <c:pt idx="2383">
                  <c:v>30983</c:v>
                </c:pt>
                <c:pt idx="2384">
                  <c:v>30984</c:v>
                </c:pt>
                <c:pt idx="2385">
                  <c:v>30985</c:v>
                </c:pt>
                <c:pt idx="2386">
                  <c:v>30986</c:v>
                </c:pt>
                <c:pt idx="2387">
                  <c:v>30987</c:v>
                </c:pt>
                <c:pt idx="2388">
                  <c:v>30988</c:v>
                </c:pt>
                <c:pt idx="2389">
                  <c:v>30989</c:v>
                </c:pt>
                <c:pt idx="2390">
                  <c:v>30990</c:v>
                </c:pt>
                <c:pt idx="2391">
                  <c:v>30995</c:v>
                </c:pt>
                <c:pt idx="2392">
                  <c:v>30996</c:v>
                </c:pt>
                <c:pt idx="2393">
                  <c:v>30997</c:v>
                </c:pt>
                <c:pt idx="2394">
                  <c:v>30998</c:v>
                </c:pt>
                <c:pt idx="2395">
                  <c:v>30999</c:v>
                </c:pt>
                <c:pt idx="2396">
                  <c:v>31000</c:v>
                </c:pt>
                <c:pt idx="2397">
                  <c:v>31001</c:v>
                </c:pt>
                <c:pt idx="2398">
                  <c:v>31002</c:v>
                </c:pt>
                <c:pt idx="2399">
                  <c:v>31003</c:v>
                </c:pt>
                <c:pt idx="2400">
                  <c:v>31004</c:v>
                </c:pt>
                <c:pt idx="2401">
                  <c:v>31005</c:v>
                </c:pt>
                <c:pt idx="2402">
                  <c:v>31006</c:v>
                </c:pt>
                <c:pt idx="2403">
                  <c:v>31007</c:v>
                </c:pt>
                <c:pt idx="2404">
                  <c:v>31008</c:v>
                </c:pt>
                <c:pt idx="2405">
                  <c:v>31009</c:v>
                </c:pt>
                <c:pt idx="2406">
                  <c:v>31010</c:v>
                </c:pt>
                <c:pt idx="2407">
                  <c:v>31011</c:v>
                </c:pt>
                <c:pt idx="2408">
                  <c:v>31012</c:v>
                </c:pt>
                <c:pt idx="2409">
                  <c:v>31013</c:v>
                </c:pt>
                <c:pt idx="2410">
                  <c:v>31014</c:v>
                </c:pt>
                <c:pt idx="2411">
                  <c:v>31015</c:v>
                </c:pt>
                <c:pt idx="2412">
                  <c:v>31016</c:v>
                </c:pt>
                <c:pt idx="2413">
                  <c:v>31017</c:v>
                </c:pt>
                <c:pt idx="2414">
                  <c:v>31018</c:v>
                </c:pt>
                <c:pt idx="2415">
                  <c:v>31019</c:v>
                </c:pt>
                <c:pt idx="2416">
                  <c:v>31020</c:v>
                </c:pt>
                <c:pt idx="2417">
                  <c:v>31021</c:v>
                </c:pt>
                <c:pt idx="2418">
                  <c:v>31022</c:v>
                </c:pt>
                <c:pt idx="2419">
                  <c:v>31023</c:v>
                </c:pt>
                <c:pt idx="2420">
                  <c:v>31024</c:v>
                </c:pt>
                <c:pt idx="2421">
                  <c:v>31025</c:v>
                </c:pt>
                <c:pt idx="2422">
                  <c:v>31026</c:v>
                </c:pt>
                <c:pt idx="2423">
                  <c:v>31027</c:v>
                </c:pt>
                <c:pt idx="2424">
                  <c:v>31028</c:v>
                </c:pt>
                <c:pt idx="2425">
                  <c:v>31029</c:v>
                </c:pt>
                <c:pt idx="2426">
                  <c:v>31030</c:v>
                </c:pt>
                <c:pt idx="2427">
                  <c:v>31031</c:v>
                </c:pt>
                <c:pt idx="2428">
                  <c:v>31032</c:v>
                </c:pt>
                <c:pt idx="2429">
                  <c:v>31033</c:v>
                </c:pt>
                <c:pt idx="2430">
                  <c:v>31034</c:v>
                </c:pt>
                <c:pt idx="2431">
                  <c:v>31035</c:v>
                </c:pt>
                <c:pt idx="2432">
                  <c:v>31036</c:v>
                </c:pt>
                <c:pt idx="2433">
                  <c:v>31037</c:v>
                </c:pt>
                <c:pt idx="2434">
                  <c:v>31038</c:v>
                </c:pt>
                <c:pt idx="2435">
                  <c:v>31039</c:v>
                </c:pt>
                <c:pt idx="2436">
                  <c:v>31040</c:v>
                </c:pt>
                <c:pt idx="2437">
                  <c:v>31041</c:v>
                </c:pt>
                <c:pt idx="2438">
                  <c:v>31042</c:v>
                </c:pt>
                <c:pt idx="2439">
                  <c:v>31043</c:v>
                </c:pt>
                <c:pt idx="2440">
                  <c:v>31044</c:v>
                </c:pt>
                <c:pt idx="2441">
                  <c:v>31045</c:v>
                </c:pt>
                <c:pt idx="2442">
                  <c:v>31046</c:v>
                </c:pt>
                <c:pt idx="2443">
                  <c:v>31047</c:v>
                </c:pt>
                <c:pt idx="2444">
                  <c:v>31048</c:v>
                </c:pt>
                <c:pt idx="2445">
                  <c:v>31049</c:v>
                </c:pt>
                <c:pt idx="2446">
                  <c:v>31050</c:v>
                </c:pt>
                <c:pt idx="2447">
                  <c:v>31051</c:v>
                </c:pt>
                <c:pt idx="2448">
                  <c:v>31052</c:v>
                </c:pt>
                <c:pt idx="2449">
                  <c:v>31053</c:v>
                </c:pt>
                <c:pt idx="2450">
                  <c:v>31054</c:v>
                </c:pt>
                <c:pt idx="2451">
                  <c:v>31055</c:v>
                </c:pt>
                <c:pt idx="2452">
                  <c:v>31056</c:v>
                </c:pt>
                <c:pt idx="2453">
                  <c:v>31057</c:v>
                </c:pt>
                <c:pt idx="2454">
                  <c:v>31058</c:v>
                </c:pt>
                <c:pt idx="2455">
                  <c:v>31059</c:v>
                </c:pt>
                <c:pt idx="2456">
                  <c:v>31060</c:v>
                </c:pt>
                <c:pt idx="2457">
                  <c:v>31061</c:v>
                </c:pt>
                <c:pt idx="2458">
                  <c:v>31062</c:v>
                </c:pt>
                <c:pt idx="2459">
                  <c:v>31063</c:v>
                </c:pt>
                <c:pt idx="2460">
                  <c:v>31064</c:v>
                </c:pt>
                <c:pt idx="2461">
                  <c:v>31065</c:v>
                </c:pt>
                <c:pt idx="2462">
                  <c:v>31066</c:v>
                </c:pt>
                <c:pt idx="2463">
                  <c:v>31067</c:v>
                </c:pt>
                <c:pt idx="2464">
                  <c:v>31068</c:v>
                </c:pt>
                <c:pt idx="2465">
                  <c:v>31069</c:v>
                </c:pt>
                <c:pt idx="2466">
                  <c:v>31070</c:v>
                </c:pt>
                <c:pt idx="2467">
                  <c:v>31071</c:v>
                </c:pt>
                <c:pt idx="2468">
                  <c:v>31072</c:v>
                </c:pt>
                <c:pt idx="2469">
                  <c:v>31073</c:v>
                </c:pt>
                <c:pt idx="2470">
                  <c:v>31074</c:v>
                </c:pt>
                <c:pt idx="2471">
                  <c:v>31075</c:v>
                </c:pt>
                <c:pt idx="2472">
                  <c:v>31076</c:v>
                </c:pt>
                <c:pt idx="2473">
                  <c:v>31077</c:v>
                </c:pt>
                <c:pt idx="2474">
                  <c:v>31078</c:v>
                </c:pt>
                <c:pt idx="2475">
                  <c:v>31079</c:v>
                </c:pt>
                <c:pt idx="2476">
                  <c:v>31080</c:v>
                </c:pt>
                <c:pt idx="2477">
                  <c:v>31081</c:v>
                </c:pt>
                <c:pt idx="2478">
                  <c:v>31082</c:v>
                </c:pt>
                <c:pt idx="2479">
                  <c:v>31083</c:v>
                </c:pt>
                <c:pt idx="2480">
                  <c:v>31084</c:v>
                </c:pt>
                <c:pt idx="2481">
                  <c:v>31085</c:v>
                </c:pt>
                <c:pt idx="2482">
                  <c:v>31086</c:v>
                </c:pt>
                <c:pt idx="2483">
                  <c:v>31087</c:v>
                </c:pt>
                <c:pt idx="2484">
                  <c:v>31088</c:v>
                </c:pt>
                <c:pt idx="2485">
                  <c:v>31089</c:v>
                </c:pt>
                <c:pt idx="2486">
                  <c:v>31090</c:v>
                </c:pt>
                <c:pt idx="2487">
                  <c:v>31091</c:v>
                </c:pt>
                <c:pt idx="2488">
                  <c:v>31092</c:v>
                </c:pt>
                <c:pt idx="2489">
                  <c:v>31093</c:v>
                </c:pt>
                <c:pt idx="2490">
                  <c:v>31094</c:v>
                </c:pt>
                <c:pt idx="2491">
                  <c:v>31095</c:v>
                </c:pt>
                <c:pt idx="2492">
                  <c:v>31096</c:v>
                </c:pt>
                <c:pt idx="2493">
                  <c:v>31097</c:v>
                </c:pt>
                <c:pt idx="2494">
                  <c:v>31098</c:v>
                </c:pt>
                <c:pt idx="2495">
                  <c:v>31099</c:v>
                </c:pt>
                <c:pt idx="2496">
                  <c:v>31100</c:v>
                </c:pt>
                <c:pt idx="2497">
                  <c:v>31101</c:v>
                </c:pt>
                <c:pt idx="2498">
                  <c:v>31102</c:v>
                </c:pt>
                <c:pt idx="2499">
                  <c:v>31103</c:v>
                </c:pt>
                <c:pt idx="2500">
                  <c:v>31104</c:v>
                </c:pt>
                <c:pt idx="2501">
                  <c:v>31105</c:v>
                </c:pt>
                <c:pt idx="2502">
                  <c:v>31106</c:v>
                </c:pt>
                <c:pt idx="2503">
                  <c:v>31107</c:v>
                </c:pt>
                <c:pt idx="2504">
                  <c:v>31108</c:v>
                </c:pt>
                <c:pt idx="2505">
                  <c:v>31109</c:v>
                </c:pt>
                <c:pt idx="2506">
                  <c:v>31110</c:v>
                </c:pt>
                <c:pt idx="2507">
                  <c:v>31111</c:v>
                </c:pt>
                <c:pt idx="2508">
                  <c:v>31112</c:v>
                </c:pt>
                <c:pt idx="2509">
                  <c:v>31113</c:v>
                </c:pt>
                <c:pt idx="2510">
                  <c:v>31114</c:v>
                </c:pt>
                <c:pt idx="2511">
                  <c:v>31115</c:v>
                </c:pt>
                <c:pt idx="2512">
                  <c:v>31116</c:v>
                </c:pt>
                <c:pt idx="2513">
                  <c:v>31117</c:v>
                </c:pt>
                <c:pt idx="2514">
                  <c:v>31118</c:v>
                </c:pt>
                <c:pt idx="2515">
                  <c:v>31119</c:v>
                </c:pt>
                <c:pt idx="2516">
                  <c:v>31120</c:v>
                </c:pt>
                <c:pt idx="2517">
                  <c:v>31121</c:v>
                </c:pt>
                <c:pt idx="2518">
                  <c:v>31122</c:v>
                </c:pt>
                <c:pt idx="2519">
                  <c:v>31123</c:v>
                </c:pt>
                <c:pt idx="2520">
                  <c:v>31124</c:v>
                </c:pt>
                <c:pt idx="2521">
                  <c:v>31125</c:v>
                </c:pt>
                <c:pt idx="2522">
                  <c:v>31126</c:v>
                </c:pt>
                <c:pt idx="2523">
                  <c:v>31127</c:v>
                </c:pt>
                <c:pt idx="2524">
                  <c:v>31128</c:v>
                </c:pt>
                <c:pt idx="2525">
                  <c:v>31129</c:v>
                </c:pt>
                <c:pt idx="2526">
                  <c:v>31130</c:v>
                </c:pt>
                <c:pt idx="2527">
                  <c:v>31131</c:v>
                </c:pt>
                <c:pt idx="2528">
                  <c:v>31132</c:v>
                </c:pt>
                <c:pt idx="2529">
                  <c:v>31134</c:v>
                </c:pt>
                <c:pt idx="2530">
                  <c:v>31135</c:v>
                </c:pt>
                <c:pt idx="2531">
                  <c:v>31136</c:v>
                </c:pt>
                <c:pt idx="2532">
                  <c:v>31137</c:v>
                </c:pt>
                <c:pt idx="2533">
                  <c:v>31138</c:v>
                </c:pt>
                <c:pt idx="2534">
                  <c:v>31139</c:v>
                </c:pt>
                <c:pt idx="2535">
                  <c:v>31140</c:v>
                </c:pt>
                <c:pt idx="2536">
                  <c:v>31141</c:v>
                </c:pt>
                <c:pt idx="2537">
                  <c:v>31142</c:v>
                </c:pt>
                <c:pt idx="2538">
                  <c:v>31143</c:v>
                </c:pt>
                <c:pt idx="2539">
                  <c:v>31144</c:v>
                </c:pt>
                <c:pt idx="2540">
                  <c:v>31145</c:v>
                </c:pt>
                <c:pt idx="2541">
                  <c:v>31146</c:v>
                </c:pt>
                <c:pt idx="2542">
                  <c:v>31147</c:v>
                </c:pt>
                <c:pt idx="2543">
                  <c:v>31148</c:v>
                </c:pt>
                <c:pt idx="2544">
                  <c:v>31149</c:v>
                </c:pt>
                <c:pt idx="2545">
                  <c:v>31150</c:v>
                </c:pt>
                <c:pt idx="2546">
                  <c:v>31151</c:v>
                </c:pt>
                <c:pt idx="2547">
                  <c:v>31152</c:v>
                </c:pt>
                <c:pt idx="2548">
                  <c:v>31153</c:v>
                </c:pt>
                <c:pt idx="2549">
                  <c:v>31154</c:v>
                </c:pt>
                <c:pt idx="2550">
                  <c:v>31155</c:v>
                </c:pt>
                <c:pt idx="2551">
                  <c:v>31156</c:v>
                </c:pt>
                <c:pt idx="2552">
                  <c:v>31157</c:v>
                </c:pt>
                <c:pt idx="2553">
                  <c:v>31158</c:v>
                </c:pt>
                <c:pt idx="2554">
                  <c:v>31159</c:v>
                </c:pt>
                <c:pt idx="2555">
                  <c:v>31160</c:v>
                </c:pt>
                <c:pt idx="2556">
                  <c:v>31161</c:v>
                </c:pt>
                <c:pt idx="2557">
                  <c:v>31162</c:v>
                </c:pt>
                <c:pt idx="2558">
                  <c:v>31163</c:v>
                </c:pt>
                <c:pt idx="2559">
                  <c:v>31164</c:v>
                </c:pt>
                <c:pt idx="2560">
                  <c:v>31165</c:v>
                </c:pt>
                <c:pt idx="2561">
                  <c:v>31166</c:v>
                </c:pt>
                <c:pt idx="2562">
                  <c:v>31167</c:v>
                </c:pt>
                <c:pt idx="2563">
                  <c:v>31168</c:v>
                </c:pt>
                <c:pt idx="2564">
                  <c:v>31169</c:v>
                </c:pt>
                <c:pt idx="2565">
                  <c:v>31170</c:v>
                </c:pt>
                <c:pt idx="2566">
                  <c:v>31171</c:v>
                </c:pt>
                <c:pt idx="2567">
                  <c:v>31172</c:v>
                </c:pt>
                <c:pt idx="2568">
                  <c:v>31173</c:v>
                </c:pt>
                <c:pt idx="2569">
                  <c:v>31174</c:v>
                </c:pt>
                <c:pt idx="2570">
                  <c:v>31175</c:v>
                </c:pt>
                <c:pt idx="2571">
                  <c:v>31176</c:v>
                </c:pt>
                <c:pt idx="2572">
                  <c:v>31177</c:v>
                </c:pt>
                <c:pt idx="2573">
                  <c:v>31178</c:v>
                </c:pt>
                <c:pt idx="2574">
                  <c:v>31179</c:v>
                </c:pt>
                <c:pt idx="2575">
                  <c:v>31180</c:v>
                </c:pt>
                <c:pt idx="2576">
                  <c:v>31181</c:v>
                </c:pt>
                <c:pt idx="2577">
                  <c:v>31182</c:v>
                </c:pt>
                <c:pt idx="2578">
                  <c:v>31183</c:v>
                </c:pt>
                <c:pt idx="2579">
                  <c:v>31184</c:v>
                </c:pt>
                <c:pt idx="2580">
                  <c:v>31185</c:v>
                </c:pt>
                <c:pt idx="2581">
                  <c:v>31186</c:v>
                </c:pt>
                <c:pt idx="2582">
                  <c:v>31187</c:v>
                </c:pt>
                <c:pt idx="2583">
                  <c:v>31188</c:v>
                </c:pt>
                <c:pt idx="2584">
                  <c:v>31189</c:v>
                </c:pt>
                <c:pt idx="2585">
                  <c:v>31190</c:v>
                </c:pt>
                <c:pt idx="2586">
                  <c:v>31191</c:v>
                </c:pt>
                <c:pt idx="2587">
                  <c:v>31192</c:v>
                </c:pt>
                <c:pt idx="2588">
                  <c:v>31193</c:v>
                </c:pt>
                <c:pt idx="2589">
                  <c:v>31194</c:v>
                </c:pt>
                <c:pt idx="2590">
                  <c:v>31195</c:v>
                </c:pt>
                <c:pt idx="2591">
                  <c:v>31196</c:v>
                </c:pt>
                <c:pt idx="2592">
                  <c:v>31197</c:v>
                </c:pt>
                <c:pt idx="2593">
                  <c:v>31198</c:v>
                </c:pt>
                <c:pt idx="2594">
                  <c:v>31199</c:v>
                </c:pt>
                <c:pt idx="2595">
                  <c:v>31200</c:v>
                </c:pt>
                <c:pt idx="2596">
                  <c:v>31201</c:v>
                </c:pt>
                <c:pt idx="2597">
                  <c:v>31202</c:v>
                </c:pt>
                <c:pt idx="2598">
                  <c:v>31203</c:v>
                </c:pt>
                <c:pt idx="2599">
                  <c:v>31204</c:v>
                </c:pt>
                <c:pt idx="2600">
                  <c:v>31205</c:v>
                </c:pt>
                <c:pt idx="2601">
                  <c:v>31206</c:v>
                </c:pt>
                <c:pt idx="2602">
                  <c:v>31207</c:v>
                </c:pt>
                <c:pt idx="2603">
                  <c:v>31208</c:v>
                </c:pt>
                <c:pt idx="2604">
                  <c:v>31209</c:v>
                </c:pt>
                <c:pt idx="2605">
                  <c:v>31210</c:v>
                </c:pt>
                <c:pt idx="2606">
                  <c:v>31211</c:v>
                </c:pt>
                <c:pt idx="2607">
                  <c:v>31212</c:v>
                </c:pt>
                <c:pt idx="2608">
                  <c:v>31213</c:v>
                </c:pt>
                <c:pt idx="2609">
                  <c:v>31214</c:v>
                </c:pt>
                <c:pt idx="2610">
                  <c:v>31215</c:v>
                </c:pt>
                <c:pt idx="2611">
                  <c:v>31216</c:v>
                </c:pt>
                <c:pt idx="2612">
                  <c:v>31217</c:v>
                </c:pt>
                <c:pt idx="2613">
                  <c:v>31218</c:v>
                </c:pt>
                <c:pt idx="2614">
                  <c:v>31219</c:v>
                </c:pt>
                <c:pt idx="2615">
                  <c:v>31220</c:v>
                </c:pt>
                <c:pt idx="2616">
                  <c:v>31221</c:v>
                </c:pt>
                <c:pt idx="2617">
                  <c:v>31222</c:v>
                </c:pt>
                <c:pt idx="2618">
                  <c:v>31223</c:v>
                </c:pt>
                <c:pt idx="2619">
                  <c:v>31224</c:v>
                </c:pt>
                <c:pt idx="2620">
                  <c:v>31225</c:v>
                </c:pt>
                <c:pt idx="2621">
                  <c:v>31226</c:v>
                </c:pt>
                <c:pt idx="2622">
                  <c:v>31227</c:v>
                </c:pt>
                <c:pt idx="2623">
                  <c:v>31228</c:v>
                </c:pt>
                <c:pt idx="2624">
                  <c:v>31229</c:v>
                </c:pt>
                <c:pt idx="2625">
                  <c:v>31230</c:v>
                </c:pt>
                <c:pt idx="2626">
                  <c:v>31231</c:v>
                </c:pt>
                <c:pt idx="2627">
                  <c:v>31232</c:v>
                </c:pt>
                <c:pt idx="2628">
                  <c:v>31233</c:v>
                </c:pt>
                <c:pt idx="2629">
                  <c:v>31234</c:v>
                </c:pt>
                <c:pt idx="2630">
                  <c:v>31235</c:v>
                </c:pt>
                <c:pt idx="2631">
                  <c:v>31236</c:v>
                </c:pt>
                <c:pt idx="2632">
                  <c:v>31237</c:v>
                </c:pt>
                <c:pt idx="2633">
                  <c:v>31238</c:v>
                </c:pt>
                <c:pt idx="2634">
                  <c:v>31239</c:v>
                </c:pt>
                <c:pt idx="2635">
                  <c:v>31240</c:v>
                </c:pt>
                <c:pt idx="2636">
                  <c:v>31241</c:v>
                </c:pt>
                <c:pt idx="2637">
                  <c:v>31242</c:v>
                </c:pt>
                <c:pt idx="2638">
                  <c:v>31243</c:v>
                </c:pt>
                <c:pt idx="2639">
                  <c:v>31244</c:v>
                </c:pt>
                <c:pt idx="2640">
                  <c:v>31245</c:v>
                </c:pt>
                <c:pt idx="2641">
                  <c:v>31246</c:v>
                </c:pt>
                <c:pt idx="2642">
                  <c:v>31247</c:v>
                </c:pt>
                <c:pt idx="2643">
                  <c:v>31248</c:v>
                </c:pt>
                <c:pt idx="2644">
                  <c:v>31249</c:v>
                </c:pt>
                <c:pt idx="2645">
                  <c:v>31250</c:v>
                </c:pt>
                <c:pt idx="2646">
                  <c:v>31251</c:v>
                </c:pt>
                <c:pt idx="2647">
                  <c:v>31252</c:v>
                </c:pt>
                <c:pt idx="2648">
                  <c:v>31253</c:v>
                </c:pt>
                <c:pt idx="2649">
                  <c:v>31254</c:v>
                </c:pt>
                <c:pt idx="2650">
                  <c:v>31255</c:v>
                </c:pt>
                <c:pt idx="2651">
                  <c:v>31256</c:v>
                </c:pt>
                <c:pt idx="2652">
                  <c:v>31257</c:v>
                </c:pt>
                <c:pt idx="2653">
                  <c:v>31258</c:v>
                </c:pt>
                <c:pt idx="2654">
                  <c:v>31259</c:v>
                </c:pt>
                <c:pt idx="2655">
                  <c:v>31260</c:v>
                </c:pt>
                <c:pt idx="2656">
                  <c:v>31261</c:v>
                </c:pt>
                <c:pt idx="2657">
                  <c:v>31262</c:v>
                </c:pt>
                <c:pt idx="2658">
                  <c:v>31263</c:v>
                </c:pt>
                <c:pt idx="2659">
                  <c:v>31264</c:v>
                </c:pt>
                <c:pt idx="2660">
                  <c:v>31265</c:v>
                </c:pt>
                <c:pt idx="2661">
                  <c:v>31266</c:v>
                </c:pt>
                <c:pt idx="2662">
                  <c:v>31267</c:v>
                </c:pt>
                <c:pt idx="2663">
                  <c:v>31268</c:v>
                </c:pt>
                <c:pt idx="2664">
                  <c:v>31269</c:v>
                </c:pt>
                <c:pt idx="2665">
                  <c:v>31270</c:v>
                </c:pt>
                <c:pt idx="2666">
                  <c:v>31271</c:v>
                </c:pt>
                <c:pt idx="2667">
                  <c:v>31272</c:v>
                </c:pt>
                <c:pt idx="2668">
                  <c:v>31273</c:v>
                </c:pt>
                <c:pt idx="2669">
                  <c:v>31274</c:v>
                </c:pt>
                <c:pt idx="2670">
                  <c:v>31275</c:v>
                </c:pt>
                <c:pt idx="2671">
                  <c:v>31276</c:v>
                </c:pt>
                <c:pt idx="2672">
                  <c:v>31277</c:v>
                </c:pt>
                <c:pt idx="2673">
                  <c:v>31278</c:v>
                </c:pt>
                <c:pt idx="2674">
                  <c:v>31279</c:v>
                </c:pt>
                <c:pt idx="2675">
                  <c:v>31280</c:v>
                </c:pt>
                <c:pt idx="2676">
                  <c:v>31281</c:v>
                </c:pt>
                <c:pt idx="2677">
                  <c:v>31282</c:v>
                </c:pt>
                <c:pt idx="2678">
                  <c:v>31283</c:v>
                </c:pt>
                <c:pt idx="2679">
                  <c:v>31284</c:v>
                </c:pt>
                <c:pt idx="2680">
                  <c:v>31285</c:v>
                </c:pt>
                <c:pt idx="2681">
                  <c:v>31286</c:v>
                </c:pt>
                <c:pt idx="2682">
                  <c:v>31287</c:v>
                </c:pt>
                <c:pt idx="2683">
                  <c:v>31288</c:v>
                </c:pt>
                <c:pt idx="2684">
                  <c:v>31289</c:v>
                </c:pt>
                <c:pt idx="2685">
                  <c:v>31290</c:v>
                </c:pt>
                <c:pt idx="2686">
                  <c:v>31291</c:v>
                </c:pt>
                <c:pt idx="2687">
                  <c:v>31292</c:v>
                </c:pt>
                <c:pt idx="2688">
                  <c:v>31293</c:v>
                </c:pt>
                <c:pt idx="2689">
                  <c:v>31294</c:v>
                </c:pt>
                <c:pt idx="2690">
                  <c:v>31295</c:v>
                </c:pt>
                <c:pt idx="2691">
                  <c:v>31296</c:v>
                </c:pt>
                <c:pt idx="2692">
                  <c:v>31297</c:v>
                </c:pt>
                <c:pt idx="2693">
                  <c:v>31298</c:v>
                </c:pt>
                <c:pt idx="2694">
                  <c:v>31299</c:v>
                </c:pt>
                <c:pt idx="2695">
                  <c:v>31300</c:v>
                </c:pt>
                <c:pt idx="2696">
                  <c:v>31301</c:v>
                </c:pt>
                <c:pt idx="2697">
                  <c:v>31302</c:v>
                </c:pt>
                <c:pt idx="2698">
                  <c:v>31303</c:v>
                </c:pt>
                <c:pt idx="2699">
                  <c:v>31304</c:v>
                </c:pt>
                <c:pt idx="2700">
                  <c:v>31305</c:v>
                </c:pt>
                <c:pt idx="2701">
                  <c:v>31306</c:v>
                </c:pt>
                <c:pt idx="2702">
                  <c:v>31307</c:v>
                </c:pt>
                <c:pt idx="2703">
                  <c:v>31308</c:v>
                </c:pt>
                <c:pt idx="2704">
                  <c:v>31309</c:v>
                </c:pt>
                <c:pt idx="2705">
                  <c:v>31310</c:v>
                </c:pt>
                <c:pt idx="2706">
                  <c:v>31311</c:v>
                </c:pt>
                <c:pt idx="2707">
                  <c:v>31312</c:v>
                </c:pt>
                <c:pt idx="2708">
                  <c:v>31313</c:v>
                </c:pt>
                <c:pt idx="2709">
                  <c:v>31314</c:v>
                </c:pt>
                <c:pt idx="2710">
                  <c:v>31315</c:v>
                </c:pt>
                <c:pt idx="2711">
                  <c:v>31316</c:v>
                </c:pt>
                <c:pt idx="2712">
                  <c:v>31317</c:v>
                </c:pt>
                <c:pt idx="2713">
                  <c:v>31318</c:v>
                </c:pt>
                <c:pt idx="2714">
                  <c:v>31319</c:v>
                </c:pt>
                <c:pt idx="2715">
                  <c:v>31320</c:v>
                </c:pt>
                <c:pt idx="2716">
                  <c:v>31321</c:v>
                </c:pt>
                <c:pt idx="2717">
                  <c:v>31322</c:v>
                </c:pt>
                <c:pt idx="2718">
                  <c:v>31323</c:v>
                </c:pt>
                <c:pt idx="2719">
                  <c:v>31324</c:v>
                </c:pt>
                <c:pt idx="2720">
                  <c:v>31325</c:v>
                </c:pt>
                <c:pt idx="2721">
                  <c:v>31326</c:v>
                </c:pt>
                <c:pt idx="2722">
                  <c:v>31327</c:v>
                </c:pt>
                <c:pt idx="2723">
                  <c:v>31328</c:v>
                </c:pt>
                <c:pt idx="2724">
                  <c:v>31329</c:v>
                </c:pt>
                <c:pt idx="2725">
                  <c:v>31330</c:v>
                </c:pt>
                <c:pt idx="2726">
                  <c:v>31331</c:v>
                </c:pt>
                <c:pt idx="2727">
                  <c:v>31332</c:v>
                </c:pt>
                <c:pt idx="2728">
                  <c:v>31333</c:v>
                </c:pt>
                <c:pt idx="2729">
                  <c:v>31334</c:v>
                </c:pt>
                <c:pt idx="2730">
                  <c:v>31335</c:v>
                </c:pt>
                <c:pt idx="2731">
                  <c:v>31336</c:v>
                </c:pt>
                <c:pt idx="2732">
                  <c:v>31337</c:v>
                </c:pt>
                <c:pt idx="2733">
                  <c:v>31338</c:v>
                </c:pt>
                <c:pt idx="2734">
                  <c:v>31339</c:v>
                </c:pt>
                <c:pt idx="2735">
                  <c:v>31340</c:v>
                </c:pt>
                <c:pt idx="2736">
                  <c:v>31341</c:v>
                </c:pt>
                <c:pt idx="2737">
                  <c:v>31342</c:v>
                </c:pt>
                <c:pt idx="2738">
                  <c:v>31343</c:v>
                </c:pt>
                <c:pt idx="2739">
                  <c:v>31344</c:v>
                </c:pt>
                <c:pt idx="2740">
                  <c:v>31345</c:v>
                </c:pt>
                <c:pt idx="2741">
                  <c:v>31346</c:v>
                </c:pt>
                <c:pt idx="2742">
                  <c:v>31347</c:v>
                </c:pt>
                <c:pt idx="2743">
                  <c:v>31348</c:v>
                </c:pt>
                <c:pt idx="2744">
                  <c:v>31349</c:v>
                </c:pt>
                <c:pt idx="2745">
                  <c:v>31350</c:v>
                </c:pt>
                <c:pt idx="2746">
                  <c:v>31351</c:v>
                </c:pt>
                <c:pt idx="2747">
                  <c:v>31352</c:v>
                </c:pt>
                <c:pt idx="2748">
                  <c:v>31353</c:v>
                </c:pt>
                <c:pt idx="2749">
                  <c:v>31354</c:v>
                </c:pt>
                <c:pt idx="2750">
                  <c:v>31355</c:v>
                </c:pt>
                <c:pt idx="2751">
                  <c:v>31356</c:v>
                </c:pt>
                <c:pt idx="2752">
                  <c:v>31357</c:v>
                </c:pt>
                <c:pt idx="2753">
                  <c:v>31358</c:v>
                </c:pt>
                <c:pt idx="2754">
                  <c:v>31359</c:v>
                </c:pt>
                <c:pt idx="2755">
                  <c:v>31360</c:v>
                </c:pt>
                <c:pt idx="2756">
                  <c:v>31361</c:v>
                </c:pt>
                <c:pt idx="2757">
                  <c:v>31362</c:v>
                </c:pt>
                <c:pt idx="2758">
                  <c:v>31363</c:v>
                </c:pt>
                <c:pt idx="2759">
                  <c:v>31364</c:v>
                </c:pt>
                <c:pt idx="2760">
                  <c:v>31365</c:v>
                </c:pt>
                <c:pt idx="2761">
                  <c:v>31366</c:v>
                </c:pt>
                <c:pt idx="2762">
                  <c:v>31367</c:v>
                </c:pt>
                <c:pt idx="2763">
                  <c:v>31368</c:v>
                </c:pt>
                <c:pt idx="2764">
                  <c:v>31369</c:v>
                </c:pt>
                <c:pt idx="2765">
                  <c:v>31370</c:v>
                </c:pt>
                <c:pt idx="2766">
                  <c:v>31371</c:v>
                </c:pt>
                <c:pt idx="2767">
                  <c:v>31372</c:v>
                </c:pt>
                <c:pt idx="2768">
                  <c:v>31373</c:v>
                </c:pt>
                <c:pt idx="2769">
                  <c:v>31374</c:v>
                </c:pt>
                <c:pt idx="2770">
                  <c:v>31375</c:v>
                </c:pt>
                <c:pt idx="2771">
                  <c:v>31376</c:v>
                </c:pt>
                <c:pt idx="2772">
                  <c:v>31377</c:v>
                </c:pt>
                <c:pt idx="2773">
                  <c:v>31378</c:v>
                </c:pt>
                <c:pt idx="2774">
                  <c:v>31379</c:v>
                </c:pt>
                <c:pt idx="2775">
                  <c:v>31380</c:v>
                </c:pt>
                <c:pt idx="2776">
                  <c:v>31381</c:v>
                </c:pt>
                <c:pt idx="2777">
                  <c:v>31382</c:v>
                </c:pt>
                <c:pt idx="2778">
                  <c:v>31383</c:v>
                </c:pt>
                <c:pt idx="2779">
                  <c:v>31384</c:v>
                </c:pt>
                <c:pt idx="2780">
                  <c:v>31385</c:v>
                </c:pt>
                <c:pt idx="2781">
                  <c:v>31386</c:v>
                </c:pt>
                <c:pt idx="2782">
                  <c:v>31387</c:v>
                </c:pt>
                <c:pt idx="2783">
                  <c:v>31388</c:v>
                </c:pt>
                <c:pt idx="2784">
                  <c:v>31389</c:v>
                </c:pt>
                <c:pt idx="2785">
                  <c:v>31390</c:v>
                </c:pt>
                <c:pt idx="2786">
                  <c:v>31391</c:v>
                </c:pt>
                <c:pt idx="2787">
                  <c:v>31392</c:v>
                </c:pt>
                <c:pt idx="2788">
                  <c:v>31393</c:v>
                </c:pt>
                <c:pt idx="2789">
                  <c:v>31394</c:v>
                </c:pt>
                <c:pt idx="2790">
                  <c:v>31395</c:v>
                </c:pt>
                <c:pt idx="2791">
                  <c:v>31396</c:v>
                </c:pt>
                <c:pt idx="2792">
                  <c:v>31397</c:v>
                </c:pt>
                <c:pt idx="2793">
                  <c:v>31398</c:v>
                </c:pt>
                <c:pt idx="2794">
                  <c:v>31399</c:v>
                </c:pt>
                <c:pt idx="2795">
                  <c:v>31400</c:v>
                </c:pt>
                <c:pt idx="2796">
                  <c:v>31401</c:v>
                </c:pt>
                <c:pt idx="2797">
                  <c:v>31402</c:v>
                </c:pt>
                <c:pt idx="2798">
                  <c:v>31403</c:v>
                </c:pt>
                <c:pt idx="2799">
                  <c:v>31404</c:v>
                </c:pt>
                <c:pt idx="2800">
                  <c:v>31405</c:v>
                </c:pt>
                <c:pt idx="2801">
                  <c:v>31406</c:v>
                </c:pt>
                <c:pt idx="2802">
                  <c:v>31407</c:v>
                </c:pt>
                <c:pt idx="2803">
                  <c:v>31408</c:v>
                </c:pt>
                <c:pt idx="2804">
                  <c:v>31409</c:v>
                </c:pt>
                <c:pt idx="2805">
                  <c:v>31410</c:v>
                </c:pt>
                <c:pt idx="2806">
                  <c:v>31411</c:v>
                </c:pt>
                <c:pt idx="2807">
                  <c:v>31412</c:v>
                </c:pt>
                <c:pt idx="2808">
                  <c:v>31413</c:v>
                </c:pt>
                <c:pt idx="2809">
                  <c:v>31414</c:v>
                </c:pt>
                <c:pt idx="2810">
                  <c:v>31415</c:v>
                </c:pt>
                <c:pt idx="2811">
                  <c:v>31416</c:v>
                </c:pt>
                <c:pt idx="2812">
                  <c:v>31417</c:v>
                </c:pt>
                <c:pt idx="2813">
                  <c:v>31418</c:v>
                </c:pt>
                <c:pt idx="2814">
                  <c:v>31419</c:v>
                </c:pt>
                <c:pt idx="2815">
                  <c:v>31420</c:v>
                </c:pt>
                <c:pt idx="2816">
                  <c:v>31421</c:v>
                </c:pt>
                <c:pt idx="2817">
                  <c:v>31422</c:v>
                </c:pt>
                <c:pt idx="2818">
                  <c:v>31423</c:v>
                </c:pt>
                <c:pt idx="2819">
                  <c:v>31424</c:v>
                </c:pt>
                <c:pt idx="2820">
                  <c:v>31425</c:v>
                </c:pt>
                <c:pt idx="2821">
                  <c:v>31426</c:v>
                </c:pt>
                <c:pt idx="2822">
                  <c:v>31427</c:v>
                </c:pt>
                <c:pt idx="2823">
                  <c:v>31428</c:v>
                </c:pt>
                <c:pt idx="2824">
                  <c:v>31429</c:v>
                </c:pt>
                <c:pt idx="2825">
                  <c:v>31430</c:v>
                </c:pt>
                <c:pt idx="2826">
                  <c:v>31431</c:v>
                </c:pt>
                <c:pt idx="2827">
                  <c:v>31432</c:v>
                </c:pt>
                <c:pt idx="2828">
                  <c:v>31433</c:v>
                </c:pt>
                <c:pt idx="2829">
                  <c:v>31434</c:v>
                </c:pt>
                <c:pt idx="2830">
                  <c:v>31435</c:v>
                </c:pt>
                <c:pt idx="2831">
                  <c:v>31436</c:v>
                </c:pt>
                <c:pt idx="2832">
                  <c:v>31437</c:v>
                </c:pt>
                <c:pt idx="2833">
                  <c:v>31438</c:v>
                </c:pt>
                <c:pt idx="2834">
                  <c:v>31439</c:v>
                </c:pt>
                <c:pt idx="2835">
                  <c:v>31440</c:v>
                </c:pt>
                <c:pt idx="2836">
                  <c:v>31441</c:v>
                </c:pt>
                <c:pt idx="2837">
                  <c:v>31442</c:v>
                </c:pt>
                <c:pt idx="2838">
                  <c:v>31443</c:v>
                </c:pt>
                <c:pt idx="2839">
                  <c:v>31444</c:v>
                </c:pt>
                <c:pt idx="2840">
                  <c:v>31445</c:v>
                </c:pt>
                <c:pt idx="2841">
                  <c:v>31446</c:v>
                </c:pt>
                <c:pt idx="2842">
                  <c:v>31447</c:v>
                </c:pt>
                <c:pt idx="2843">
                  <c:v>31448</c:v>
                </c:pt>
                <c:pt idx="2844">
                  <c:v>31449</c:v>
                </c:pt>
                <c:pt idx="2845">
                  <c:v>31450</c:v>
                </c:pt>
                <c:pt idx="2846">
                  <c:v>31451</c:v>
                </c:pt>
                <c:pt idx="2847">
                  <c:v>31452</c:v>
                </c:pt>
                <c:pt idx="2848">
                  <c:v>31453</c:v>
                </c:pt>
                <c:pt idx="2849">
                  <c:v>31454</c:v>
                </c:pt>
                <c:pt idx="2850">
                  <c:v>31455</c:v>
                </c:pt>
                <c:pt idx="2851">
                  <c:v>31456</c:v>
                </c:pt>
                <c:pt idx="2852">
                  <c:v>31457</c:v>
                </c:pt>
                <c:pt idx="2853">
                  <c:v>31458</c:v>
                </c:pt>
                <c:pt idx="2854">
                  <c:v>31459</c:v>
                </c:pt>
                <c:pt idx="2855">
                  <c:v>31460</c:v>
                </c:pt>
                <c:pt idx="2856">
                  <c:v>31461</c:v>
                </c:pt>
                <c:pt idx="2857">
                  <c:v>31462</c:v>
                </c:pt>
                <c:pt idx="2858">
                  <c:v>31463</c:v>
                </c:pt>
                <c:pt idx="2859">
                  <c:v>31464</c:v>
                </c:pt>
                <c:pt idx="2860">
                  <c:v>31465</c:v>
                </c:pt>
                <c:pt idx="2861">
                  <c:v>31466</c:v>
                </c:pt>
                <c:pt idx="2862">
                  <c:v>31467</c:v>
                </c:pt>
                <c:pt idx="2863">
                  <c:v>31468</c:v>
                </c:pt>
                <c:pt idx="2864">
                  <c:v>31469</c:v>
                </c:pt>
                <c:pt idx="2865">
                  <c:v>31470</c:v>
                </c:pt>
                <c:pt idx="2866">
                  <c:v>31471</c:v>
                </c:pt>
                <c:pt idx="2867">
                  <c:v>31472</c:v>
                </c:pt>
                <c:pt idx="2868">
                  <c:v>31473</c:v>
                </c:pt>
                <c:pt idx="2869">
                  <c:v>31474</c:v>
                </c:pt>
                <c:pt idx="2870">
                  <c:v>31475</c:v>
                </c:pt>
                <c:pt idx="2871">
                  <c:v>31476</c:v>
                </c:pt>
                <c:pt idx="2872">
                  <c:v>31477</c:v>
                </c:pt>
                <c:pt idx="2873">
                  <c:v>31478</c:v>
                </c:pt>
                <c:pt idx="2874">
                  <c:v>31479</c:v>
                </c:pt>
                <c:pt idx="2875">
                  <c:v>31480</c:v>
                </c:pt>
                <c:pt idx="2876">
                  <c:v>31481</c:v>
                </c:pt>
                <c:pt idx="2877">
                  <c:v>31482</c:v>
                </c:pt>
                <c:pt idx="2878">
                  <c:v>31483</c:v>
                </c:pt>
                <c:pt idx="2879">
                  <c:v>31484</c:v>
                </c:pt>
                <c:pt idx="2880">
                  <c:v>31485</c:v>
                </c:pt>
                <c:pt idx="2881">
                  <c:v>31486</c:v>
                </c:pt>
                <c:pt idx="2882">
                  <c:v>31487</c:v>
                </c:pt>
                <c:pt idx="2883">
                  <c:v>31488</c:v>
                </c:pt>
                <c:pt idx="2884">
                  <c:v>31489</c:v>
                </c:pt>
                <c:pt idx="2885">
                  <c:v>31490</c:v>
                </c:pt>
                <c:pt idx="2886">
                  <c:v>31491</c:v>
                </c:pt>
                <c:pt idx="2887">
                  <c:v>31492</c:v>
                </c:pt>
                <c:pt idx="2888">
                  <c:v>31493</c:v>
                </c:pt>
                <c:pt idx="2889">
                  <c:v>31494</c:v>
                </c:pt>
                <c:pt idx="2890">
                  <c:v>31495</c:v>
                </c:pt>
                <c:pt idx="2891">
                  <c:v>31496</c:v>
                </c:pt>
                <c:pt idx="2892">
                  <c:v>31497</c:v>
                </c:pt>
                <c:pt idx="2893">
                  <c:v>31498</c:v>
                </c:pt>
                <c:pt idx="2894">
                  <c:v>31499</c:v>
                </c:pt>
                <c:pt idx="2895">
                  <c:v>31500</c:v>
                </c:pt>
                <c:pt idx="2896">
                  <c:v>31501</c:v>
                </c:pt>
                <c:pt idx="2897">
                  <c:v>31502</c:v>
                </c:pt>
                <c:pt idx="2898">
                  <c:v>31503</c:v>
                </c:pt>
                <c:pt idx="2899">
                  <c:v>31504</c:v>
                </c:pt>
                <c:pt idx="2900">
                  <c:v>31505</c:v>
                </c:pt>
                <c:pt idx="2901">
                  <c:v>31506</c:v>
                </c:pt>
                <c:pt idx="2902">
                  <c:v>31507</c:v>
                </c:pt>
                <c:pt idx="2903">
                  <c:v>31508</c:v>
                </c:pt>
                <c:pt idx="2904">
                  <c:v>31509</c:v>
                </c:pt>
                <c:pt idx="2905">
                  <c:v>31510</c:v>
                </c:pt>
                <c:pt idx="2906">
                  <c:v>31511</c:v>
                </c:pt>
                <c:pt idx="2907">
                  <c:v>31512</c:v>
                </c:pt>
                <c:pt idx="2908">
                  <c:v>31513</c:v>
                </c:pt>
                <c:pt idx="2909">
                  <c:v>31514</c:v>
                </c:pt>
                <c:pt idx="2910">
                  <c:v>31515</c:v>
                </c:pt>
                <c:pt idx="2911">
                  <c:v>31516</c:v>
                </c:pt>
                <c:pt idx="2912">
                  <c:v>31517</c:v>
                </c:pt>
                <c:pt idx="2913">
                  <c:v>31518</c:v>
                </c:pt>
                <c:pt idx="2914">
                  <c:v>31519</c:v>
                </c:pt>
                <c:pt idx="2915">
                  <c:v>31520</c:v>
                </c:pt>
                <c:pt idx="2916">
                  <c:v>31521</c:v>
                </c:pt>
                <c:pt idx="2917">
                  <c:v>31522</c:v>
                </c:pt>
                <c:pt idx="2918">
                  <c:v>31523</c:v>
                </c:pt>
                <c:pt idx="2919">
                  <c:v>31524</c:v>
                </c:pt>
                <c:pt idx="2920">
                  <c:v>31525</c:v>
                </c:pt>
                <c:pt idx="2921">
                  <c:v>31526</c:v>
                </c:pt>
                <c:pt idx="2922">
                  <c:v>31527</c:v>
                </c:pt>
                <c:pt idx="2923">
                  <c:v>31528</c:v>
                </c:pt>
                <c:pt idx="2924">
                  <c:v>31529</c:v>
                </c:pt>
                <c:pt idx="2925">
                  <c:v>31530</c:v>
                </c:pt>
                <c:pt idx="2926">
                  <c:v>31531</c:v>
                </c:pt>
                <c:pt idx="2927">
                  <c:v>31532</c:v>
                </c:pt>
                <c:pt idx="2928">
                  <c:v>31533</c:v>
                </c:pt>
                <c:pt idx="2929">
                  <c:v>31534</c:v>
                </c:pt>
                <c:pt idx="2930">
                  <c:v>31535</c:v>
                </c:pt>
                <c:pt idx="2931">
                  <c:v>31536</c:v>
                </c:pt>
                <c:pt idx="2932">
                  <c:v>31537</c:v>
                </c:pt>
                <c:pt idx="2933">
                  <c:v>31538</c:v>
                </c:pt>
                <c:pt idx="2934">
                  <c:v>31539</c:v>
                </c:pt>
                <c:pt idx="2935">
                  <c:v>31540</c:v>
                </c:pt>
                <c:pt idx="2936">
                  <c:v>31541</c:v>
                </c:pt>
                <c:pt idx="2937">
                  <c:v>31542</c:v>
                </c:pt>
                <c:pt idx="2938">
                  <c:v>31543</c:v>
                </c:pt>
                <c:pt idx="2939">
                  <c:v>31544</c:v>
                </c:pt>
                <c:pt idx="2940">
                  <c:v>31545</c:v>
                </c:pt>
                <c:pt idx="2941">
                  <c:v>31546</c:v>
                </c:pt>
                <c:pt idx="2942">
                  <c:v>31547</c:v>
                </c:pt>
                <c:pt idx="2943">
                  <c:v>31548</c:v>
                </c:pt>
                <c:pt idx="2944">
                  <c:v>31549</c:v>
                </c:pt>
                <c:pt idx="2945">
                  <c:v>31550</c:v>
                </c:pt>
                <c:pt idx="2946">
                  <c:v>31551</c:v>
                </c:pt>
                <c:pt idx="2947">
                  <c:v>31552</c:v>
                </c:pt>
                <c:pt idx="2948">
                  <c:v>31553</c:v>
                </c:pt>
                <c:pt idx="2949">
                  <c:v>31554</c:v>
                </c:pt>
                <c:pt idx="2950">
                  <c:v>31555</c:v>
                </c:pt>
                <c:pt idx="2951">
                  <c:v>31556</c:v>
                </c:pt>
                <c:pt idx="2952">
                  <c:v>31557</c:v>
                </c:pt>
                <c:pt idx="2953">
                  <c:v>31558</c:v>
                </c:pt>
                <c:pt idx="2954">
                  <c:v>31559</c:v>
                </c:pt>
                <c:pt idx="2955">
                  <c:v>31560</c:v>
                </c:pt>
                <c:pt idx="2956">
                  <c:v>31561</c:v>
                </c:pt>
                <c:pt idx="2957">
                  <c:v>31562</c:v>
                </c:pt>
                <c:pt idx="2958">
                  <c:v>31563</c:v>
                </c:pt>
                <c:pt idx="2959">
                  <c:v>31564</c:v>
                </c:pt>
                <c:pt idx="2960">
                  <c:v>31565</c:v>
                </c:pt>
                <c:pt idx="2961">
                  <c:v>31566</c:v>
                </c:pt>
                <c:pt idx="2962">
                  <c:v>31567</c:v>
                </c:pt>
                <c:pt idx="2963">
                  <c:v>31568</c:v>
                </c:pt>
                <c:pt idx="2964">
                  <c:v>31569</c:v>
                </c:pt>
                <c:pt idx="2965">
                  <c:v>31570</c:v>
                </c:pt>
                <c:pt idx="2966">
                  <c:v>31571</c:v>
                </c:pt>
                <c:pt idx="2967">
                  <c:v>31572</c:v>
                </c:pt>
                <c:pt idx="2968">
                  <c:v>31573</c:v>
                </c:pt>
                <c:pt idx="2969">
                  <c:v>31574</c:v>
                </c:pt>
                <c:pt idx="2970">
                  <c:v>31575</c:v>
                </c:pt>
                <c:pt idx="2971">
                  <c:v>31576</c:v>
                </c:pt>
                <c:pt idx="2972">
                  <c:v>31577</c:v>
                </c:pt>
                <c:pt idx="2973">
                  <c:v>31578</c:v>
                </c:pt>
                <c:pt idx="2974">
                  <c:v>31579</c:v>
                </c:pt>
                <c:pt idx="2975">
                  <c:v>31580</c:v>
                </c:pt>
                <c:pt idx="2976">
                  <c:v>31581</c:v>
                </c:pt>
                <c:pt idx="2977">
                  <c:v>31582</c:v>
                </c:pt>
                <c:pt idx="2978">
                  <c:v>31583</c:v>
                </c:pt>
                <c:pt idx="2979">
                  <c:v>31584</c:v>
                </c:pt>
                <c:pt idx="2980">
                  <c:v>31585</c:v>
                </c:pt>
                <c:pt idx="2981">
                  <c:v>31586</c:v>
                </c:pt>
                <c:pt idx="2982">
                  <c:v>31587</c:v>
                </c:pt>
                <c:pt idx="2983">
                  <c:v>31588</c:v>
                </c:pt>
                <c:pt idx="2984">
                  <c:v>31589</c:v>
                </c:pt>
                <c:pt idx="2985">
                  <c:v>31590</c:v>
                </c:pt>
                <c:pt idx="2986">
                  <c:v>31591</c:v>
                </c:pt>
                <c:pt idx="2987">
                  <c:v>31592</c:v>
                </c:pt>
                <c:pt idx="2988">
                  <c:v>31593</c:v>
                </c:pt>
                <c:pt idx="2989">
                  <c:v>31594</c:v>
                </c:pt>
                <c:pt idx="2990">
                  <c:v>31595</c:v>
                </c:pt>
                <c:pt idx="2991">
                  <c:v>31596</c:v>
                </c:pt>
                <c:pt idx="2992">
                  <c:v>31597</c:v>
                </c:pt>
                <c:pt idx="2993">
                  <c:v>31598</c:v>
                </c:pt>
                <c:pt idx="2994">
                  <c:v>31599</c:v>
                </c:pt>
                <c:pt idx="2995">
                  <c:v>31600</c:v>
                </c:pt>
                <c:pt idx="2996">
                  <c:v>31601</c:v>
                </c:pt>
                <c:pt idx="2997">
                  <c:v>31602</c:v>
                </c:pt>
                <c:pt idx="2998">
                  <c:v>31603</c:v>
                </c:pt>
                <c:pt idx="2999">
                  <c:v>31604</c:v>
                </c:pt>
                <c:pt idx="3000">
                  <c:v>31605</c:v>
                </c:pt>
                <c:pt idx="3001">
                  <c:v>31606</c:v>
                </c:pt>
                <c:pt idx="3002">
                  <c:v>31607</c:v>
                </c:pt>
                <c:pt idx="3003">
                  <c:v>31608</c:v>
                </c:pt>
                <c:pt idx="3004">
                  <c:v>31609</c:v>
                </c:pt>
                <c:pt idx="3005">
                  <c:v>31610</c:v>
                </c:pt>
                <c:pt idx="3006">
                  <c:v>31611</c:v>
                </c:pt>
                <c:pt idx="3007">
                  <c:v>31612</c:v>
                </c:pt>
                <c:pt idx="3008">
                  <c:v>31613</c:v>
                </c:pt>
                <c:pt idx="3009">
                  <c:v>31614</c:v>
                </c:pt>
                <c:pt idx="3010">
                  <c:v>31615</c:v>
                </c:pt>
                <c:pt idx="3011">
                  <c:v>31616</c:v>
                </c:pt>
                <c:pt idx="3012">
                  <c:v>31617</c:v>
                </c:pt>
                <c:pt idx="3013">
                  <c:v>31618</c:v>
                </c:pt>
                <c:pt idx="3014">
                  <c:v>31619</c:v>
                </c:pt>
                <c:pt idx="3015">
                  <c:v>31620</c:v>
                </c:pt>
                <c:pt idx="3016">
                  <c:v>31621</c:v>
                </c:pt>
                <c:pt idx="3017">
                  <c:v>31622</c:v>
                </c:pt>
                <c:pt idx="3018">
                  <c:v>31623</c:v>
                </c:pt>
                <c:pt idx="3019">
                  <c:v>31624</c:v>
                </c:pt>
                <c:pt idx="3020">
                  <c:v>31625</c:v>
                </c:pt>
                <c:pt idx="3021">
                  <c:v>31626</c:v>
                </c:pt>
                <c:pt idx="3022">
                  <c:v>31627</c:v>
                </c:pt>
                <c:pt idx="3023">
                  <c:v>31628</c:v>
                </c:pt>
                <c:pt idx="3024">
                  <c:v>31629</c:v>
                </c:pt>
                <c:pt idx="3025">
                  <c:v>31630</c:v>
                </c:pt>
                <c:pt idx="3026">
                  <c:v>31631</c:v>
                </c:pt>
                <c:pt idx="3027">
                  <c:v>31632</c:v>
                </c:pt>
                <c:pt idx="3028">
                  <c:v>31633</c:v>
                </c:pt>
                <c:pt idx="3029">
                  <c:v>31634</c:v>
                </c:pt>
                <c:pt idx="3030">
                  <c:v>31635</c:v>
                </c:pt>
                <c:pt idx="3031">
                  <c:v>31636</c:v>
                </c:pt>
                <c:pt idx="3032">
                  <c:v>31637</c:v>
                </c:pt>
                <c:pt idx="3033">
                  <c:v>31638</c:v>
                </c:pt>
                <c:pt idx="3034">
                  <c:v>31639</c:v>
                </c:pt>
                <c:pt idx="3035">
                  <c:v>31640</c:v>
                </c:pt>
                <c:pt idx="3036">
                  <c:v>31641</c:v>
                </c:pt>
                <c:pt idx="3037">
                  <c:v>31642</c:v>
                </c:pt>
                <c:pt idx="3038">
                  <c:v>31643</c:v>
                </c:pt>
                <c:pt idx="3039">
                  <c:v>31644</c:v>
                </c:pt>
                <c:pt idx="3040">
                  <c:v>31645</c:v>
                </c:pt>
                <c:pt idx="3041">
                  <c:v>31646</c:v>
                </c:pt>
                <c:pt idx="3042">
                  <c:v>31647</c:v>
                </c:pt>
                <c:pt idx="3043">
                  <c:v>31648</c:v>
                </c:pt>
                <c:pt idx="3044">
                  <c:v>31649</c:v>
                </c:pt>
                <c:pt idx="3045">
                  <c:v>31650</c:v>
                </c:pt>
                <c:pt idx="3046">
                  <c:v>31651</c:v>
                </c:pt>
                <c:pt idx="3047">
                  <c:v>31652</c:v>
                </c:pt>
                <c:pt idx="3048">
                  <c:v>31653</c:v>
                </c:pt>
                <c:pt idx="3049">
                  <c:v>31654</c:v>
                </c:pt>
                <c:pt idx="3050">
                  <c:v>31655</c:v>
                </c:pt>
                <c:pt idx="3051">
                  <c:v>31656</c:v>
                </c:pt>
                <c:pt idx="3052">
                  <c:v>31657</c:v>
                </c:pt>
                <c:pt idx="3053">
                  <c:v>31658</c:v>
                </c:pt>
                <c:pt idx="3054">
                  <c:v>31659</c:v>
                </c:pt>
                <c:pt idx="3055">
                  <c:v>31660</c:v>
                </c:pt>
                <c:pt idx="3056">
                  <c:v>31661</c:v>
                </c:pt>
                <c:pt idx="3057">
                  <c:v>31662</c:v>
                </c:pt>
                <c:pt idx="3058">
                  <c:v>31663</c:v>
                </c:pt>
                <c:pt idx="3059">
                  <c:v>31664</c:v>
                </c:pt>
                <c:pt idx="3060">
                  <c:v>31665</c:v>
                </c:pt>
                <c:pt idx="3061">
                  <c:v>31666</c:v>
                </c:pt>
                <c:pt idx="3062">
                  <c:v>31667</c:v>
                </c:pt>
                <c:pt idx="3063">
                  <c:v>31668</c:v>
                </c:pt>
                <c:pt idx="3064">
                  <c:v>31669</c:v>
                </c:pt>
                <c:pt idx="3065">
                  <c:v>31670</c:v>
                </c:pt>
                <c:pt idx="3066">
                  <c:v>31671</c:v>
                </c:pt>
                <c:pt idx="3067">
                  <c:v>31672</c:v>
                </c:pt>
                <c:pt idx="3068">
                  <c:v>31673</c:v>
                </c:pt>
                <c:pt idx="3069">
                  <c:v>31674</c:v>
                </c:pt>
                <c:pt idx="3070">
                  <c:v>31675</c:v>
                </c:pt>
                <c:pt idx="3071">
                  <c:v>31676</c:v>
                </c:pt>
                <c:pt idx="3072">
                  <c:v>31677</c:v>
                </c:pt>
                <c:pt idx="3073">
                  <c:v>31678</c:v>
                </c:pt>
                <c:pt idx="3074">
                  <c:v>31679</c:v>
                </c:pt>
                <c:pt idx="3075">
                  <c:v>31680</c:v>
                </c:pt>
                <c:pt idx="3076">
                  <c:v>31681</c:v>
                </c:pt>
                <c:pt idx="3077">
                  <c:v>31682</c:v>
                </c:pt>
                <c:pt idx="3078">
                  <c:v>31683</c:v>
                </c:pt>
                <c:pt idx="3079">
                  <c:v>31684</c:v>
                </c:pt>
                <c:pt idx="3080">
                  <c:v>31685</c:v>
                </c:pt>
                <c:pt idx="3081">
                  <c:v>31686</c:v>
                </c:pt>
                <c:pt idx="3082">
                  <c:v>31687</c:v>
                </c:pt>
                <c:pt idx="3083">
                  <c:v>31688</c:v>
                </c:pt>
                <c:pt idx="3084">
                  <c:v>31689</c:v>
                </c:pt>
                <c:pt idx="3085">
                  <c:v>31690</c:v>
                </c:pt>
                <c:pt idx="3086">
                  <c:v>31691</c:v>
                </c:pt>
                <c:pt idx="3087">
                  <c:v>31692</c:v>
                </c:pt>
                <c:pt idx="3088">
                  <c:v>31693</c:v>
                </c:pt>
                <c:pt idx="3089">
                  <c:v>31694</c:v>
                </c:pt>
                <c:pt idx="3090">
                  <c:v>31695</c:v>
                </c:pt>
                <c:pt idx="3091">
                  <c:v>31696</c:v>
                </c:pt>
                <c:pt idx="3092">
                  <c:v>31697</c:v>
                </c:pt>
                <c:pt idx="3093">
                  <c:v>31698</c:v>
                </c:pt>
                <c:pt idx="3094">
                  <c:v>31699</c:v>
                </c:pt>
                <c:pt idx="3095">
                  <c:v>31700</c:v>
                </c:pt>
                <c:pt idx="3096">
                  <c:v>31701</c:v>
                </c:pt>
                <c:pt idx="3097">
                  <c:v>31702</c:v>
                </c:pt>
                <c:pt idx="3098">
                  <c:v>31703</c:v>
                </c:pt>
                <c:pt idx="3099">
                  <c:v>31704</c:v>
                </c:pt>
                <c:pt idx="3100">
                  <c:v>31705</c:v>
                </c:pt>
                <c:pt idx="3101">
                  <c:v>31706</c:v>
                </c:pt>
                <c:pt idx="3102">
                  <c:v>31707</c:v>
                </c:pt>
                <c:pt idx="3103">
                  <c:v>31708</c:v>
                </c:pt>
                <c:pt idx="3104">
                  <c:v>31709</c:v>
                </c:pt>
                <c:pt idx="3105">
                  <c:v>31710</c:v>
                </c:pt>
                <c:pt idx="3106">
                  <c:v>31711</c:v>
                </c:pt>
                <c:pt idx="3107">
                  <c:v>31712</c:v>
                </c:pt>
                <c:pt idx="3108">
                  <c:v>31713</c:v>
                </c:pt>
                <c:pt idx="3109">
                  <c:v>31714</c:v>
                </c:pt>
                <c:pt idx="3110">
                  <c:v>31715</c:v>
                </c:pt>
                <c:pt idx="3111">
                  <c:v>31716</c:v>
                </c:pt>
                <c:pt idx="3112">
                  <c:v>31717</c:v>
                </c:pt>
                <c:pt idx="3113">
                  <c:v>31718</c:v>
                </c:pt>
                <c:pt idx="3114">
                  <c:v>31719</c:v>
                </c:pt>
                <c:pt idx="3115">
                  <c:v>31720</c:v>
                </c:pt>
                <c:pt idx="3116">
                  <c:v>31721</c:v>
                </c:pt>
                <c:pt idx="3117">
                  <c:v>31722</c:v>
                </c:pt>
                <c:pt idx="3118">
                  <c:v>31723</c:v>
                </c:pt>
                <c:pt idx="3119">
                  <c:v>31724</c:v>
                </c:pt>
                <c:pt idx="3120">
                  <c:v>31725</c:v>
                </c:pt>
                <c:pt idx="3121">
                  <c:v>31726</c:v>
                </c:pt>
                <c:pt idx="3122">
                  <c:v>31727</c:v>
                </c:pt>
                <c:pt idx="3123">
                  <c:v>31728</c:v>
                </c:pt>
                <c:pt idx="3124">
                  <c:v>31729</c:v>
                </c:pt>
                <c:pt idx="3125">
                  <c:v>31730</c:v>
                </c:pt>
                <c:pt idx="3126">
                  <c:v>31731</c:v>
                </c:pt>
                <c:pt idx="3127">
                  <c:v>31732</c:v>
                </c:pt>
                <c:pt idx="3128">
                  <c:v>31733</c:v>
                </c:pt>
                <c:pt idx="3129">
                  <c:v>31734</c:v>
                </c:pt>
                <c:pt idx="3130">
                  <c:v>31735</c:v>
                </c:pt>
                <c:pt idx="3131">
                  <c:v>31736</c:v>
                </c:pt>
                <c:pt idx="3132">
                  <c:v>31737</c:v>
                </c:pt>
                <c:pt idx="3133">
                  <c:v>31738</c:v>
                </c:pt>
                <c:pt idx="3134">
                  <c:v>31739</c:v>
                </c:pt>
                <c:pt idx="3135">
                  <c:v>31740</c:v>
                </c:pt>
                <c:pt idx="3136">
                  <c:v>31741</c:v>
                </c:pt>
                <c:pt idx="3137">
                  <c:v>31742</c:v>
                </c:pt>
                <c:pt idx="3138">
                  <c:v>31743</c:v>
                </c:pt>
                <c:pt idx="3139">
                  <c:v>31744</c:v>
                </c:pt>
                <c:pt idx="3140">
                  <c:v>31745</c:v>
                </c:pt>
                <c:pt idx="3141">
                  <c:v>31746</c:v>
                </c:pt>
                <c:pt idx="3142">
                  <c:v>31747</c:v>
                </c:pt>
                <c:pt idx="3143">
                  <c:v>31748</c:v>
                </c:pt>
                <c:pt idx="3144">
                  <c:v>31749</c:v>
                </c:pt>
                <c:pt idx="3145">
                  <c:v>31750</c:v>
                </c:pt>
                <c:pt idx="3146">
                  <c:v>31751</c:v>
                </c:pt>
                <c:pt idx="3147">
                  <c:v>31752</c:v>
                </c:pt>
                <c:pt idx="3148">
                  <c:v>31753</c:v>
                </c:pt>
                <c:pt idx="3149">
                  <c:v>31754</c:v>
                </c:pt>
                <c:pt idx="3150">
                  <c:v>31755</c:v>
                </c:pt>
                <c:pt idx="3151">
                  <c:v>31756</c:v>
                </c:pt>
                <c:pt idx="3152">
                  <c:v>31757</c:v>
                </c:pt>
                <c:pt idx="3153">
                  <c:v>31758</c:v>
                </c:pt>
                <c:pt idx="3154">
                  <c:v>31759</c:v>
                </c:pt>
                <c:pt idx="3155">
                  <c:v>31760</c:v>
                </c:pt>
                <c:pt idx="3156">
                  <c:v>31761</c:v>
                </c:pt>
                <c:pt idx="3157">
                  <c:v>31762</c:v>
                </c:pt>
                <c:pt idx="3158">
                  <c:v>31763</c:v>
                </c:pt>
                <c:pt idx="3159">
                  <c:v>31764</c:v>
                </c:pt>
                <c:pt idx="3160">
                  <c:v>31765</c:v>
                </c:pt>
                <c:pt idx="3161">
                  <c:v>31766</c:v>
                </c:pt>
                <c:pt idx="3162">
                  <c:v>31767</c:v>
                </c:pt>
                <c:pt idx="3163">
                  <c:v>31768</c:v>
                </c:pt>
                <c:pt idx="3164">
                  <c:v>31769</c:v>
                </c:pt>
                <c:pt idx="3165">
                  <c:v>31770</c:v>
                </c:pt>
                <c:pt idx="3166">
                  <c:v>31771</c:v>
                </c:pt>
                <c:pt idx="3167">
                  <c:v>31772</c:v>
                </c:pt>
                <c:pt idx="3168">
                  <c:v>31773</c:v>
                </c:pt>
                <c:pt idx="3169">
                  <c:v>31774</c:v>
                </c:pt>
                <c:pt idx="3170">
                  <c:v>31775</c:v>
                </c:pt>
                <c:pt idx="3171">
                  <c:v>31776</c:v>
                </c:pt>
                <c:pt idx="3172">
                  <c:v>31777</c:v>
                </c:pt>
                <c:pt idx="3173">
                  <c:v>31778</c:v>
                </c:pt>
                <c:pt idx="3174">
                  <c:v>31779</c:v>
                </c:pt>
                <c:pt idx="3175">
                  <c:v>31780</c:v>
                </c:pt>
                <c:pt idx="3176">
                  <c:v>31781</c:v>
                </c:pt>
                <c:pt idx="3177">
                  <c:v>31782</c:v>
                </c:pt>
                <c:pt idx="3178">
                  <c:v>31783</c:v>
                </c:pt>
                <c:pt idx="3179">
                  <c:v>31784</c:v>
                </c:pt>
                <c:pt idx="3180">
                  <c:v>31785</c:v>
                </c:pt>
                <c:pt idx="3181">
                  <c:v>31786</c:v>
                </c:pt>
                <c:pt idx="3182">
                  <c:v>31787</c:v>
                </c:pt>
                <c:pt idx="3183">
                  <c:v>31788</c:v>
                </c:pt>
                <c:pt idx="3184">
                  <c:v>31789</c:v>
                </c:pt>
                <c:pt idx="3185">
                  <c:v>31790</c:v>
                </c:pt>
                <c:pt idx="3186">
                  <c:v>31791</c:v>
                </c:pt>
                <c:pt idx="3187">
                  <c:v>31792</c:v>
                </c:pt>
                <c:pt idx="3188">
                  <c:v>31793</c:v>
                </c:pt>
                <c:pt idx="3189">
                  <c:v>31794</c:v>
                </c:pt>
                <c:pt idx="3190">
                  <c:v>31795</c:v>
                </c:pt>
                <c:pt idx="3191">
                  <c:v>31796</c:v>
                </c:pt>
                <c:pt idx="3192">
                  <c:v>31797</c:v>
                </c:pt>
                <c:pt idx="3193">
                  <c:v>31798</c:v>
                </c:pt>
                <c:pt idx="3194">
                  <c:v>31799</c:v>
                </c:pt>
                <c:pt idx="3195">
                  <c:v>31800</c:v>
                </c:pt>
                <c:pt idx="3196">
                  <c:v>31801</c:v>
                </c:pt>
                <c:pt idx="3197">
                  <c:v>31802</c:v>
                </c:pt>
                <c:pt idx="3198">
                  <c:v>31803</c:v>
                </c:pt>
                <c:pt idx="3199">
                  <c:v>31804</c:v>
                </c:pt>
                <c:pt idx="3200">
                  <c:v>31805</c:v>
                </c:pt>
                <c:pt idx="3201">
                  <c:v>31806</c:v>
                </c:pt>
                <c:pt idx="3202">
                  <c:v>31807</c:v>
                </c:pt>
                <c:pt idx="3203">
                  <c:v>31808</c:v>
                </c:pt>
                <c:pt idx="3204">
                  <c:v>31809</c:v>
                </c:pt>
                <c:pt idx="3205">
                  <c:v>31810</c:v>
                </c:pt>
                <c:pt idx="3206">
                  <c:v>31811</c:v>
                </c:pt>
                <c:pt idx="3207">
                  <c:v>31812</c:v>
                </c:pt>
                <c:pt idx="3208">
                  <c:v>31813</c:v>
                </c:pt>
                <c:pt idx="3209">
                  <c:v>31814</c:v>
                </c:pt>
                <c:pt idx="3210">
                  <c:v>31815</c:v>
                </c:pt>
                <c:pt idx="3211">
                  <c:v>31816</c:v>
                </c:pt>
                <c:pt idx="3212">
                  <c:v>31817</c:v>
                </c:pt>
                <c:pt idx="3213">
                  <c:v>31818</c:v>
                </c:pt>
                <c:pt idx="3214">
                  <c:v>31819</c:v>
                </c:pt>
                <c:pt idx="3215">
                  <c:v>31820</c:v>
                </c:pt>
                <c:pt idx="3216">
                  <c:v>31821</c:v>
                </c:pt>
                <c:pt idx="3217">
                  <c:v>31822</c:v>
                </c:pt>
                <c:pt idx="3218">
                  <c:v>31823</c:v>
                </c:pt>
                <c:pt idx="3219">
                  <c:v>31824</c:v>
                </c:pt>
                <c:pt idx="3220">
                  <c:v>31825</c:v>
                </c:pt>
                <c:pt idx="3221">
                  <c:v>31826</c:v>
                </c:pt>
                <c:pt idx="3222">
                  <c:v>31827</c:v>
                </c:pt>
                <c:pt idx="3223">
                  <c:v>31828</c:v>
                </c:pt>
                <c:pt idx="3224">
                  <c:v>31829</c:v>
                </c:pt>
                <c:pt idx="3225">
                  <c:v>31830</c:v>
                </c:pt>
                <c:pt idx="3226">
                  <c:v>31831</c:v>
                </c:pt>
                <c:pt idx="3227">
                  <c:v>31832</c:v>
                </c:pt>
                <c:pt idx="3228">
                  <c:v>31833</c:v>
                </c:pt>
                <c:pt idx="3229">
                  <c:v>31834</c:v>
                </c:pt>
                <c:pt idx="3230">
                  <c:v>31835</c:v>
                </c:pt>
                <c:pt idx="3231">
                  <c:v>31836</c:v>
                </c:pt>
                <c:pt idx="3232">
                  <c:v>31837</c:v>
                </c:pt>
                <c:pt idx="3233">
                  <c:v>31838</c:v>
                </c:pt>
                <c:pt idx="3234">
                  <c:v>31839</c:v>
                </c:pt>
                <c:pt idx="3235">
                  <c:v>31840</c:v>
                </c:pt>
                <c:pt idx="3236">
                  <c:v>31841</c:v>
                </c:pt>
                <c:pt idx="3237">
                  <c:v>31842</c:v>
                </c:pt>
                <c:pt idx="3238">
                  <c:v>31843</c:v>
                </c:pt>
                <c:pt idx="3239">
                  <c:v>31844</c:v>
                </c:pt>
                <c:pt idx="3240">
                  <c:v>31845</c:v>
                </c:pt>
                <c:pt idx="3241">
                  <c:v>31846</c:v>
                </c:pt>
                <c:pt idx="3242">
                  <c:v>31847</c:v>
                </c:pt>
                <c:pt idx="3243">
                  <c:v>31848</c:v>
                </c:pt>
                <c:pt idx="3244">
                  <c:v>31849</c:v>
                </c:pt>
                <c:pt idx="3245">
                  <c:v>31850</c:v>
                </c:pt>
                <c:pt idx="3246">
                  <c:v>31851</c:v>
                </c:pt>
                <c:pt idx="3247">
                  <c:v>31852</c:v>
                </c:pt>
                <c:pt idx="3248">
                  <c:v>31853</c:v>
                </c:pt>
                <c:pt idx="3249">
                  <c:v>31854</c:v>
                </c:pt>
                <c:pt idx="3250">
                  <c:v>31855</c:v>
                </c:pt>
                <c:pt idx="3251">
                  <c:v>31856</c:v>
                </c:pt>
                <c:pt idx="3252">
                  <c:v>31857</c:v>
                </c:pt>
                <c:pt idx="3253">
                  <c:v>31858</c:v>
                </c:pt>
                <c:pt idx="3254">
                  <c:v>31859</c:v>
                </c:pt>
                <c:pt idx="3255">
                  <c:v>31860</c:v>
                </c:pt>
                <c:pt idx="3256">
                  <c:v>31861</c:v>
                </c:pt>
                <c:pt idx="3257">
                  <c:v>31862</c:v>
                </c:pt>
                <c:pt idx="3258">
                  <c:v>31863</c:v>
                </c:pt>
                <c:pt idx="3259">
                  <c:v>31864</c:v>
                </c:pt>
                <c:pt idx="3260">
                  <c:v>31865</c:v>
                </c:pt>
                <c:pt idx="3261">
                  <c:v>31866</c:v>
                </c:pt>
                <c:pt idx="3262">
                  <c:v>31867</c:v>
                </c:pt>
                <c:pt idx="3263">
                  <c:v>31868</c:v>
                </c:pt>
                <c:pt idx="3264">
                  <c:v>31869</c:v>
                </c:pt>
                <c:pt idx="3265">
                  <c:v>31870</c:v>
                </c:pt>
                <c:pt idx="3266">
                  <c:v>31871</c:v>
                </c:pt>
                <c:pt idx="3267">
                  <c:v>31872</c:v>
                </c:pt>
                <c:pt idx="3268">
                  <c:v>31873</c:v>
                </c:pt>
                <c:pt idx="3269">
                  <c:v>31874</c:v>
                </c:pt>
                <c:pt idx="3270">
                  <c:v>31875</c:v>
                </c:pt>
                <c:pt idx="3271">
                  <c:v>31876</c:v>
                </c:pt>
                <c:pt idx="3272">
                  <c:v>31877</c:v>
                </c:pt>
                <c:pt idx="3273">
                  <c:v>31878</c:v>
                </c:pt>
                <c:pt idx="3274">
                  <c:v>31879</c:v>
                </c:pt>
                <c:pt idx="3275">
                  <c:v>31880</c:v>
                </c:pt>
                <c:pt idx="3276">
                  <c:v>31881</c:v>
                </c:pt>
                <c:pt idx="3277">
                  <c:v>31882</c:v>
                </c:pt>
                <c:pt idx="3278">
                  <c:v>31883</c:v>
                </c:pt>
                <c:pt idx="3279">
                  <c:v>31884</c:v>
                </c:pt>
                <c:pt idx="3280">
                  <c:v>31885</c:v>
                </c:pt>
                <c:pt idx="3281">
                  <c:v>31886</c:v>
                </c:pt>
                <c:pt idx="3282">
                  <c:v>31887</c:v>
                </c:pt>
                <c:pt idx="3283">
                  <c:v>31888</c:v>
                </c:pt>
                <c:pt idx="3284">
                  <c:v>31889</c:v>
                </c:pt>
                <c:pt idx="3285">
                  <c:v>31890</c:v>
                </c:pt>
                <c:pt idx="3286">
                  <c:v>31891</c:v>
                </c:pt>
                <c:pt idx="3287">
                  <c:v>31892</c:v>
                </c:pt>
                <c:pt idx="3288">
                  <c:v>31893</c:v>
                </c:pt>
                <c:pt idx="3289">
                  <c:v>31894</c:v>
                </c:pt>
                <c:pt idx="3290">
                  <c:v>31895</c:v>
                </c:pt>
                <c:pt idx="3291">
                  <c:v>31896</c:v>
                </c:pt>
                <c:pt idx="3292">
                  <c:v>31897</c:v>
                </c:pt>
                <c:pt idx="3293">
                  <c:v>31898</c:v>
                </c:pt>
                <c:pt idx="3294">
                  <c:v>31899</c:v>
                </c:pt>
                <c:pt idx="3295">
                  <c:v>31900</c:v>
                </c:pt>
                <c:pt idx="3296">
                  <c:v>31901</c:v>
                </c:pt>
                <c:pt idx="3297">
                  <c:v>31902</c:v>
                </c:pt>
                <c:pt idx="3298">
                  <c:v>31903</c:v>
                </c:pt>
                <c:pt idx="3299">
                  <c:v>31904</c:v>
                </c:pt>
                <c:pt idx="3300">
                  <c:v>31905</c:v>
                </c:pt>
                <c:pt idx="3301">
                  <c:v>31906</c:v>
                </c:pt>
                <c:pt idx="3302">
                  <c:v>31907</c:v>
                </c:pt>
                <c:pt idx="3303">
                  <c:v>31908</c:v>
                </c:pt>
                <c:pt idx="3304">
                  <c:v>31909</c:v>
                </c:pt>
                <c:pt idx="3305">
                  <c:v>31910</c:v>
                </c:pt>
                <c:pt idx="3306">
                  <c:v>31911</c:v>
                </c:pt>
                <c:pt idx="3307">
                  <c:v>31912</c:v>
                </c:pt>
                <c:pt idx="3308">
                  <c:v>31913</c:v>
                </c:pt>
                <c:pt idx="3309">
                  <c:v>31914</c:v>
                </c:pt>
                <c:pt idx="3310">
                  <c:v>31915</c:v>
                </c:pt>
                <c:pt idx="3311">
                  <c:v>31916</c:v>
                </c:pt>
                <c:pt idx="3312">
                  <c:v>31917</c:v>
                </c:pt>
                <c:pt idx="3313">
                  <c:v>31918</c:v>
                </c:pt>
                <c:pt idx="3314">
                  <c:v>31919</c:v>
                </c:pt>
                <c:pt idx="3315">
                  <c:v>31920</c:v>
                </c:pt>
                <c:pt idx="3316">
                  <c:v>31921</c:v>
                </c:pt>
                <c:pt idx="3317">
                  <c:v>31922</c:v>
                </c:pt>
                <c:pt idx="3318">
                  <c:v>31923</c:v>
                </c:pt>
                <c:pt idx="3319">
                  <c:v>31924</c:v>
                </c:pt>
                <c:pt idx="3320">
                  <c:v>31925</c:v>
                </c:pt>
                <c:pt idx="3321">
                  <c:v>31926</c:v>
                </c:pt>
                <c:pt idx="3322">
                  <c:v>31927</c:v>
                </c:pt>
                <c:pt idx="3323">
                  <c:v>31928</c:v>
                </c:pt>
                <c:pt idx="3324">
                  <c:v>31929</c:v>
                </c:pt>
                <c:pt idx="3325">
                  <c:v>31930</c:v>
                </c:pt>
                <c:pt idx="3326">
                  <c:v>31931</c:v>
                </c:pt>
                <c:pt idx="3327">
                  <c:v>31932</c:v>
                </c:pt>
                <c:pt idx="3328">
                  <c:v>31933</c:v>
                </c:pt>
                <c:pt idx="3329">
                  <c:v>31934</c:v>
                </c:pt>
                <c:pt idx="3330">
                  <c:v>31935</c:v>
                </c:pt>
                <c:pt idx="3331">
                  <c:v>31936</c:v>
                </c:pt>
                <c:pt idx="3332">
                  <c:v>31937</c:v>
                </c:pt>
                <c:pt idx="3333">
                  <c:v>31938</c:v>
                </c:pt>
                <c:pt idx="3334">
                  <c:v>31939</c:v>
                </c:pt>
                <c:pt idx="3335">
                  <c:v>31940</c:v>
                </c:pt>
                <c:pt idx="3336">
                  <c:v>31941</c:v>
                </c:pt>
                <c:pt idx="3337">
                  <c:v>31942</c:v>
                </c:pt>
                <c:pt idx="3338">
                  <c:v>31943</c:v>
                </c:pt>
                <c:pt idx="3339">
                  <c:v>31944</c:v>
                </c:pt>
                <c:pt idx="3340">
                  <c:v>31945</c:v>
                </c:pt>
                <c:pt idx="3341">
                  <c:v>31946</c:v>
                </c:pt>
                <c:pt idx="3342">
                  <c:v>31947</c:v>
                </c:pt>
                <c:pt idx="3343">
                  <c:v>31948</c:v>
                </c:pt>
                <c:pt idx="3344">
                  <c:v>31949</c:v>
                </c:pt>
                <c:pt idx="3345">
                  <c:v>31950</c:v>
                </c:pt>
                <c:pt idx="3346">
                  <c:v>31951</c:v>
                </c:pt>
                <c:pt idx="3347">
                  <c:v>31952</c:v>
                </c:pt>
                <c:pt idx="3348">
                  <c:v>31953</c:v>
                </c:pt>
                <c:pt idx="3349">
                  <c:v>31954</c:v>
                </c:pt>
                <c:pt idx="3350">
                  <c:v>31955</c:v>
                </c:pt>
                <c:pt idx="3351">
                  <c:v>31956</c:v>
                </c:pt>
                <c:pt idx="3352">
                  <c:v>31957</c:v>
                </c:pt>
                <c:pt idx="3353">
                  <c:v>31958</c:v>
                </c:pt>
                <c:pt idx="3354">
                  <c:v>31959</c:v>
                </c:pt>
                <c:pt idx="3355">
                  <c:v>31960</c:v>
                </c:pt>
                <c:pt idx="3356">
                  <c:v>31961</c:v>
                </c:pt>
                <c:pt idx="3357">
                  <c:v>31962</c:v>
                </c:pt>
                <c:pt idx="3358">
                  <c:v>31963</c:v>
                </c:pt>
                <c:pt idx="3359">
                  <c:v>31964</c:v>
                </c:pt>
                <c:pt idx="3360">
                  <c:v>31965</c:v>
                </c:pt>
                <c:pt idx="3361">
                  <c:v>31966</c:v>
                </c:pt>
                <c:pt idx="3362">
                  <c:v>31967</c:v>
                </c:pt>
                <c:pt idx="3363">
                  <c:v>31968</c:v>
                </c:pt>
                <c:pt idx="3364">
                  <c:v>31969</c:v>
                </c:pt>
                <c:pt idx="3365">
                  <c:v>31970</c:v>
                </c:pt>
                <c:pt idx="3366">
                  <c:v>31971</c:v>
                </c:pt>
                <c:pt idx="3367">
                  <c:v>31972</c:v>
                </c:pt>
                <c:pt idx="3368">
                  <c:v>31973</c:v>
                </c:pt>
                <c:pt idx="3369">
                  <c:v>31974</c:v>
                </c:pt>
                <c:pt idx="3370">
                  <c:v>31975</c:v>
                </c:pt>
                <c:pt idx="3371">
                  <c:v>31976</c:v>
                </c:pt>
                <c:pt idx="3372">
                  <c:v>31977</c:v>
                </c:pt>
                <c:pt idx="3373">
                  <c:v>31978</c:v>
                </c:pt>
                <c:pt idx="3374">
                  <c:v>31979</c:v>
                </c:pt>
                <c:pt idx="3375">
                  <c:v>31980</c:v>
                </c:pt>
                <c:pt idx="3376">
                  <c:v>31981</c:v>
                </c:pt>
                <c:pt idx="3377">
                  <c:v>31982</c:v>
                </c:pt>
                <c:pt idx="3378">
                  <c:v>31983</c:v>
                </c:pt>
                <c:pt idx="3379">
                  <c:v>31984</c:v>
                </c:pt>
                <c:pt idx="3380">
                  <c:v>31985</c:v>
                </c:pt>
                <c:pt idx="3381">
                  <c:v>31986</c:v>
                </c:pt>
                <c:pt idx="3382">
                  <c:v>31987</c:v>
                </c:pt>
                <c:pt idx="3383">
                  <c:v>31988</c:v>
                </c:pt>
                <c:pt idx="3384">
                  <c:v>31989</c:v>
                </c:pt>
                <c:pt idx="3385">
                  <c:v>31990</c:v>
                </c:pt>
                <c:pt idx="3386">
                  <c:v>31991</c:v>
                </c:pt>
                <c:pt idx="3387">
                  <c:v>31992</c:v>
                </c:pt>
                <c:pt idx="3388">
                  <c:v>31993</c:v>
                </c:pt>
                <c:pt idx="3389">
                  <c:v>31994</c:v>
                </c:pt>
                <c:pt idx="3390">
                  <c:v>31995</c:v>
                </c:pt>
                <c:pt idx="3391">
                  <c:v>31996</c:v>
                </c:pt>
                <c:pt idx="3392">
                  <c:v>31997</c:v>
                </c:pt>
                <c:pt idx="3393">
                  <c:v>31998</c:v>
                </c:pt>
                <c:pt idx="3394">
                  <c:v>31999</c:v>
                </c:pt>
                <c:pt idx="3395">
                  <c:v>32000</c:v>
                </c:pt>
                <c:pt idx="3396">
                  <c:v>32001</c:v>
                </c:pt>
                <c:pt idx="3397">
                  <c:v>32002</c:v>
                </c:pt>
                <c:pt idx="3398">
                  <c:v>32003</c:v>
                </c:pt>
                <c:pt idx="3399">
                  <c:v>32004</c:v>
                </c:pt>
                <c:pt idx="3400">
                  <c:v>32005</c:v>
                </c:pt>
                <c:pt idx="3401">
                  <c:v>32006</c:v>
                </c:pt>
                <c:pt idx="3402">
                  <c:v>32007</c:v>
                </c:pt>
                <c:pt idx="3403">
                  <c:v>32008</c:v>
                </c:pt>
                <c:pt idx="3404">
                  <c:v>32009</c:v>
                </c:pt>
                <c:pt idx="3405">
                  <c:v>32010</c:v>
                </c:pt>
                <c:pt idx="3406">
                  <c:v>32011</c:v>
                </c:pt>
                <c:pt idx="3407">
                  <c:v>32012</c:v>
                </c:pt>
                <c:pt idx="3408">
                  <c:v>32013</c:v>
                </c:pt>
                <c:pt idx="3409">
                  <c:v>32014</c:v>
                </c:pt>
                <c:pt idx="3410">
                  <c:v>32015</c:v>
                </c:pt>
                <c:pt idx="3411">
                  <c:v>32016</c:v>
                </c:pt>
                <c:pt idx="3412">
                  <c:v>32017</c:v>
                </c:pt>
                <c:pt idx="3413">
                  <c:v>32018</c:v>
                </c:pt>
                <c:pt idx="3414">
                  <c:v>32019</c:v>
                </c:pt>
                <c:pt idx="3415">
                  <c:v>32020</c:v>
                </c:pt>
                <c:pt idx="3416">
                  <c:v>32021</c:v>
                </c:pt>
                <c:pt idx="3417">
                  <c:v>32022</c:v>
                </c:pt>
                <c:pt idx="3418">
                  <c:v>32023</c:v>
                </c:pt>
                <c:pt idx="3419">
                  <c:v>32024</c:v>
                </c:pt>
                <c:pt idx="3420">
                  <c:v>32025</c:v>
                </c:pt>
                <c:pt idx="3421">
                  <c:v>32026</c:v>
                </c:pt>
                <c:pt idx="3422">
                  <c:v>32027</c:v>
                </c:pt>
                <c:pt idx="3423">
                  <c:v>32028</c:v>
                </c:pt>
                <c:pt idx="3424">
                  <c:v>32029</c:v>
                </c:pt>
                <c:pt idx="3425">
                  <c:v>32030</c:v>
                </c:pt>
                <c:pt idx="3426">
                  <c:v>32031</c:v>
                </c:pt>
                <c:pt idx="3427">
                  <c:v>32032</c:v>
                </c:pt>
                <c:pt idx="3428">
                  <c:v>32033</c:v>
                </c:pt>
                <c:pt idx="3429">
                  <c:v>32034</c:v>
                </c:pt>
                <c:pt idx="3430">
                  <c:v>32035</c:v>
                </c:pt>
                <c:pt idx="3431">
                  <c:v>32036</c:v>
                </c:pt>
                <c:pt idx="3432">
                  <c:v>32037</c:v>
                </c:pt>
                <c:pt idx="3433">
                  <c:v>32038</c:v>
                </c:pt>
                <c:pt idx="3434">
                  <c:v>32039</c:v>
                </c:pt>
                <c:pt idx="3435">
                  <c:v>32040</c:v>
                </c:pt>
                <c:pt idx="3436">
                  <c:v>32041</c:v>
                </c:pt>
                <c:pt idx="3437">
                  <c:v>32042</c:v>
                </c:pt>
                <c:pt idx="3438">
                  <c:v>32043</c:v>
                </c:pt>
                <c:pt idx="3439">
                  <c:v>32044</c:v>
                </c:pt>
                <c:pt idx="3440">
                  <c:v>32045</c:v>
                </c:pt>
                <c:pt idx="3441">
                  <c:v>32046</c:v>
                </c:pt>
                <c:pt idx="3442">
                  <c:v>32047</c:v>
                </c:pt>
                <c:pt idx="3443">
                  <c:v>32048</c:v>
                </c:pt>
                <c:pt idx="3444">
                  <c:v>32049</c:v>
                </c:pt>
                <c:pt idx="3445">
                  <c:v>32050</c:v>
                </c:pt>
                <c:pt idx="3446">
                  <c:v>32051</c:v>
                </c:pt>
                <c:pt idx="3447">
                  <c:v>32052</c:v>
                </c:pt>
                <c:pt idx="3448">
                  <c:v>32053</c:v>
                </c:pt>
                <c:pt idx="3449">
                  <c:v>32054</c:v>
                </c:pt>
                <c:pt idx="3450">
                  <c:v>32055</c:v>
                </c:pt>
                <c:pt idx="3451">
                  <c:v>32056</c:v>
                </c:pt>
                <c:pt idx="3452">
                  <c:v>32057</c:v>
                </c:pt>
                <c:pt idx="3453">
                  <c:v>32058</c:v>
                </c:pt>
                <c:pt idx="3454">
                  <c:v>32059</c:v>
                </c:pt>
                <c:pt idx="3455">
                  <c:v>32060</c:v>
                </c:pt>
                <c:pt idx="3456">
                  <c:v>32061</c:v>
                </c:pt>
                <c:pt idx="3457">
                  <c:v>32062</c:v>
                </c:pt>
                <c:pt idx="3458">
                  <c:v>32063</c:v>
                </c:pt>
                <c:pt idx="3459">
                  <c:v>32064</c:v>
                </c:pt>
                <c:pt idx="3460">
                  <c:v>32065</c:v>
                </c:pt>
                <c:pt idx="3461">
                  <c:v>32066</c:v>
                </c:pt>
                <c:pt idx="3462">
                  <c:v>32067</c:v>
                </c:pt>
                <c:pt idx="3463">
                  <c:v>32068</c:v>
                </c:pt>
                <c:pt idx="3464">
                  <c:v>32069</c:v>
                </c:pt>
                <c:pt idx="3465">
                  <c:v>32070</c:v>
                </c:pt>
                <c:pt idx="3466">
                  <c:v>32071</c:v>
                </c:pt>
                <c:pt idx="3467">
                  <c:v>32072</c:v>
                </c:pt>
                <c:pt idx="3468">
                  <c:v>32073</c:v>
                </c:pt>
                <c:pt idx="3469">
                  <c:v>32074</c:v>
                </c:pt>
                <c:pt idx="3470">
                  <c:v>32075</c:v>
                </c:pt>
                <c:pt idx="3471">
                  <c:v>32076</c:v>
                </c:pt>
                <c:pt idx="3472">
                  <c:v>32077</c:v>
                </c:pt>
                <c:pt idx="3473">
                  <c:v>32078</c:v>
                </c:pt>
                <c:pt idx="3474">
                  <c:v>32079</c:v>
                </c:pt>
                <c:pt idx="3475">
                  <c:v>32080</c:v>
                </c:pt>
                <c:pt idx="3476">
                  <c:v>32081</c:v>
                </c:pt>
                <c:pt idx="3477">
                  <c:v>32082</c:v>
                </c:pt>
                <c:pt idx="3478">
                  <c:v>32083</c:v>
                </c:pt>
                <c:pt idx="3479">
                  <c:v>32084</c:v>
                </c:pt>
                <c:pt idx="3480">
                  <c:v>32085</c:v>
                </c:pt>
                <c:pt idx="3481">
                  <c:v>32086</c:v>
                </c:pt>
                <c:pt idx="3482">
                  <c:v>32087</c:v>
                </c:pt>
                <c:pt idx="3483">
                  <c:v>32088</c:v>
                </c:pt>
                <c:pt idx="3484">
                  <c:v>32089</c:v>
                </c:pt>
                <c:pt idx="3485">
                  <c:v>32090</c:v>
                </c:pt>
                <c:pt idx="3486">
                  <c:v>32091</c:v>
                </c:pt>
                <c:pt idx="3487">
                  <c:v>32092</c:v>
                </c:pt>
                <c:pt idx="3488">
                  <c:v>32093</c:v>
                </c:pt>
                <c:pt idx="3489">
                  <c:v>32094</c:v>
                </c:pt>
                <c:pt idx="3490">
                  <c:v>32095</c:v>
                </c:pt>
                <c:pt idx="3491">
                  <c:v>32096</c:v>
                </c:pt>
                <c:pt idx="3492">
                  <c:v>32097</c:v>
                </c:pt>
                <c:pt idx="3493">
                  <c:v>32098</c:v>
                </c:pt>
                <c:pt idx="3494">
                  <c:v>32099</c:v>
                </c:pt>
                <c:pt idx="3495">
                  <c:v>32100</c:v>
                </c:pt>
                <c:pt idx="3496">
                  <c:v>32101</c:v>
                </c:pt>
                <c:pt idx="3497">
                  <c:v>32102</c:v>
                </c:pt>
                <c:pt idx="3498">
                  <c:v>32103</c:v>
                </c:pt>
                <c:pt idx="3499">
                  <c:v>32104</c:v>
                </c:pt>
                <c:pt idx="3500">
                  <c:v>32105</c:v>
                </c:pt>
                <c:pt idx="3501">
                  <c:v>32106</c:v>
                </c:pt>
                <c:pt idx="3502">
                  <c:v>32107</c:v>
                </c:pt>
                <c:pt idx="3503">
                  <c:v>32108</c:v>
                </c:pt>
                <c:pt idx="3504">
                  <c:v>32109</c:v>
                </c:pt>
                <c:pt idx="3505">
                  <c:v>32110</c:v>
                </c:pt>
                <c:pt idx="3506">
                  <c:v>32111</c:v>
                </c:pt>
                <c:pt idx="3507">
                  <c:v>32112</c:v>
                </c:pt>
                <c:pt idx="3508">
                  <c:v>32113</c:v>
                </c:pt>
                <c:pt idx="3509">
                  <c:v>32114</c:v>
                </c:pt>
                <c:pt idx="3510">
                  <c:v>32115</c:v>
                </c:pt>
                <c:pt idx="3511">
                  <c:v>32116</c:v>
                </c:pt>
                <c:pt idx="3512">
                  <c:v>32117</c:v>
                </c:pt>
                <c:pt idx="3513">
                  <c:v>32118</c:v>
                </c:pt>
                <c:pt idx="3514">
                  <c:v>32119</c:v>
                </c:pt>
                <c:pt idx="3515">
                  <c:v>32120</c:v>
                </c:pt>
                <c:pt idx="3516">
                  <c:v>32121</c:v>
                </c:pt>
                <c:pt idx="3517">
                  <c:v>32122</c:v>
                </c:pt>
                <c:pt idx="3518">
                  <c:v>32123</c:v>
                </c:pt>
                <c:pt idx="3519">
                  <c:v>32124</c:v>
                </c:pt>
                <c:pt idx="3520">
                  <c:v>32125</c:v>
                </c:pt>
                <c:pt idx="3521">
                  <c:v>32126</c:v>
                </c:pt>
                <c:pt idx="3522">
                  <c:v>32127</c:v>
                </c:pt>
                <c:pt idx="3523">
                  <c:v>32128</c:v>
                </c:pt>
                <c:pt idx="3524">
                  <c:v>32129</c:v>
                </c:pt>
                <c:pt idx="3525">
                  <c:v>32130</c:v>
                </c:pt>
                <c:pt idx="3526">
                  <c:v>32131</c:v>
                </c:pt>
                <c:pt idx="3527">
                  <c:v>32132</c:v>
                </c:pt>
                <c:pt idx="3528">
                  <c:v>32133</c:v>
                </c:pt>
                <c:pt idx="3529">
                  <c:v>32134</c:v>
                </c:pt>
                <c:pt idx="3530">
                  <c:v>32135</c:v>
                </c:pt>
                <c:pt idx="3531">
                  <c:v>32136</c:v>
                </c:pt>
                <c:pt idx="3532">
                  <c:v>32137</c:v>
                </c:pt>
                <c:pt idx="3533">
                  <c:v>32138</c:v>
                </c:pt>
                <c:pt idx="3534">
                  <c:v>32139</c:v>
                </c:pt>
                <c:pt idx="3535">
                  <c:v>32140</c:v>
                </c:pt>
                <c:pt idx="3536">
                  <c:v>32141</c:v>
                </c:pt>
                <c:pt idx="3537">
                  <c:v>32142</c:v>
                </c:pt>
                <c:pt idx="3538">
                  <c:v>32143</c:v>
                </c:pt>
                <c:pt idx="3539">
                  <c:v>32144</c:v>
                </c:pt>
                <c:pt idx="3540">
                  <c:v>32145</c:v>
                </c:pt>
                <c:pt idx="3541">
                  <c:v>32146</c:v>
                </c:pt>
                <c:pt idx="3542">
                  <c:v>32147</c:v>
                </c:pt>
                <c:pt idx="3543">
                  <c:v>32148</c:v>
                </c:pt>
                <c:pt idx="3544">
                  <c:v>32149</c:v>
                </c:pt>
                <c:pt idx="3545">
                  <c:v>32150</c:v>
                </c:pt>
                <c:pt idx="3546">
                  <c:v>32151</c:v>
                </c:pt>
                <c:pt idx="3547">
                  <c:v>32152</c:v>
                </c:pt>
                <c:pt idx="3548">
                  <c:v>32153</c:v>
                </c:pt>
                <c:pt idx="3549">
                  <c:v>32154</c:v>
                </c:pt>
                <c:pt idx="3550">
                  <c:v>32155</c:v>
                </c:pt>
                <c:pt idx="3551">
                  <c:v>32156</c:v>
                </c:pt>
                <c:pt idx="3552">
                  <c:v>32157</c:v>
                </c:pt>
                <c:pt idx="3553">
                  <c:v>32158</c:v>
                </c:pt>
                <c:pt idx="3554">
                  <c:v>32159</c:v>
                </c:pt>
                <c:pt idx="3555">
                  <c:v>32160</c:v>
                </c:pt>
                <c:pt idx="3556">
                  <c:v>32161</c:v>
                </c:pt>
                <c:pt idx="3557">
                  <c:v>32162</c:v>
                </c:pt>
                <c:pt idx="3558">
                  <c:v>32163</c:v>
                </c:pt>
                <c:pt idx="3559">
                  <c:v>32164</c:v>
                </c:pt>
                <c:pt idx="3560">
                  <c:v>32165</c:v>
                </c:pt>
                <c:pt idx="3561">
                  <c:v>32166</c:v>
                </c:pt>
                <c:pt idx="3562">
                  <c:v>32167</c:v>
                </c:pt>
                <c:pt idx="3563">
                  <c:v>32168</c:v>
                </c:pt>
                <c:pt idx="3564">
                  <c:v>32169</c:v>
                </c:pt>
                <c:pt idx="3565">
                  <c:v>32170</c:v>
                </c:pt>
                <c:pt idx="3566">
                  <c:v>32171</c:v>
                </c:pt>
                <c:pt idx="3567">
                  <c:v>32172</c:v>
                </c:pt>
                <c:pt idx="3568">
                  <c:v>32173</c:v>
                </c:pt>
                <c:pt idx="3569">
                  <c:v>32174</c:v>
                </c:pt>
                <c:pt idx="3570">
                  <c:v>32175</c:v>
                </c:pt>
                <c:pt idx="3571">
                  <c:v>32176</c:v>
                </c:pt>
                <c:pt idx="3572">
                  <c:v>32177</c:v>
                </c:pt>
                <c:pt idx="3573">
                  <c:v>32178</c:v>
                </c:pt>
                <c:pt idx="3574">
                  <c:v>32179</c:v>
                </c:pt>
                <c:pt idx="3575">
                  <c:v>32180</c:v>
                </c:pt>
                <c:pt idx="3576">
                  <c:v>32181</c:v>
                </c:pt>
                <c:pt idx="3577">
                  <c:v>32182</c:v>
                </c:pt>
                <c:pt idx="3578">
                  <c:v>32183</c:v>
                </c:pt>
                <c:pt idx="3579">
                  <c:v>32184</c:v>
                </c:pt>
                <c:pt idx="3580">
                  <c:v>32185</c:v>
                </c:pt>
                <c:pt idx="3581">
                  <c:v>32186</c:v>
                </c:pt>
                <c:pt idx="3582">
                  <c:v>32187</c:v>
                </c:pt>
                <c:pt idx="3583">
                  <c:v>32188</c:v>
                </c:pt>
                <c:pt idx="3584">
                  <c:v>32189</c:v>
                </c:pt>
                <c:pt idx="3585">
                  <c:v>32190</c:v>
                </c:pt>
                <c:pt idx="3586">
                  <c:v>32191</c:v>
                </c:pt>
                <c:pt idx="3587">
                  <c:v>32192</c:v>
                </c:pt>
                <c:pt idx="3588">
                  <c:v>32193</c:v>
                </c:pt>
                <c:pt idx="3589">
                  <c:v>32194</c:v>
                </c:pt>
                <c:pt idx="3590">
                  <c:v>32195</c:v>
                </c:pt>
                <c:pt idx="3591">
                  <c:v>32196</c:v>
                </c:pt>
                <c:pt idx="3592">
                  <c:v>32197</c:v>
                </c:pt>
                <c:pt idx="3593">
                  <c:v>32198</c:v>
                </c:pt>
                <c:pt idx="3594">
                  <c:v>32199</c:v>
                </c:pt>
                <c:pt idx="3595">
                  <c:v>32200</c:v>
                </c:pt>
                <c:pt idx="3596">
                  <c:v>32201</c:v>
                </c:pt>
                <c:pt idx="3597">
                  <c:v>32202</c:v>
                </c:pt>
                <c:pt idx="3598">
                  <c:v>32203</c:v>
                </c:pt>
                <c:pt idx="3599">
                  <c:v>32204</c:v>
                </c:pt>
                <c:pt idx="3600">
                  <c:v>32205</c:v>
                </c:pt>
                <c:pt idx="3601">
                  <c:v>32206</c:v>
                </c:pt>
                <c:pt idx="3602">
                  <c:v>32207</c:v>
                </c:pt>
                <c:pt idx="3603">
                  <c:v>32208</c:v>
                </c:pt>
                <c:pt idx="3604">
                  <c:v>32209</c:v>
                </c:pt>
                <c:pt idx="3605">
                  <c:v>32210</c:v>
                </c:pt>
                <c:pt idx="3606">
                  <c:v>32211</c:v>
                </c:pt>
                <c:pt idx="3607">
                  <c:v>32212</c:v>
                </c:pt>
                <c:pt idx="3608">
                  <c:v>32213</c:v>
                </c:pt>
                <c:pt idx="3609">
                  <c:v>32214</c:v>
                </c:pt>
                <c:pt idx="3610">
                  <c:v>32215</c:v>
                </c:pt>
                <c:pt idx="3611">
                  <c:v>32216</c:v>
                </c:pt>
                <c:pt idx="3612">
                  <c:v>32217</c:v>
                </c:pt>
                <c:pt idx="3613">
                  <c:v>32218</c:v>
                </c:pt>
                <c:pt idx="3614">
                  <c:v>32219</c:v>
                </c:pt>
                <c:pt idx="3615">
                  <c:v>32220</c:v>
                </c:pt>
                <c:pt idx="3616">
                  <c:v>32221</c:v>
                </c:pt>
                <c:pt idx="3617">
                  <c:v>32222</c:v>
                </c:pt>
                <c:pt idx="3618">
                  <c:v>32223</c:v>
                </c:pt>
                <c:pt idx="3619">
                  <c:v>32224</c:v>
                </c:pt>
                <c:pt idx="3620">
                  <c:v>32225</c:v>
                </c:pt>
                <c:pt idx="3621">
                  <c:v>32226</c:v>
                </c:pt>
                <c:pt idx="3622">
                  <c:v>32227</c:v>
                </c:pt>
                <c:pt idx="3623">
                  <c:v>32228</c:v>
                </c:pt>
                <c:pt idx="3624">
                  <c:v>32229</c:v>
                </c:pt>
                <c:pt idx="3625">
                  <c:v>32230</c:v>
                </c:pt>
                <c:pt idx="3626">
                  <c:v>32231</c:v>
                </c:pt>
                <c:pt idx="3627">
                  <c:v>32232</c:v>
                </c:pt>
                <c:pt idx="3628">
                  <c:v>32233</c:v>
                </c:pt>
                <c:pt idx="3629">
                  <c:v>32234</c:v>
                </c:pt>
                <c:pt idx="3630">
                  <c:v>32235</c:v>
                </c:pt>
                <c:pt idx="3631">
                  <c:v>32236</c:v>
                </c:pt>
                <c:pt idx="3632">
                  <c:v>32237</c:v>
                </c:pt>
                <c:pt idx="3633">
                  <c:v>32238</c:v>
                </c:pt>
                <c:pt idx="3634">
                  <c:v>32239</c:v>
                </c:pt>
                <c:pt idx="3635">
                  <c:v>32240</c:v>
                </c:pt>
                <c:pt idx="3636">
                  <c:v>32241</c:v>
                </c:pt>
                <c:pt idx="3637">
                  <c:v>32242</c:v>
                </c:pt>
                <c:pt idx="3638">
                  <c:v>32243</c:v>
                </c:pt>
                <c:pt idx="3639">
                  <c:v>32244</c:v>
                </c:pt>
                <c:pt idx="3640">
                  <c:v>32245</c:v>
                </c:pt>
                <c:pt idx="3641">
                  <c:v>32246</c:v>
                </c:pt>
                <c:pt idx="3642">
                  <c:v>32247</c:v>
                </c:pt>
                <c:pt idx="3643">
                  <c:v>32248</c:v>
                </c:pt>
                <c:pt idx="3644">
                  <c:v>32249</c:v>
                </c:pt>
                <c:pt idx="3645">
                  <c:v>32250</c:v>
                </c:pt>
                <c:pt idx="3646">
                  <c:v>32251</c:v>
                </c:pt>
                <c:pt idx="3647">
                  <c:v>32252</c:v>
                </c:pt>
                <c:pt idx="3648">
                  <c:v>32253</c:v>
                </c:pt>
                <c:pt idx="3649">
                  <c:v>32254</c:v>
                </c:pt>
                <c:pt idx="3650">
                  <c:v>32255</c:v>
                </c:pt>
                <c:pt idx="3651">
                  <c:v>32256</c:v>
                </c:pt>
                <c:pt idx="3652">
                  <c:v>32257</c:v>
                </c:pt>
                <c:pt idx="3653">
                  <c:v>32258</c:v>
                </c:pt>
                <c:pt idx="3654">
                  <c:v>32259</c:v>
                </c:pt>
                <c:pt idx="3655">
                  <c:v>32260</c:v>
                </c:pt>
                <c:pt idx="3656">
                  <c:v>32261</c:v>
                </c:pt>
                <c:pt idx="3657">
                  <c:v>32262</c:v>
                </c:pt>
                <c:pt idx="3658">
                  <c:v>32263</c:v>
                </c:pt>
                <c:pt idx="3659">
                  <c:v>32264</c:v>
                </c:pt>
                <c:pt idx="3660">
                  <c:v>32265</c:v>
                </c:pt>
                <c:pt idx="3661">
                  <c:v>32266</c:v>
                </c:pt>
                <c:pt idx="3662">
                  <c:v>32267</c:v>
                </c:pt>
                <c:pt idx="3663">
                  <c:v>32268</c:v>
                </c:pt>
                <c:pt idx="3664">
                  <c:v>32269</c:v>
                </c:pt>
                <c:pt idx="3665">
                  <c:v>32270</c:v>
                </c:pt>
                <c:pt idx="3666">
                  <c:v>32271</c:v>
                </c:pt>
                <c:pt idx="3667">
                  <c:v>32272</c:v>
                </c:pt>
                <c:pt idx="3668">
                  <c:v>32273</c:v>
                </c:pt>
                <c:pt idx="3669">
                  <c:v>32274</c:v>
                </c:pt>
                <c:pt idx="3670">
                  <c:v>32275</c:v>
                </c:pt>
                <c:pt idx="3671">
                  <c:v>32276</c:v>
                </c:pt>
                <c:pt idx="3672">
                  <c:v>32277</c:v>
                </c:pt>
                <c:pt idx="3673">
                  <c:v>32278</c:v>
                </c:pt>
                <c:pt idx="3674">
                  <c:v>32279</c:v>
                </c:pt>
                <c:pt idx="3675">
                  <c:v>32280</c:v>
                </c:pt>
                <c:pt idx="3676">
                  <c:v>32281</c:v>
                </c:pt>
                <c:pt idx="3677">
                  <c:v>32282</c:v>
                </c:pt>
                <c:pt idx="3678">
                  <c:v>32283</c:v>
                </c:pt>
                <c:pt idx="3679">
                  <c:v>32284</c:v>
                </c:pt>
                <c:pt idx="3680">
                  <c:v>32285</c:v>
                </c:pt>
                <c:pt idx="3681">
                  <c:v>32286</c:v>
                </c:pt>
                <c:pt idx="3682">
                  <c:v>32287</c:v>
                </c:pt>
                <c:pt idx="3683">
                  <c:v>32288</c:v>
                </c:pt>
                <c:pt idx="3684">
                  <c:v>32289</c:v>
                </c:pt>
                <c:pt idx="3685">
                  <c:v>32290</c:v>
                </c:pt>
                <c:pt idx="3686">
                  <c:v>32291</c:v>
                </c:pt>
                <c:pt idx="3687">
                  <c:v>32292</c:v>
                </c:pt>
                <c:pt idx="3688">
                  <c:v>32293</c:v>
                </c:pt>
                <c:pt idx="3689">
                  <c:v>32294</c:v>
                </c:pt>
                <c:pt idx="3690">
                  <c:v>32295</c:v>
                </c:pt>
                <c:pt idx="3691">
                  <c:v>32296</c:v>
                </c:pt>
                <c:pt idx="3692">
                  <c:v>32297</c:v>
                </c:pt>
                <c:pt idx="3693">
                  <c:v>32298</c:v>
                </c:pt>
                <c:pt idx="3694">
                  <c:v>32299</c:v>
                </c:pt>
                <c:pt idx="3695">
                  <c:v>32300</c:v>
                </c:pt>
                <c:pt idx="3696">
                  <c:v>32301</c:v>
                </c:pt>
                <c:pt idx="3697">
                  <c:v>32302</c:v>
                </c:pt>
                <c:pt idx="3698">
                  <c:v>32303</c:v>
                </c:pt>
                <c:pt idx="3699">
                  <c:v>32304</c:v>
                </c:pt>
                <c:pt idx="3700">
                  <c:v>32305</c:v>
                </c:pt>
                <c:pt idx="3701">
                  <c:v>32306</c:v>
                </c:pt>
                <c:pt idx="3702">
                  <c:v>32307</c:v>
                </c:pt>
                <c:pt idx="3703">
                  <c:v>32308</c:v>
                </c:pt>
                <c:pt idx="3704">
                  <c:v>32309</c:v>
                </c:pt>
                <c:pt idx="3705">
                  <c:v>32310</c:v>
                </c:pt>
                <c:pt idx="3706">
                  <c:v>32311</c:v>
                </c:pt>
                <c:pt idx="3707">
                  <c:v>32312</c:v>
                </c:pt>
                <c:pt idx="3708">
                  <c:v>32313</c:v>
                </c:pt>
                <c:pt idx="3709">
                  <c:v>32314</c:v>
                </c:pt>
                <c:pt idx="3710">
                  <c:v>32315</c:v>
                </c:pt>
                <c:pt idx="3711">
                  <c:v>32316</c:v>
                </c:pt>
                <c:pt idx="3712">
                  <c:v>32317</c:v>
                </c:pt>
                <c:pt idx="3713">
                  <c:v>32318</c:v>
                </c:pt>
                <c:pt idx="3714">
                  <c:v>32319</c:v>
                </c:pt>
                <c:pt idx="3715">
                  <c:v>32320</c:v>
                </c:pt>
                <c:pt idx="3716">
                  <c:v>32321</c:v>
                </c:pt>
                <c:pt idx="3717">
                  <c:v>32322</c:v>
                </c:pt>
                <c:pt idx="3718">
                  <c:v>32323</c:v>
                </c:pt>
                <c:pt idx="3719">
                  <c:v>32324</c:v>
                </c:pt>
                <c:pt idx="3720">
                  <c:v>32325</c:v>
                </c:pt>
                <c:pt idx="3721">
                  <c:v>32326</c:v>
                </c:pt>
                <c:pt idx="3722">
                  <c:v>32327</c:v>
                </c:pt>
                <c:pt idx="3723">
                  <c:v>32328</c:v>
                </c:pt>
                <c:pt idx="3724">
                  <c:v>32329</c:v>
                </c:pt>
                <c:pt idx="3725">
                  <c:v>32330</c:v>
                </c:pt>
                <c:pt idx="3726">
                  <c:v>32331</c:v>
                </c:pt>
                <c:pt idx="3727">
                  <c:v>32332</c:v>
                </c:pt>
                <c:pt idx="3728">
                  <c:v>32333</c:v>
                </c:pt>
                <c:pt idx="3729">
                  <c:v>32334</c:v>
                </c:pt>
                <c:pt idx="3730">
                  <c:v>32335</c:v>
                </c:pt>
                <c:pt idx="3731">
                  <c:v>32336</c:v>
                </c:pt>
                <c:pt idx="3732">
                  <c:v>32337</c:v>
                </c:pt>
                <c:pt idx="3733">
                  <c:v>32338</c:v>
                </c:pt>
                <c:pt idx="3734">
                  <c:v>32339</c:v>
                </c:pt>
                <c:pt idx="3735">
                  <c:v>32340</c:v>
                </c:pt>
                <c:pt idx="3736">
                  <c:v>32341</c:v>
                </c:pt>
                <c:pt idx="3737">
                  <c:v>32342</c:v>
                </c:pt>
                <c:pt idx="3738">
                  <c:v>32343</c:v>
                </c:pt>
                <c:pt idx="3739">
                  <c:v>32344</c:v>
                </c:pt>
                <c:pt idx="3740">
                  <c:v>32345</c:v>
                </c:pt>
                <c:pt idx="3741">
                  <c:v>32346</c:v>
                </c:pt>
                <c:pt idx="3742">
                  <c:v>32347</c:v>
                </c:pt>
                <c:pt idx="3743">
                  <c:v>32348</c:v>
                </c:pt>
                <c:pt idx="3744">
                  <c:v>32349</c:v>
                </c:pt>
                <c:pt idx="3745">
                  <c:v>32350</c:v>
                </c:pt>
                <c:pt idx="3746">
                  <c:v>32351</c:v>
                </c:pt>
                <c:pt idx="3747">
                  <c:v>32352</c:v>
                </c:pt>
                <c:pt idx="3748">
                  <c:v>32353</c:v>
                </c:pt>
                <c:pt idx="3749">
                  <c:v>32354</c:v>
                </c:pt>
                <c:pt idx="3750">
                  <c:v>32355</c:v>
                </c:pt>
                <c:pt idx="3751">
                  <c:v>32356</c:v>
                </c:pt>
                <c:pt idx="3752">
                  <c:v>32357</c:v>
                </c:pt>
                <c:pt idx="3753">
                  <c:v>32358</c:v>
                </c:pt>
                <c:pt idx="3754">
                  <c:v>32359</c:v>
                </c:pt>
                <c:pt idx="3755">
                  <c:v>32360</c:v>
                </c:pt>
                <c:pt idx="3756">
                  <c:v>32361</c:v>
                </c:pt>
                <c:pt idx="3757">
                  <c:v>32362</c:v>
                </c:pt>
                <c:pt idx="3758">
                  <c:v>32363</c:v>
                </c:pt>
                <c:pt idx="3759">
                  <c:v>32364</c:v>
                </c:pt>
                <c:pt idx="3760">
                  <c:v>32365</c:v>
                </c:pt>
                <c:pt idx="3761">
                  <c:v>32366</c:v>
                </c:pt>
                <c:pt idx="3762">
                  <c:v>32367</c:v>
                </c:pt>
                <c:pt idx="3763">
                  <c:v>32368</c:v>
                </c:pt>
                <c:pt idx="3764">
                  <c:v>32369</c:v>
                </c:pt>
                <c:pt idx="3765">
                  <c:v>32370</c:v>
                </c:pt>
                <c:pt idx="3766">
                  <c:v>32371</c:v>
                </c:pt>
                <c:pt idx="3767">
                  <c:v>32372</c:v>
                </c:pt>
                <c:pt idx="3768">
                  <c:v>32373</c:v>
                </c:pt>
                <c:pt idx="3769">
                  <c:v>32374</c:v>
                </c:pt>
                <c:pt idx="3770">
                  <c:v>32375</c:v>
                </c:pt>
                <c:pt idx="3771">
                  <c:v>32376</c:v>
                </c:pt>
                <c:pt idx="3772">
                  <c:v>32377</c:v>
                </c:pt>
                <c:pt idx="3773">
                  <c:v>32378</c:v>
                </c:pt>
                <c:pt idx="3774">
                  <c:v>32379</c:v>
                </c:pt>
                <c:pt idx="3775">
                  <c:v>32380</c:v>
                </c:pt>
                <c:pt idx="3776">
                  <c:v>32381</c:v>
                </c:pt>
                <c:pt idx="3777">
                  <c:v>32382</c:v>
                </c:pt>
                <c:pt idx="3778">
                  <c:v>32383</c:v>
                </c:pt>
                <c:pt idx="3779">
                  <c:v>32384</c:v>
                </c:pt>
                <c:pt idx="3780">
                  <c:v>32385</c:v>
                </c:pt>
                <c:pt idx="3781">
                  <c:v>32386</c:v>
                </c:pt>
                <c:pt idx="3782">
                  <c:v>32387</c:v>
                </c:pt>
                <c:pt idx="3783">
                  <c:v>32388</c:v>
                </c:pt>
                <c:pt idx="3784">
                  <c:v>32389</c:v>
                </c:pt>
                <c:pt idx="3785">
                  <c:v>32390</c:v>
                </c:pt>
                <c:pt idx="3786">
                  <c:v>32391</c:v>
                </c:pt>
                <c:pt idx="3787">
                  <c:v>32392</c:v>
                </c:pt>
                <c:pt idx="3788">
                  <c:v>32393</c:v>
                </c:pt>
                <c:pt idx="3789">
                  <c:v>32394</c:v>
                </c:pt>
                <c:pt idx="3790">
                  <c:v>32395</c:v>
                </c:pt>
                <c:pt idx="3791">
                  <c:v>32396</c:v>
                </c:pt>
                <c:pt idx="3792">
                  <c:v>32397</c:v>
                </c:pt>
                <c:pt idx="3793">
                  <c:v>32398</c:v>
                </c:pt>
                <c:pt idx="3794">
                  <c:v>32399</c:v>
                </c:pt>
                <c:pt idx="3795">
                  <c:v>32400</c:v>
                </c:pt>
                <c:pt idx="3796">
                  <c:v>32401</c:v>
                </c:pt>
                <c:pt idx="3797">
                  <c:v>32402</c:v>
                </c:pt>
                <c:pt idx="3798">
                  <c:v>32403</c:v>
                </c:pt>
                <c:pt idx="3799">
                  <c:v>32404</c:v>
                </c:pt>
                <c:pt idx="3800">
                  <c:v>32405</c:v>
                </c:pt>
                <c:pt idx="3801">
                  <c:v>32406</c:v>
                </c:pt>
                <c:pt idx="3802">
                  <c:v>32407</c:v>
                </c:pt>
                <c:pt idx="3803">
                  <c:v>32408</c:v>
                </c:pt>
                <c:pt idx="3804">
                  <c:v>32409</c:v>
                </c:pt>
                <c:pt idx="3805">
                  <c:v>32410</c:v>
                </c:pt>
                <c:pt idx="3806">
                  <c:v>32411</c:v>
                </c:pt>
                <c:pt idx="3807">
                  <c:v>32412</c:v>
                </c:pt>
                <c:pt idx="3808">
                  <c:v>32413</c:v>
                </c:pt>
                <c:pt idx="3809">
                  <c:v>32414</c:v>
                </c:pt>
                <c:pt idx="3810">
                  <c:v>32415</c:v>
                </c:pt>
                <c:pt idx="3811">
                  <c:v>32416</c:v>
                </c:pt>
                <c:pt idx="3812">
                  <c:v>32417</c:v>
                </c:pt>
                <c:pt idx="3813">
                  <c:v>32418</c:v>
                </c:pt>
                <c:pt idx="3814">
                  <c:v>32419</c:v>
                </c:pt>
                <c:pt idx="3815">
                  <c:v>32420</c:v>
                </c:pt>
                <c:pt idx="3816">
                  <c:v>32421</c:v>
                </c:pt>
                <c:pt idx="3817">
                  <c:v>32422</c:v>
                </c:pt>
                <c:pt idx="3818">
                  <c:v>32423</c:v>
                </c:pt>
                <c:pt idx="3819">
                  <c:v>32424</c:v>
                </c:pt>
                <c:pt idx="3820">
                  <c:v>32425</c:v>
                </c:pt>
                <c:pt idx="3821">
                  <c:v>32426</c:v>
                </c:pt>
                <c:pt idx="3822">
                  <c:v>32427</c:v>
                </c:pt>
                <c:pt idx="3823">
                  <c:v>32428</c:v>
                </c:pt>
                <c:pt idx="3824">
                  <c:v>32429</c:v>
                </c:pt>
                <c:pt idx="3825">
                  <c:v>32430</c:v>
                </c:pt>
                <c:pt idx="3826">
                  <c:v>32431</c:v>
                </c:pt>
                <c:pt idx="3827">
                  <c:v>32432</c:v>
                </c:pt>
                <c:pt idx="3828">
                  <c:v>32433</c:v>
                </c:pt>
                <c:pt idx="3829">
                  <c:v>32434</c:v>
                </c:pt>
                <c:pt idx="3830">
                  <c:v>32435</c:v>
                </c:pt>
                <c:pt idx="3831">
                  <c:v>32436</c:v>
                </c:pt>
                <c:pt idx="3832">
                  <c:v>32437</c:v>
                </c:pt>
                <c:pt idx="3833">
                  <c:v>32438</c:v>
                </c:pt>
                <c:pt idx="3834">
                  <c:v>32439</c:v>
                </c:pt>
                <c:pt idx="3835">
                  <c:v>32440</c:v>
                </c:pt>
                <c:pt idx="3836">
                  <c:v>32441</c:v>
                </c:pt>
                <c:pt idx="3837">
                  <c:v>32442</c:v>
                </c:pt>
                <c:pt idx="3838">
                  <c:v>32443</c:v>
                </c:pt>
                <c:pt idx="3839">
                  <c:v>32444</c:v>
                </c:pt>
                <c:pt idx="3840">
                  <c:v>32445</c:v>
                </c:pt>
                <c:pt idx="3841">
                  <c:v>32446</c:v>
                </c:pt>
                <c:pt idx="3842">
                  <c:v>32447</c:v>
                </c:pt>
                <c:pt idx="3843">
                  <c:v>32448</c:v>
                </c:pt>
                <c:pt idx="3844">
                  <c:v>32449</c:v>
                </c:pt>
                <c:pt idx="3845">
                  <c:v>32450</c:v>
                </c:pt>
                <c:pt idx="3846">
                  <c:v>32451</c:v>
                </c:pt>
                <c:pt idx="3847">
                  <c:v>32452</c:v>
                </c:pt>
                <c:pt idx="3848">
                  <c:v>32453</c:v>
                </c:pt>
                <c:pt idx="3849">
                  <c:v>32454</c:v>
                </c:pt>
                <c:pt idx="3850">
                  <c:v>32455</c:v>
                </c:pt>
                <c:pt idx="3851">
                  <c:v>32456</c:v>
                </c:pt>
                <c:pt idx="3852">
                  <c:v>32457</c:v>
                </c:pt>
                <c:pt idx="3853">
                  <c:v>32458</c:v>
                </c:pt>
                <c:pt idx="3854">
                  <c:v>32459</c:v>
                </c:pt>
                <c:pt idx="3855">
                  <c:v>32460</c:v>
                </c:pt>
                <c:pt idx="3856">
                  <c:v>32461</c:v>
                </c:pt>
                <c:pt idx="3857">
                  <c:v>32462</c:v>
                </c:pt>
                <c:pt idx="3858">
                  <c:v>32463</c:v>
                </c:pt>
                <c:pt idx="3859">
                  <c:v>32464</c:v>
                </c:pt>
                <c:pt idx="3860">
                  <c:v>32465</c:v>
                </c:pt>
                <c:pt idx="3861">
                  <c:v>32466</c:v>
                </c:pt>
                <c:pt idx="3862">
                  <c:v>32467</c:v>
                </c:pt>
                <c:pt idx="3863">
                  <c:v>32468</c:v>
                </c:pt>
                <c:pt idx="3864">
                  <c:v>32469</c:v>
                </c:pt>
                <c:pt idx="3865">
                  <c:v>32470</c:v>
                </c:pt>
                <c:pt idx="3866">
                  <c:v>32471</c:v>
                </c:pt>
                <c:pt idx="3867">
                  <c:v>32472</c:v>
                </c:pt>
                <c:pt idx="3868">
                  <c:v>32473</c:v>
                </c:pt>
                <c:pt idx="3869">
                  <c:v>32474</c:v>
                </c:pt>
                <c:pt idx="3870">
                  <c:v>32476</c:v>
                </c:pt>
                <c:pt idx="3871">
                  <c:v>32477</c:v>
                </c:pt>
                <c:pt idx="3872">
                  <c:v>32478</c:v>
                </c:pt>
                <c:pt idx="3873">
                  <c:v>32479</c:v>
                </c:pt>
                <c:pt idx="3874">
                  <c:v>32480</c:v>
                </c:pt>
                <c:pt idx="3875">
                  <c:v>32481</c:v>
                </c:pt>
                <c:pt idx="3876">
                  <c:v>32482</c:v>
                </c:pt>
                <c:pt idx="3877">
                  <c:v>32483</c:v>
                </c:pt>
                <c:pt idx="3878">
                  <c:v>32484</c:v>
                </c:pt>
                <c:pt idx="3879">
                  <c:v>32485</c:v>
                </c:pt>
                <c:pt idx="3880">
                  <c:v>32486</c:v>
                </c:pt>
                <c:pt idx="3881">
                  <c:v>32487</c:v>
                </c:pt>
                <c:pt idx="3882">
                  <c:v>32488</c:v>
                </c:pt>
                <c:pt idx="3883">
                  <c:v>32489</c:v>
                </c:pt>
                <c:pt idx="3884">
                  <c:v>32490</c:v>
                </c:pt>
                <c:pt idx="3885">
                  <c:v>32491</c:v>
                </c:pt>
                <c:pt idx="3886">
                  <c:v>32492</c:v>
                </c:pt>
                <c:pt idx="3887">
                  <c:v>32493</c:v>
                </c:pt>
                <c:pt idx="3888">
                  <c:v>32494</c:v>
                </c:pt>
                <c:pt idx="3889">
                  <c:v>32495</c:v>
                </c:pt>
                <c:pt idx="3890">
                  <c:v>32496</c:v>
                </c:pt>
                <c:pt idx="3891">
                  <c:v>32497</c:v>
                </c:pt>
                <c:pt idx="3892">
                  <c:v>32498</c:v>
                </c:pt>
                <c:pt idx="3893">
                  <c:v>32499</c:v>
                </c:pt>
                <c:pt idx="3894">
                  <c:v>32500</c:v>
                </c:pt>
                <c:pt idx="3895">
                  <c:v>32501</c:v>
                </c:pt>
                <c:pt idx="3896">
                  <c:v>32502</c:v>
                </c:pt>
                <c:pt idx="3897">
                  <c:v>32503</c:v>
                </c:pt>
                <c:pt idx="3898">
                  <c:v>32504</c:v>
                </c:pt>
                <c:pt idx="3899">
                  <c:v>32505</c:v>
                </c:pt>
                <c:pt idx="3900">
                  <c:v>32506</c:v>
                </c:pt>
                <c:pt idx="3901">
                  <c:v>32507</c:v>
                </c:pt>
                <c:pt idx="3902">
                  <c:v>32508</c:v>
                </c:pt>
                <c:pt idx="3903">
                  <c:v>32509</c:v>
                </c:pt>
                <c:pt idx="3904">
                  <c:v>32510</c:v>
                </c:pt>
                <c:pt idx="3905">
                  <c:v>32511</c:v>
                </c:pt>
                <c:pt idx="3906">
                  <c:v>32512</c:v>
                </c:pt>
                <c:pt idx="3907">
                  <c:v>32513</c:v>
                </c:pt>
                <c:pt idx="3908">
                  <c:v>32514</c:v>
                </c:pt>
                <c:pt idx="3909">
                  <c:v>32515</c:v>
                </c:pt>
                <c:pt idx="3910">
                  <c:v>32516</c:v>
                </c:pt>
                <c:pt idx="3911">
                  <c:v>32517</c:v>
                </c:pt>
                <c:pt idx="3912">
                  <c:v>32518</c:v>
                </c:pt>
                <c:pt idx="3913">
                  <c:v>32519</c:v>
                </c:pt>
                <c:pt idx="3914">
                  <c:v>32520</c:v>
                </c:pt>
                <c:pt idx="3915">
                  <c:v>32521</c:v>
                </c:pt>
                <c:pt idx="3916">
                  <c:v>32522</c:v>
                </c:pt>
                <c:pt idx="3917">
                  <c:v>32523</c:v>
                </c:pt>
                <c:pt idx="3918">
                  <c:v>32524</c:v>
                </c:pt>
                <c:pt idx="3919">
                  <c:v>32525</c:v>
                </c:pt>
                <c:pt idx="3920">
                  <c:v>32526</c:v>
                </c:pt>
                <c:pt idx="3921">
                  <c:v>32527</c:v>
                </c:pt>
                <c:pt idx="3922">
                  <c:v>32528</c:v>
                </c:pt>
                <c:pt idx="3923">
                  <c:v>32529</c:v>
                </c:pt>
                <c:pt idx="3924">
                  <c:v>32530</c:v>
                </c:pt>
                <c:pt idx="3925">
                  <c:v>32531</c:v>
                </c:pt>
                <c:pt idx="3926">
                  <c:v>32532</c:v>
                </c:pt>
                <c:pt idx="3927">
                  <c:v>32533</c:v>
                </c:pt>
                <c:pt idx="3928">
                  <c:v>32534</c:v>
                </c:pt>
                <c:pt idx="3929">
                  <c:v>32535</c:v>
                </c:pt>
                <c:pt idx="3930">
                  <c:v>32536</c:v>
                </c:pt>
                <c:pt idx="3931">
                  <c:v>32537</c:v>
                </c:pt>
                <c:pt idx="3932">
                  <c:v>32538</c:v>
                </c:pt>
                <c:pt idx="3933">
                  <c:v>32539</c:v>
                </c:pt>
                <c:pt idx="3934">
                  <c:v>32540</c:v>
                </c:pt>
                <c:pt idx="3935">
                  <c:v>32541</c:v>
                </c:pt>
                <c:pt idx="3936">
                  <c:v>32542</c:v>
                </c:pt>
                <c:pt idx="3937">
                  <c:v>32543</c:v>
                </c:pt>
                <c:pt idx="3938">
                  <c:v>32544</c:v>
                </c:pt>
                <c:pt idx="3939">
                  <c:v>32545</c:v>
                </c:pt>
                <c:pt idx="3940">
                  <c:v>32546</c:v>
                </c:pt>
                <c:pt idx="3941">
                  <c:v>32547</c:v>
                </c:pt>
                <c:pt idx="3942">
                  <c:v>32548</c:v>
                </c:pt>
                <c:pt idx="3943">
                  <c:v>32549</c:v>
                </c:pt>
                <c:pt idx="3944">
                  <c:v>32550</c:v>
                </c:pt>
                <c:pt idx="3945">
                  <c:v>32551</c:v>
                </c:pt>
                <c:pt idx="3946">
                  <c:v>32552</c:v>
                </c:pt>
                <c:pt idx="3947">
                  <c:v>32553</c:v>
                </c:pt>
                <c:pt idx="3948">
                  <c:v>32554</c:v>
                </c:pt>
                <c:pt idx="3949">
                  <c:v>32555</c:v>
                </c:pt>
                <c:pt idx="3950">
                  <c:v>32556</c:v>
                </c:pt>
                <c:pt idx="3951">
                  <c:v>32557</c:v>
                </c:pt>
                <c:pt idx="3952">
                  <c:v>32558</c:v>
                </c:pt>
                <c:pt idx="3953">
                  <c:v>32559</c:v>
                </c:pt>
                <c:pt idx="3954">
                  <c:v>32560</c:v>
                </c:pt>
                <c:pt idx="3955">
                  <c:v>32561</c:v>
                </c:pt>
                <c:pt idx="3956">
                  <c:v>32562</c:v>
                </c:pt>
                <c:pt idx="3957">
                  <c:v>32563</c:v>
                </c:pt>
                <c:pt idx="3958">
                  <c:v>32564</c:v>
                </c:pt>
                <c:pt idx="3959">
                  <c:v>32565</c:v>
                </c:pt>
                <c:pt idx="3960">
                  <c:v>32566</c:v>
                </c:pt>
                <c:pt idx="3961">
                  <c:v>32567</c:v>
                </c:pt>
                <c:pt idx="3962">
                  <c:v>32568</c:v>
                </c:pt>
                <c:pt idx="3963">
                  <c:v>32569</c:v>
                </c:pt>
                <c:pt idx="3964">
                  <c:v>32570</c:v>
                </c:pt>
                <c:pt idx="3965">
                  <c:v>32571</c:v>
                </c:pt>
                <c:pt idx="3966">
                  <c:v>32572</c:v>
                </c:pt>
                <c:pt idx="3967">
                  <c:v>32573</c:v>
                </c:pt>
                <c:pt idx="3968">
                  <c:v>32574</c:v>
                </c:pt>
                <c:pt idx="3969">
                  <c:v>32575</c:v>
                </c:pt>
                <c:pt idx="3970">
                  <c:v>32576</c:v>
                </c:pt>
                <c:pt idx="3971">
                  <c:v>32577</c:v>
                </c:pt>
                <c:pt idx="3972">
                  <c:v>32578</c:v>
                </c:pt>
                <c:pt idx="3973">
                  <c:v>32579</c:v>
                </c:pt>
                <c:pt idx="3974">
                  <c:v>32580</c:v>
                </c:pt>
                <c:pt idx="3975">
                  <c:v>32581</c:v>
                </c:pt>
                <c:pt idx="3976">
                  <c:v>32582</c:v>
                </c:pt>
                <c:pt idx="3977">
                  <c:v>32583</c:v>
                </c:pt>
                <c:pt idx="3978">
                  <c:v>32584</c:v>
                </c:pt>
                <c:pt idx="3979">
                  <c:v>32585</c:v>
                </c:pt>
                <c:pt idx="3980">
                  <c:v>32586</c:v>
                </c:pt>
                <c:pt idx="3981">
                  <c:v>32587</c:v>
                </c:pt>
                <c:pt idx="3982">
                  <c:v>32588</c:v>
                </c:pt>
                <c:pt idx="3983">
                  <c:v>32589</c:v>
                </c:pt>
                <c:pt idx="3984">
                  <c:v>32590</c:v>
                </c:pt>
                <c:pt idx="3985">
                  <c:v>32591</c:v>
                </c:pt>
                <c:pt idx="3986">
                  <c:v>32592</c:v>
                </c:pt>
                <c:pt idx="3987">
                  <c:v>32593</c:v>
                </c:pt>
                <c:pt idx="3988">
                  <c:v>32594</c:v>
                </c:pt>
                <c:pt idx="3989">
                  <c:v>32595</c:v>
                </c:pt>
                <c:pt idx="3990">
                  <c:v>32596</c:v>
                </c:pt>
                <c:pt idx="3991">
                  <c:v>32597</c:v>
                </c:pt>
                <c:pt idx="3992">
                  <c:v>32598</c:v>
                </c:pt>
                <c:pt idx="3993">
                  <c:v>32599</c:v>
                </c:pt>
                <c:pt idx="3994">
                  <c:v>32600</c:v>
                </c:pt>
                <c:pt idx="3995">
                  <c:v>32601</c:v>
                </c:pt>
                <c:pt idx="3996">
                  <c:v>32602</c:v>
                </c:pt>
                <c:pt idx="3997">
                  <c:v>32603</c:v>
                </c:pt>
                <c:pt idx="3998">
                  <c:v>32604</c:v>
                </c:pt>
                <c:pt idx="3999">
                  <c:v>32605</c:v>
                </c:pt>
                <c:pt idx="4000">
                  <c:v>32606</c:v>
                </c:pt>
                <c:pt idx="4001">
                  <c:v>32607</c:v>
                </c:pt>
                <c:pt idx="4002">
                  <c:v>32608</c:v>
                </c:pt>
                <c:pt idx="4003">
                  <c:v>32609</c:v>
                </c:pt>
                <c:pt idx="4004">
                  <c:v>32610</c:v>
                </c:pt>
                <c:pt idx="4005">
                  <c:v>32611</c:v>
                </c:pt>
                <c:pt idx="4006">
                  <c:v>32612</c:v>
                </c:pt>
                <c:pt idx="4007">
                  <c:v>32613</c:v>
                </c:pt>
                <c:pt idx="4008">
                  <c:v>32614</c:v>
                </c:pt>
                <c:pt idx="4009">
                  <c:v>32615</c:v>
                </c:pt>
                <c:pt idx="4010">
                  <c:v>32616</c:v>
                </c:pt>
                <c:pt idx="4011">
                  <c:v>32617</c:v>
                </c:pt>
                <c:pt idx="4012">
                  <c:v>32618</c:v>
                </c:pt>
                <c:pt idx="4013">
                  <c:v>32619</c:v>
                </c:pt>
                <c:pt idx="4014">
                  <c:v>32620</c:v>
                </c:pt>
                <c:pt idx="4015">
                  <c:v>32621</c:v>
                </c:pt>
                <c:pt idx="4016">
                  <c:v>32622</c:v>
                </c:pt>
                <c:pt idx="4017">
                  <c:v>32623</c:v>
                </c:pt>
                <c:pt idx="4018">
                  <c:v>32624</c:v>
                </c:pt>
                <c:pt idx="4019">
                  <c:v>32625</c:v>
                </c:pt>
                <c:pt idx="4020">
                  <c:v>32626</c:v>
                </c:pt>
                <c:pt idx="4021">
                  <c:v>32627</c:v>
                </c:pt>
                <c:pt idx="4022">
                  <c:v>32628</c:v>
                </c:pt>
                <c:pt idx="4023">
                  <c:v>32629</c:v>
                </c:pt>
                <c:pt idx="4024">
                  <c:v>32630</c:v>
                </c:pt>
                <c:pt idx="4025">
                  <c:v>32631</c:v>
                </c:pt>
                <c:pt idx="4026">
                  <c:v>32632</c:v>
                </c:pt>
                <c:pt idx="4027">
                  <c:v>32633</c:v>
                </c:pt>
                <c:pt idx="4028">
                  <c:v>32634</c:v>
                </c:pt>
                <c:pt idx="4029">
                  <c:v>32635</c:v>
                </c:pt>
                <c:pt idx="4030">
                  <c:v>32636</c:v>
                </c:pt>
                <c:pt idx="4031">
                  <c:v>32637</c:v>
                </c:pt>
                <c:pt idx="4032">
                  <c:v>32638</c:v>
                </c:pt>
                <c:pt idx="4033">
                  <c:v>32639</c:v>
                </c:pt>
                <c:pt idx="4034">
                  <c:v>32640</c:v>
                </c:pt>
                <c:pt idx="4035">
                  <c:v>32641</c:v>
                </c:pt>
                <c:pt idx="4036">
                  <c:v>32642</c:v>
                </c:pt>
                <c:pt idx="4037">
                  <c:v>32643</c:v>
                </c:pt>
                <c:pt idx="4038">
                  <c:v>32644</c:v>
                </c:pt>
                <c:pt idx="4039">
                  <c:v>32645</c:v>
                </c:pt>
                <c:pt idx="4040">
                  <c:v>32646</c:v>
                </c:pt>
                <c:pt idx="4041">
                  <c:v>32647</c:v>
                </c:pt>
                <c:pt idx="4042">
                  <c:v>32648</c:v>
                </c:pt>
                <c:pt idx="4043">
                  <c:v>32649</c:v>
                </c:pt>
                <c:pt idx="4044">
                  <c:v>32650</c:v>
                </c:pt>
                <c:pt idx="4045">
                  <c:v>32651</c:v>
                </c:pt>
                <c:pt idx="4046">
                  <c:v>32652</c:v>
                </c:pt>
                <c:pt idx="4047">
                  <c:v>32653</c:v>
                </c:pt>
                <c:pt idx="4048">
                  <c:v>32654</c:v>
                </c:pt>
                <c:pt idx="4049">
                  <c:v>32655</c:v>
                </c:pt>
                <c:pt idx="4050">
                  <c:v>32656</c:v>
                </c:pt>
                <c:pt idx="4051">
                  <c:v>32657</c:v>
                </c:pt>
                <c:pt idx="4052">
                  <c:v>32658</c:v>
                </c:pt>
                <c:pt idx="4053">
                  <c:v>32659</c:v>
                </c:pt>
                <c:pt idx="4054">
                  <c:v>32660</c:v>
                </c:pt>
                <c:pt idx="4055">
                  <c:v>32661</c:v>
                </c:pt>
                <c:pt idx="4056">
                  <c:v>32662</c:v>
                </c:pt>
                <c:pt idx="4057">
                  <c:v>32663</c:v>
                </c:pt>
                <c:pt idx="4058">
                  <c:v>32664</c:v>
                </c:pt>
                <c:pt idx="4059">
                  <c:v>32665</c:v>
                </c:pt>
                <c:pt idx="4060">
                  <c:v>32666</c:v>
                </c:pt>
                <c:pt idx="4061">
                  <c:v>32667</c:v>
                </c:pt>
                <c:pt idx="4062">
                  <c:v>32668</c:v>
                </c:pt>
                <c:pt idx="4063">
                  <c:v>32669</c:v>
                </c:pt>
                <c:pt idx="4064">
                  <c:v>32670</c:v>
                </c:pt>
                <c:pt idx="4065">
                  <c:v>32671</c:v>
                </c:pt>
                <c:pt idx="4066">
                  <c:v>32672</c:v>
                </c:pt>
                <c:pt idx="4067">
                  <c:v>32673</c:v>
                </c:pt>
                <c:pt idx="4068">
                  <c:v>32674</c:v>
                </c:pt>
                <c:pt idx="4069">
                  <c:v>32675</c:v>
                </c:pt>
                <c:pt idx="4070">
                  <c:v>32676</c:v>
                </c:pt>
                <c:pt idx="4071">
                  <c:v>32677</c:v>
                </c:pt>
                <c:pt idx="4072">
                  <c:v>32678</c:v>
                </c:pt>
                <c:pt idx="4073">
                  <c:v>32679</c:v>
                </c:pt>
                <c:pt idx="4074">
                  <c:v>32680</c:v>
                </c:pt>
                <c:pt idx="4075">
                  <c:v>32681</c:v>
                </c:pt>
                <c:pt idx="4076">
                  <c:v>32682</c:v>
                </c:pt>
                <c:pt idx="4077">
                  <c:v>32683</c:v>
                </c:pt>
                <c:pt idx="4078">
                  <c:v>32684</c:v>
                </c:pt>
                <c:pt idx="4079">
                  <c:v>32685</c:v>
                </c:pt>
                <c:pt idx="4080">
                  <c:v>32686</c:v>
                </c:pt>
                <c:pt idx="4081">
                  <c:v>32687</c:v>
                </c:pt>
                <c:pt idx="4082">
                  <c:v>32688</c:v>
                </c:pt>
                <c:pt idx="4083">
                  <c:v>32689</c:v>
                </c:pt>
                <c:pt idx="4084">
                  <c:v>32690</c:v>
                </c:pt>
                <c:pt idx="4085">
                  <c:v>32691</c:v>
                </c:pt>
                <c:pt idx="4086">
                  <c:v>32692</c:v>
                </c:pt>
                <c:pt idx="4087">
                  <c:v>32693</c:v>
                </c:pt>
                <c:pt idx="4088">
                  <c:v>32694</c:v>
                </c:pt>
                <c:pt idx="4089">
                  <c:v>32695</c:v>
                </c:pt>
                <c:pt idx="4090">
                  <c:v>32696</c:v>
                </c:pt>
                <c:pt idx="4091">
                  <c:v>32697</c:v>
                </c:pt>
                <c:pt idx="4092">
                  <c:v>32698</c:v>
                </c:pt>
                <c:pt idx="4093">
                  <c:v>32699</c:v>
                </c:pt>
                <c:pt idx="4094">
                  <c:v>32700</c:v>
                </c:pt>
                <c:pt idx="4095">
                  <c:v>32701</c:v>
                </c:pt>
                <c:pt idx="4096">
                  <c:v>32702</c:v>
                </c:pt>
                <c:pt idx="4097">
                  <c:v>32703</c:v>
                </c:pt>
                <c:pt idx="4098">
                  <c:v>32704</c:v>
                </c:pt>
                <c:pt idx="4099">
                  <c:v>32705</c:v>
                </c:pt>
                <c:pt idx="4100">
                  <c:v>32706</c:v>
                </c:pt>
                <c:pt idx="4101">
                  <c:v>32707</c:v>
                </c:pt>
                <c:pt idx="4102">
                  <c:v>32708</c:v>
                </c:pt>
                <c:pt idx="4103">
                  <c:v>32709</c:v>
                </c:pt>
                <c:pt idx="4104">
                  <c:v>32710</c:v>
                </c:pt>
                <c:pt idx="4105">
                  <c:v>32711</c:v>
                </c:pt>
                <c:pt idx="4106">
                  <c:v>32712</c:v>
                </c:pt>
                <c:pt idx="4107">
                  <c:v>32713</c:v>
                </c:pt>
                <c:pt idx="4108">
                  <c:v>32714</c:v>
                </c:pt>
                <c:pt idx="4109">
                  <c:v>32715</c:v>
                </c:pt>
                <c:pt idx="4110">
                  <c:v>32716</c:v>
                </c:pt>
                <c:pt idx="4111">
                  <c:v>32717</c:v>
                </c:pt>
                <c:pt idx="4112">
                  <c:v>32718</c:v>
                </c:pt>
                <c:pt idx="4113">
                  <c:v>32719</c:v>
                </c:pt>
                <c:pt idx="4114">
                  <c:v>32720</c:v>
                </c:pt>
                <c:pt idx="4115">
                  <c:v>32721</c:v>
                </c:pt>
                <c:pt idx="4116">
                  <c:v>32722</c:v>
                </c:pt>
                <c:pt idx="4117">
                  <c:v>32723</c:v>
                </c:pt>
                <c:pt idx="4118">
                  <c:v>32724</c:v>
                </c:pt>
                <c:pt idx="4119">
                  <c:v>32725</c:v>
                </c:pt>
                <c:pt idx="4120">
                  <c:v>32726</c:v>
                </c:pt>
                <c:pt idx="4121">
                  <c:v>32727</c:v>
                </c:pt>
                <c:pt idx="4122">
                  <c:v>32728</c:v>
                </c:pt>
                <c:pt idx="4123">
                  <c:v>32729</c:v>
                </c:pt>
                <c:pt idx="4124">
                  <c:v>32730</c:v>
                </c:pt>
                <c:pt idx="4125">
                  <c:v>32731</c:v>
                </c:pt>
                <c:pt idx="4126">
                  <c:v>32732</c:v>
                </c:pt>
                <c:pt idx="4127">
                  <c:v>32733</c:v>
                </c:pt>
                <c:pt idx="4128">
                  <c:v>32734</c:v>
                </c:pt>
                <c:pt idx="4129">
                  <c:v>32735</c:v>
                </c:pt>
                <c:pt idx="4130">
                  <c:v>32736</c:v>
                </c:pt>
                <c:pt idx="4131">
                  <c:v>32737</c:v>
                </c:pt>
                <c:pt idx="4132">
                  <c:v>32738</c:v>
                </c:pt>
                <c:pt idx="4133">
                  <c:v>32739</c:v>
                </c:pt>
                <c:pt idx="4134">
                  <c:v>32740</c:v>
                </c:pt>
                <c:pt idx="4135">
                  <c:v>32741</c:v>
                </c:pt>
                <c:pt idx="4136">
                  <c:v>32742</c:v>
                </c:pt>
                <c:pt idx="4137">
                  <c:v>32743</c:v>
                </c:pt>
                <c:pt idx="4138">
                  <c:v>32744</c:v>
                </c:pt>
                <c:pt idx="4139">
                  <c:v>32745</c:v>
                </c:pt>
                <c:pt idx="4140">
                  <c:v>32746</c:v>
                </c:pt>
                <c:pt idx="4141">
                  <c:v>32747</c:v>
                </c:pt>
                <c:pt idx="4142">
                  <c:v>32748</c:v>
                </c:pt>
                <c:pt idx="4143">
                  <c:v>32749</c:v>
                </c:pt>
                <c:pt idx="4144">
                  <c:v>32750</c:v>
                </c:pt>
                <c:pt idx="4145">
                  <c:v>32751</c:v>
                </c:pt>
                <c:pt idx="4146">
                  <c:v>32752</c:v>
                </c:pt>
                <c:pt idx="4147">
                  <c:v>32753</c:v>
                </c:pt>
                <c:pt idx="4148">
                  <c:v>32754</c:v>
                </c:pt>
                <c:pt idx="4149">
                  <c:v>32755</c:v>
                </c:pt>
                <c:pt idx="4150">
                  <c:v>32756</c:v>
                </c:pt>
                <c:pt idx="4151">
                  <c:v>32757</c:v>
                </c:pt>
                <c:pt idx="4152">
                  <c:v>32758</c:v>
                </c:pt>
                <c:pt idx="4153">
                  <c:v>32759</c:v>
                </c:pt>
                <c:pt idx="4154">
                  <c:v>32760</c:v>
                </c:pt>
                <c:pt idx="4155">
                  <c:v>32761</c:v>
                </c:pt>
                <c:pt idx="4156">
                  <c:v>32762</c:v>
                </c:pt>
                <c:pt idx="4157">
                  <c:v>32763</c:v>
                </c:pt>
                <c:pt idx="4158">
                  <c:v>32764</c:v>
                </c:pt>
                <c:pt idx="4159">
                  <c:v>32765</c:v>
                </c:pt>
                <c:pt idx="4160">
                  <c:v>32766</c:v>
                </c:pt>
                <c:pt idx="4161">
                  <c:v>32767</c:v>
                </c:pt>
                <c:pt idx="4162">
                  <c:v>32768</c:v>
                </c:pt>
                <c:pt idx="4163">
                  <c:v>32769</c:v>
                </c:pt>
                <c:pt idx="4164">
                  <c:v>32770</c:v>
                </c:pt>
                <c:pt idx="4165">
                  <c:v>32771</c:v>
                </c:pt>
                <c:pt idx="4166">
                  <c:v>32772</c:v>
                </c:pt>
                <c:pt idx="4167">
                  <c:v>32773</c:v>
                </c:pt>
                <c:pt idx="4168">
                  <c:v>32774</c:v>
                </c:pt>
                <c:pt idx="4169">
                  <c:v>32775</c:v>
                </c:pt>
                <c:pt idx="4170">
                  <c:v>32776</c:v>
                </c:pt>
                <c:pt idx="4171">
                  <c:v>32777</c:v>
                </c:pt>
                <c:pt idx="4172">
                  <c:v>32778</c:v>
                </c:pt>
                <c:pt idx="4173">
                  <c:v>32779</c:v>
                </c:pt>
                <c:pt idx="4174">
                  <c:v>32780</c:v>
                </c:pt>
                <c:pt idx="4175">
                  <c:v>32781</c:v>
                </c:pt>
                <c:pt idx="4176">
                  <c:v>32782</c:v>
                </c:pt>
                <c:pt idx="4177">
                  <c:v>32783</c:v>
                </c:pt>
                <c:pt idx="4178">
                  <c:v>32784</c:v>
                </c:pt>
                <c:pt idx="4179">
                  <c:v>32785</c:v>
                </c:pt>
                <c:pt idx="4180">
                  <c:v>32786</c:v>
                </c:pt>
                <c:pt idx="4181">
                  <c:v>32787</c:v>
                </c:pt>
                <c:pt idx="4182">
                  <c:v>32788</c:v>
                </c:pt>
                <c:pt idx="4183">
                  <c:v>32789</c:v>
                </c:pt>
                <c:pt idx="4184">
                  <c:v>32790</c:v>
                </c:pt>
                <c:pt idx="4185">
                  <c:v>32791</c:v>
                </c:pt>
                <c:pt idx="4186">
                  <c:v>32792</c:v>
                </c:pt>
                <c:pt idx="4187">
                  <c:v>32793</c:v>
                </c:pt>
                <c:pt idx="4188">
                  <c:v>32794</c:v>
                </c:pt>
                <c:pt idx="4189">
                  <c:v>32795</c:v>
                </c:pt>
                <c:pt idx="4190">
                  <c:v>32796</c:v>
                </c:pt>
                <c:pt idx="4191">
                  <c:v>32797</c:v>
                </c:pt>
                <c:pt idx="4192">
                  <c:v>32798</c:v>
                </c:pt>
                <c:pt idx="4193">
                  <c:v>32799</c:v>
                </c:pt>
                <c:pt idx="4194">
                  <c:v>32800</c:v>
                </c:pt>
                <c:pt idx="4195">
                  <c:v>32801</c:v>
                </c:pt>
                <c:pt idx="4196">
                  <c:v>32802</c:v>
                </c:pt>
                <c:pt idx="4197">
                  <c:v>32803</c:v>
                </c:pt>
                <c:pt idx="4198">
                  <c:v>32804</c:v>
                </c:pt>
                <c:pt idx="4199">
                  <c:v>32805</c:v>
                </c:pt>
                <c:pt idx="4200">
                  <c:v>32806</c:v>
                </c:pt>
                <c:pt idx="4201">
                  <c:v>32807</c:v>
                </c:pt>
                <c:pt idx="4202">
                  <c:v>32808</c:v>
                </c:pt>
                <c:pt idx="4203">
                  <c:v>32809</c:v>
                </c:pt>
                <c:pt idx="4204">
                  <c:v>32810</c:v>
                </c:pt>
                <c:pt idx="4205">
                  <c:v>32811</c:v>
                </c:pt>
                <c:pt idx="4206">
                  <c:v>32812</c:v>
                </c:pt>
                <c:pt idx="4207">
                  <c:v>32813</c:v>
                </c:pt>
                <c:pt idx="4208">
                  <c:v>32814</c:v>
                </c:pt>
                <c:pt idx="4209">
                  <c:v>32815</c:v>
                </c:pt>
                <c:pt idx="4210">
                  <c:v>32816</c:v>
                </c:pt>
                <c:pt idx="4211">
                  <c:v>32817</c:v>
                </c:pt>
                <c:pt idx="4212">
                  <c:v>32818</c:v>
                </c:pt>
                <c:pt idx="4213">
                  <c:v>32819</c:v>
                </c:pt>
                <c:pt idx="4214">
                  <c:v>32820</c:v>
                </c:pt>
                <c:pt idx="4215">
                  <c:v>32821</c:v>
                </c:pt>
                <c:pt idx="4216">
                  <c:v>32822</c:v>
                </c:pt>
                <c:pt idx="4217">
                  <c:v>32823</c:v>
                </c:pt>
                <c:pt idx="4218">
                  <c:v>32824</c:v>
                </c:pt>
                <c:pt idx="4219">
                  <c:v>32825</c:v>
                </c:pt>
                <c:pt idx="4220">
                  <c:v>32826</c:v>
                </c:pt>
                <c:pt idx="4221">
                  <c:v>32827</c:v>
                </c:pt>
                <c:pt idx="4222">
                  <c:v>32828</c:v>
                </c:pt>
                <c:pt idx="4223">
                  <c:v>32829</c:v>
                </c:pt>
                <c:pt idx="4224">
                  <c:v>32830</c:v>
                </c:pt>
                <c:pt idx="4225">
                  <c:v>32831</c:v>
                </c:pt>
                <c:pt idx="4226">
                  <c:v>32832</c:v>
                </c:pt>
                <c:pt idx="4227">
                  <c:v>32833</c:v>
                </c:pt>
                <c:pt idx="4228">
                  <c:v>32834</c:v>
                </c:pt>
                <c:pt idx="4229">
                  <c:v>32835</c:v>
                </c:pt>
                <c:pt idx="4230">
                  <c:v>32836</c:v>
                </c:pt>
                <c:pt idx="4231">
                  <c:v>32837</c:v>
                </c:pt>
                <c:pt idx="4232">
                  <c:v>32838</c:v>
                </c:pt>
                <c:pt idx="4233">
                  <c:v>32839</c:v>
                </c:pt>
                <c:pt idx="4234">
                  <c:v>32840</c:v>
                </c:pt>
                <c:pt idx="4235">
                  <c:v>32841</c:v>
                </c:pt>
                <c:pt idx="4236">
                  <c:v>32842</c:v>
                </c:pt>
                <c:pt idx="4237">
                  <c:v>32843</c:v>
                </c:pt>
                <c:pt idx="4238">
                  <c:v>32844</c:v>
                </c:pt>
                <c:pt idx="4239">
                  <c:v>32845</c:v>
                </c:pt>
                <c:pt idx="4240">
                  <c:v>32846</c:v>
                </c:pt>
                <c:pt idx="4241">
                  <c:v>32847</c:v>
                </c:pt>
                <c:pt idx="4242">
                  <c:v>32848</c:v>
                </c:pt>
                <c:pt idx="4243">
                  <c:v>32849</c:v>
                </c:pt>
                <c:pt idx="4244">
                  <c:v>32850</c:v>
                </c:pt>
                <c:pt idx="4245">
                  <c:v>32851</c:v>
                </c:pt>
                <c:pt idx="4246">
                  <c:v>32852</c:v>
                </c:pt>
                <c:pt idx="4247">
                  <c:v>32853</c:v>
                </c:pt>
                <c:pt idx="4248">
                  <c:v>32854</c:v>
                </c:pt>
                <c:pt idx="4249">
                  <c:v>32855</c:v>
                </c:pt>
                <c:pt idx="4250">
                  <c:v>32856</c:v>
                </c:pt>
                <c:pt idx="4251">
                  <c:v>32857</c:v>
                </c:pt>
                <c:pt idx="4252">
                  <c:v>32858</c:v>
                </c:pt>
                <c:pt idx="4253">
                  <c:v>32859</c:v>
                </c:pt>
                <c:pt idx="4254">
                  <c:v>32860</c:v>
                </c:pt>
                <c:pt idx="4255">
                  <c:v>32861</c:v>
                </c:pt>
                <c:pt idx="4256">
                  <c:v>32862</c:v>
                </c:pt>
                <c:pt idx="4257">
                  <c:v>32863</c:v>
                </c:pt>
                <c:pt idx="4258">
                  <c:v>32864</c:v>
                </c:pt>
                <c:pt idx="4259">
                  <c:v>32865</c:v>
                </c:pt>
                <c:pt idx="4260">
                  <c:v>32866</c:v>
                </c:pt>
                <c:pt idx="4261">
                  <c:v>32867</c:v>
                </c:pt>
                <c:pt idx="4262">
                  <c:v>32868</c:v>
                </c:pt>
                <c:pt idx="4263">
                  <c:v>32869</c:v>
                </c:pt>
                <c:pt idx="4264">
                  <c:v>32870</c:v>
                </c:pt>
                <c:pt idx="4265">
                  <c:v>32871</c:v>
                </c:pt>
                <c:pt idx="4266">
                  <c:v>32872</c:v>
                </c:pt>
                <c:pt idx="4267">
                  <c:v>32873</c:v>
                </c:pt>
                <c:pt idx="4268">
                  <c:v>32874</c:v>
                </c:pt>
                <c:pt idx="4269">
                  <c:v>32875</c:v>
                </c:pt>
                <c:pt idx="4270">
                  <c:v>32876</c:v>
                </c:pt>
                <c:pt idx="4271">
                  <c:v>32877</c:v>
                </c:pt>
                <c:pt idx="4272">
                  <c:v>32878</c:v>
                </c:pt>
                <c:pt idx="4273">
                  <c:v>32879</c:v>
                </c:pt>
                <c:pt idx="4274">
                  <c:v>32880</c:v>
                </c:pt>
                <c:pt idx="4275">
                  <c:v>32881</c:v>
                </c:pt>
                <c:pt idx="4276">
                  <c:v>32882</c:v>
                </c:pt>
                <c:pt idx="4277">
                  <c:v>32883</c:v>
                </c:pt>
                <c:pt idx="4278">
                  <c:v>32884</c:v>
                </c:pt>
                <c:pt idx="4279">
                  <c:v>32885</c:v>
                </c:pt>
                <c:pt idx="4280">
                  <c:v>32886</c:v>
                </c:pt>
                <c:pt idx="4281">
                  <c:v>32887</c:v>
                </c:pt>
                <c:pt idx="4282">
                  <c:v>32888</c:v>
                </c:pt>
                <c:pt idx="4283">
                  <c:v>32889</c:v>
                </c:pt>
                <c:pt idx="4284">
                  <c:v>32890</c:v>
                </c:pt>
                <c:pt idx="4285">
                  <c:v>32891</c:v>
                </c:pt>
                <c:pt idx="4286">
                  <c:v>32892</c:v>
                </c:pt>
                <c:pt idx="4287">
                  <c:v>32893</c:v>
                </c:pt>
                <c:pt idx="4288">
                  <c:v>32894</c:v>
                </c:pt>
                <c:pt idx="4289">
                  <c:v>32895</c:v>
                </c:pt>
                <c:pt idx="4290">
                  <c:v>32896</c:v>
                </c:pt>
                <c:pt idx="4291">
                  <c:v>32897</c:v>
                </c:pt>
                <c:pt idx="4292">
                  <c:v>32898</c:v>
                </c:pt>
                <c:pt idx="4293">
                  <c:v>32899</c:v>
                </c:pt>
                <c:pt idx="4294">
                  <c:v>32900</c:v>
                </c:pt>
                <c:pt idx="4295">
                  <c:v>32901</c:v>
                </c:pt>
                <c:pt idx="4296">
                  <c:v>32902</c:v>
                </c:pt>
                <c:pt idx="4297">
                  <c:v>32903</c:v>
                </c:pt>
                <c:pt idx="4298">
                  <c:v>32904</c:v>
                </c:pt>
                <c:pt idx="4299">
                  <c:v>32905</c:v>
                </c:pt>
                <c:pt idx="4300">
                  <c:v>32906</c:v>
                </c:pt>
                <c:pt idx="4301">
                  <c:v>32907</c:v>
                </c:pt>
                <c:pt idx="4302">
                  <c:v>32908</c:v>
                </c:pt>
                <c:pt idx="4303">
                  <c:v>32909</c:v>
                </c:pt>
                <c:pt idx="4304">
                  <c:v>32910</c:v>
                </c:pt>
                <c:pt idx="4305">
                  <c:v>32911</c:v>
                </c:pt>
                <c:pt idx="4306">
                  <c:v>32912</c:v>
                </c:pt>
                <c:pt idx="4307">
                  <c:v>32913</c:v>
                </c:pt>
                <c:pt idx="4308">
                  <c:v>32914</c:v>
                </c:pt>
                <c:pt idx="4309">
                  <c:v>32915</c:v>
                </c:pt>
                <c:pt idx="4310">
                  <c:v>32916</c:v>
                </c:pt>
                <c:pt idx="4311">
                  <c:v>32917</c:v>
                </c:pt>
                <c:pt idx="4312">
                  <c:v>32918</c:v>
                </c:pt>
                <c:pt idx="4313">
                  <c:v>32919</c:v>
                </c:pt>
                <c:pt idx="4314">
                  <c:v>32920</c:v>
                </c:pt>
                <c:pt idx="4315">
                  <c:v>32921</c:v>
                </c:pt>
                <c:pt idx="4316">
                  <c:v>32922</c:v>
                </c:pt>
                <c:pt idx="4317">
                  <c:v>32923</c:v>
                </c:pt>
                <c:pt idx="4318">
                  <c:v>32924</c:v>
                </c:pt>
                <c:pt idx="4319">
                  <c:v>32925</c:v>
                </c:pt>
                <c:pt idx="4320">
                  <c:v>32926</c:v>
                </c:pt>
                <c:pt idx="4321">
                  <c:v>32927</c:v>
                </c:pt>
                <c:pt idx="4322">
                  <c:v>32928</c:v>
                </c:pt>
                <c:pt idx="4323">
                  <c:v>32929</c:v>
                </c:pt>
                <c:pt idx="4324">
                  <c:v>32930</c:v>
                </c:pt>
                <c:pt idx="4325">
                  <c:v>32931</c:v>
                </c:pt>
                <c:pt idx="4326">
                  <c:v>32932</c:v>
                </c:pt>
                <c:pt idx="4327">
                  <c:v>32933</c:v>
                </c:pt>
                <c:pt idx="4328">
                  <c:v>32934</c:v>
                </c:pt>
                <c:pt idx="4329">
                  <c:v>32935</c:v>
                </c:pt>
                <c:pt idx="4330">
                  <c:v>32936</c:v>
                </c:pt>
                <c:pt idx="4331">
                  <c:v>32937</c:v>
                </c:pt>
                <c:pt idx="4332">
                  <c:v>32938</c:v>
                </c:pt>
                <c:pt idx="4333">
                  <c:v>32939</c:v>
                </c:pt>
                <c:pt idx="4334">
                  <c:v>32940</c:v>
                </c:pt>
                <c:pt idx="4335">
                  <c:v>32941</c:v>
                </c:pt>
                <c:pt idx="4336">
                  <c:v>32942</c:v>
                </c:pt>
                <c:pt idx="4337">
                  <c:v>32943</c:v>
                </c:pt>
                <c:pt idx="4338">
                  <c:v>32944</c:v>
                </c:pt>
                <c:pt idx="4339">
                  <c:v>32945</c:v>
                </c:pt>
                <c:pt idx="4340">
                  <c:v>32946</c:v>
                </c:pt>
                <c:pt idx="4341">
                  <c:v>32947</c:v>
                </c:pt>
                <c:pt idx="4342">
                  <c:v>32948</c:v>
                </c:pt>
                <c:pt idx="4343">
                  <c:v>32949</c:v>
                </c:pt>
                <c:pt idx="4344">
                  <c:v>32950</c:v>
                </c:pt>
                <c:pt idx="4345">
                  <c:v>32951</c:v>
                </c:pt>
                <c:pt idx="4346">
                  <c:v>32952</c:v>
                </c:pt>
                <c:pt idx="4347">
                  <c:v>32953</c:v>
                </c:pt>
                <c:pt idx="4348">
                  <c:v>32954</c:v>
                </c:pt>
                <c:pt idx="4349">
                  <c:v>32955</c:v>
                </c:pt>
                <c:pt idx="4350">
                  <c:v>32956</c:v>
                </c:pt>
                <c:pt idx="4351">
                  <c:v>32957</c:v>
                </c:pt>
                <c:pt idx="4352">
                  <c:v>32958</c:v>
                </c:pt>
                <c:pt idx="4353">
                  <c:v>32959</c:v>
                </c:pt>
                <c:pt idx="4354">
                  <c:v>32960</c:v>
                </c:pt>
                <c:pt idx="4355">
                  <c:v>32961</c:v>
                </c:pt>
                <c:pt idx="4356">
                  <c:v>32962</c:v>
                </c:pt>
                <c:pt idx="4357">
                  <c:v>32963</c:v>
                </c:pt>
                <c:pt idx="4358">
                  <c:v>32964</c:v>
                </c:pt>
                <c:pt idx="4359">
                  <c:v>32965</c:v>
                </c:pt>
                <c:pt idx="4360">
                  <c:v>32966</c:v>
                </c:pt>
                <c:pt idx="4361">
                  <c:v>32967</c:v>
                </c:pt>
                <c:pt idx="4362">
                  <c:v>32968</c:v>
                </c:pt>
                <c:pt idx="4363">
                  <c:v>32969</c:v>
                </c:pt>
                <c:pt idx="4364">
                  <c:v>32970</c:v>
                </c:pt>
                <c:pt idx="4365">
                  <c:v>32971</c:v>
                </c:pt>
                <c:pt idx="4366">
                  <c:v>32972</c:v>
                </c:pt>
                <c:pt idx="4367">
                  <c:v>32973</c:v>
                </c:pt>
                <c:pt idx="4368">
                  <c:v>32974</c:v>
                </c:pt>
                <c:pt idx="4369">
                  <c:v>32975</c:v>
                </c:pt>
                <c:pt idx="4370">
                  <c:v>32976</c:v>
                </c:pt>
                <c:pt idx="4371">
                  <c:v>32977</c:v>
                </c:pt>
                <c:pt idx="4372">
                  <c:v>32978</c:v>
                </c:pt>
                <c:pt idx="4373">
                  <c:v>32979</c:v>
                </c:pt>
                <c:pt idx="4374">
                  <c:v>32980</c:v>
                </c:pt>
                <c:pt idx="4375">
                  <c:v>32981</c:v>
                </c:pt>
                <c:pt idx="4376">
                  <c:v>32982</c:v>
                </c:pt>
                <c:pt idx="4377">
                  <c:v>32983</c:v>
                </c:pt>
                <c:pt idx="4378">
                  <c:v>32984</c:v>
                </c:pt>
                <c:pt idx="4379">
                  <c:v>32985</c:v>
                </c:pt>
                <c:pt idx="4380">
                  <c:v>32986</c:v>
                </c:pt>
                <c:pt idx="4381">
                  <c:v>32987</c:v>
                </c:pt>
                <c:pt idx="4382">
                  <c:v>32988</c:v>
                </c:pt>
                <c:pt idx="4383">
                  <c:v>32989</c:v>
                </c:pt>
                <c:pt idx="4384">
                  <c:v>32990</c:v>
                </c:pt>
                <c:pt idx="4385">
                  <c:v>32991</c:v>
                </c:pt>
                <c:pt idx="4386">
                  <c:v>32992</c:v>
                </c:pt>
                <c:pt idx="4387">
                  <c:v>32993</c:v>
                </c:pt>
                <c:pt idx="4388">
                  <c:v>32994</c:v>
                </c:pt>
                <c:pt idx="4389">
                  <c:v>32995</c:v>
                </c:pt>
                <c:pt idx="4390">
                  <c:v>32996</c:v>
                </c:pt>
                <c:pt idx="4391">
                  <c:v>32997</c:v>
                </c:pt>
                <c:pt idx="4392">
                  <c:v>32998</c:v>
                </c:pt>
                <c:pt idx="4393">
                  <c:v>32999</c:v>
                </c:pt>
                <c:pt idx="4394">
                  <c:v>33000</c:v>
                </c:pt>
                <c:pt idx="4395">
                  <c:v>33001</c:v>
                </c:pt>
                <c:pt idx="4396">
                  <c:v>33002</c:v>
                </c:pt>
                <c:pt idx="4397">
                  <c:v>33003</c:v>
                </c:pt>
                <c:pt idx="4398">
                  <c:v>33004</c:v>
                </c:pt>
                <c:pt idx="4399">
                  <c:v>33005</c:v>
                </c:pt>
                <c:pt idx="4400">
                  <c:v>33006</c:v>
                </c:pt>
                <c:pt idx="4401">
                  <c:v>33007</c:v>
                </c:pt>
                <c:pt idx="4402">
                  <c:v>33008</c:v>
                </c:pt>
                <c:pt idx="4403">
                  <c:v>33009</c:v>
                </c:pt>
                <c:pt idx="4404">
                  <c:v>33010</c:v>
                </c:pt>
                <c:pt idx="4405">
                  <c:v>33011</c:v>
                </c:pt>
                <c:pt idx="4406">
                  <c:v>33012</c:v>
                </c:pt>
                <c:pt idx="4407">
                  <c:v>33013</c:v>
                </c:pt>
                <c:pt idx="4408">
                  <c:v>33014</c:v>
                </c:pt>
                <c:pt idx="4409">
                  <c:v>33015</c:v>
                </c:pt>
                <c:pt idx="4410">
                  <c:v>33016</c:v>
                </c:pt>
                <c:pt idx="4411">
                  <c:v>33017</c:v>
                </c:pt>
                <c:pt idx="4412">
                  <c:v>33018</c:v>
                </c:pt>
                <c:pt idx="4413">
                  <c:v>33019</c:v>
                </c:pt>
                <c:pt idx="4414">
                  <c:v>33020</c:v>
                </c:pt>
                <c:pt idx="4415">
                  <c:v>33021</c:v>
                </c:pt>
                <c:pt idx="4416">
                  <c:v>33022</c:v>
                </c:pt>
                <c:pt idx="4417">
                  <c:v>33023</c:v>
                </c:pt>
                <c:pt idx="4418">
                  <c:v>33024</c:v>
                </c:pt>
                <c:pt idx="4419">
                  <c:v>33025</c:v>
                </c:pt>
                <c:pt idx="4420">
                  <c:v>33026</c:v>
                </c:pt>
                <c:pt idx="4421">
                  <c:v>33027</c:v>
                </c:pt>
                <c:pt idx="4422">
                  <c:v>33028</c:v>
                </c:pt>
                <c:pt idx="4423">
                  <c:v>33029</c:v>
                </c:pt>
                <c:pt idx="4424">
                  <c:v>33030</c:v>
                </c:pt>
                <c:pt idx="4425">
                  <c:v>33031</c:v>
                </c:pt>
                <c:pt idx="4426">
                  <c:v>33032</c:v>
                </c:pt>
                <c:pt idx="4427">
                  <c:v>33033</c:v>
                </c:pt>
                <c:pt idx="4428">
                  <c:v>33034</c:v>
                </c:pt>
                <c:pt idx="4429">
                  <c:v>33035</c:v>
                </c:pt>
                <c:pt idx="4430">
                  <c:v>33036</c:v>
                </c:pt>
                <c:pt idx="4431">
                  <c:v>33037</c:v>
                </c:pt>
                <c:pt idx="4432">
                  <c:v>33038</c:v>
                </c:pt>
                <c:pt idx="4433">
                  <c:v>33039</c:v>
                </c:pt>
                <c:pt idx="4434">
                  <c:v>33040</c:v>
                </c:pt>
                <c:pt idx="4435">
                  <c:v>33041</c:v>
                </c:pt>
                <c:pt idx="4436">
                  <c:v>33042</c:v>
                </c:pt>
                <c:pt idx="4437">
                  <c:v>33043</c:v>
                </c:pt>
                <c:pt idx="4438">
                  <c:v>33044</c:v>
                </c:pt>
                <c:pt idx="4439">
                  <c:v>33045</c:v>
                </c:pt>
                <c:pt idx="4440">
                  <c:v>33046</c:v>
                </c:pt>
                <c:pt idx="4441">
                  <c:v>33047</c:v>
                </c:pt>
                <c:pt idx="4442">
                  <c:v>33048</c:v>
                </c:pt>
                <c:pt idx="4443">
                  <c:v>33049</c:v>
                </c:pt>
                <c:pt idx="4444">
                  <c:v>33050</c:v>
                </c:pt>
                <c:pt idx="4445">
                  <c:v>33051</c:v>
                </c:pt>
                <c:pt idx="4446">
                  <c:v>33052</c:v>
                </c:pt>
                <c:pt idx="4447">
                  <c:v>33053</c:v>
                </c:pt>
                <c:pt idx="4448">
                  <c:v>33054</c:v>
                </c:pt>
                <c:pt idx="4449">
                  <c:v>33055</c:v>
                </c:pt>
                <c:pt idx="4450">
                  <c:v>33056</c:v>
                </c:pt>
                <c:pt idx="4451">
                  <c:v>33057</c:v>
                </c:pt>
                <c:pt idx="4452">
                  <c:v>33058</c:v>
                </c:pt>
                <c:pt idx="4453">
                  <c:v>33059</c:v>
                </c:pt>
                <c:pt idx="4454">
                  <c:v>33060</c:v>
                </c:pt>
                <c:pt idx="4455">
                  <c:v>33061</c:v>
                </c:pt>
                <c:pt idx="4456">
                  <c:v>33062</c:v>
                </c:pt>
                <c:pt idx="4457">
                  <c:v>33063</c:v>
                </c:pt>
                <c:pt idx="4458">
                  <c:v>33064</c:v>
                </c:pt>
                <c:pt idx="4459">
                  <c:v>33065</c:v>
                </c:pt>
                <c:pt idx="4460">
                  <c:v>33066</c:v>
                </c:pt>
                <c:pt idx="4461">
                  <c:v>33067</c:v>
                </c:pt>
                <c:pt idx="4462">
                  <c:v>33068</c:v>
                </c:pt>
                <c:pt idx="4463">
                  <c:v>33069</c:v>
                </c:pt>
                <c:pt idx="4464">
                  <c:v>33070</c:v>
                </c:pt>
                <c:pt idx="4465">
                  <c:v>33071</c:v>
                </c:pt>
                <c:pt idx="4466">
                  <c:v>33072</c:v>
                </c:pt>
                <c:pt idx="4467">
                  <c:v>33073</c:v>
                </c:pt>
                <c:pt idx="4468">
                  <c:v>33074</c:v>
                </c:pt>
                <c:pt idx="4469">
                  <c:v>33075</c:v>
                </c:pt>
                <c:pt idx="4470">
                  <c:v>33076</c:v>
                </c:pt>
                <c:pt idx="4471">
                  <c:v>33077</c:v>
                </c:pt>
                <c:pt idx="4472">
                  <c:v>33078</c:v>
                </c:pt>
                <c:pt idx="4473">
                  <c:v>33079</c:v>
                </c:pt>
                <c:pt idx="4474">
                  <c:v>33080</c:v>
                </c:pt>
                <c:pt idx="4475">
                  <c:v>33081</c:v>
                </c:pt>
                <c:pt idx="4476">
                  <c:v>33082</c:v>
                </c:pt>
                <c:pt idx="4477">
                  <c:v>33083</c:v>
                </c:pt>
                <c:pt idx="4478">
                  <c:v>33084</c:v>
                </c:pt>
                <c:pt idx="4479">
                  <c:v>33085</c:v>
                </c:pt>
                <c:pt idx="4480">
                  <c:v>33086</c:v>
                </c:pt>
                <c:pt idx="4481">
                  <c:v>33087</c:v>
                </c:pt>
                <c:pt idx="4482">
                  <c:v>33088</c:v>
                </c:pt>
                <c:pt idx="4483">
                  <c:v>33089</c:v>
                </c:pt>
                <c:pt idx="4484">
                  <c:v>33090</c:v>
                </c:pt>
                <c:pt idx="4485">
                  <c:v>33091</c:v>
                </c:pt>
                <c:pt idx="4486">
                  <c:v>33092</c:v>
                </c:pt>
                <c:pt idx="4487">
                  <c:v>33093</c:v>
                </c:pt>
                <c:pt idx="4488">
                  <c:v>33094</c:v>
                </c:pt>
                <c:pt idx="4489">
                  <c:v>33095</c:v>
                </c:pt>
                <c:pt idx="4490">
                  <c:v>33096</c:v>
                </c:pt>
                <c:pt idx="4491">
                  <c:v>33097</c:v>
                </c:pt>
                <c:pt idx="4492">
                  <c:v>33098</c:v>
                </c:pt>
                <c:pt idx="4493">
                  <c:v>33099</c:v>
                </c:pt>
                <c:pt idx="4494">
                  <c:v>33100</c:v>
                </c:pt>
                <c:pt idx="4495">
                  <c:v>33101</c:v>
                </c:pt>
                <c:pt idx="4496">
                  <c:v>33102</c:v>
                </c:pt>
                <c:pt idx="4497">
                  <c:v>33103</c:v>
                </c:pt>
                <c:pt idx="4498">
                  <c:v>33104</c:v>
                </c:pt>
                <c:pt idx="4499">
                  <c:v>33105</c:v>
                </c:pt>
                <c:pt idx="4500">
                  <c:v>33106</c:v>
                </c:pt>
                <c:pt idx="4501">
                  <c:v>33107</c:v>
                </c:pt>
                <c:pt idx="4502">
                  <c:v>33108</c:v>
                </c:pt>
                <c:pt idx="4503">
                  <c:v>33109</c:v>
                </c:pt>
                <c:pt idx="4504">
                  <c:v>33110</c:v>
                </c:pt>
                <c:pt idx="4505">
                  <c:v>33111</c:v>
                </c:pt>
                <c:pt idx="4506">
                  <c:v>33112</c:v>
                </c:pt>
                <c:pt idx="4507">
                  <c:v>33113</c:v>
                </c:pt>
                <c:pt idx="4508">
                  <c:v>33114</c:v>
                </c:pt>
                <c:pt idx="4509">
                  <c:v>33115</c:v>
                </c:pt>
                <c:pt idx="4510">
                  <c:v>33116</c:v>
                </c:pt>
                <c:pt idx="4511">
                  <c:v>33117</c:v>
                </c:pt>
                <c:pt idx="4512">
                  <c:v>33118</c:v>
                </c:pt>
                <c:pt idx="4513">
                  <c:v>33119</c:v>
                </c:pt>
                <c:pt idx="4514">
                  <c:v>33120</c:v>
                </c:pt>
                <c:pt idx="4515">
                  <c:v>33121</c:v>
                </c:pt>
                <c:pt idx="4516">
                  <c:v>33122</c:v>
                </c:pt>
                <c:pt idx="4517">
                  <c:v>33123</c:v>
                </c:pt>
                <c:pt idx="4518">
                  <c:v>33124</c:v>
                </c:pt>
                <c:pt idx="4519">
                  <c:v>33125</c:v>
                </c:pt>
                <c:pt idx="4520">
                  <c:v>33126</c:v>
                </c:pt>
                <c:pt idx="4521">
                  <c:v>33127</c:v>
                </c:pt>
                <c:pt idx="4522">
                  <c:v>33128</c:v>
                </c:pt>
                <c:pt idx="4523">
                  <c:v>33129</c:v>
                </c:pt>
                <c:pt idx="4524">
                  <c:v>33130</c:v>
                </c:pt>
                <c:pt idx="4525">
                  <c:v>33131</c:v>
                </c:pt>
                <c:pt idx="4526">
                  <c:v>33132</c:v>
                </c:pt>
                <c:pt idx="4527">
                  <c:v>33133</c:v>
                </c:pt>
                <c:pt idx="4528">
                  <c:v>33134</c:v>
                </c:pt>
                <c:pt idx="4529">
                  <c:v>33135</c:v>
                </c:pt>
                <c:pt idx="4530">
                  <c:v>33136</c:v>
                </c:pt>
                <c:pt idx="4531">
                  <c:v>33137</c:v>
                </c:pt>
                <c:pt idx="4532">
                  <c:v>33138</c:v>
                </c:pt>
                <c:pt idx="4533">
                  <c:v>33139</c:v>
                </c:pt>
                <c:pt idx="4534">
                  <c:v>33140</c:v>
                </c:pt>
                <c:pt idx="4535">
                  <c:v>33141</c:v>
                </c:pt>
                <c:pt idx="4536">
                  <c:v>33142</c:v>
                </c:pt>
                <c:pt idx="4537">
                  <c:v>33143</c:v>
                </c:pt>
                <c:pt idx="4538">
                  <c:v>33144</c:v>
                </c:pt>
                <c:pt idx="4539">
                  <c:v>33145</c:v>
                </c:pt>
                <c:pt idx="4540">
                  <c:v>33146</c:v>
                </c:pt>
                <c:pt idx="4541">
                  <c:v>33147</c:v>
                </c:pt>
                <c:pt idx="4542">
                  <c:v>33148</c:v>
                </c:pt>
                <c:pt idx="4543">
                  <c:v>33149</c:v>
                </c:pt>
                <c:pt idx="4544">
                  <c:v>33150</c:v>
                </c:pt>
                <c:pt idx="4545">
                  <c:v>33151</c:v>
                </c:pt>
                <c:pt idx="4546">
                  <c:v>33152</c:v>
                </c:pt>
                <c:pt idx="4547">
                  <c:v>33153</c:v>
                </c:pt>
                <c:pt idx="4548">
                  <c:v>33154</c:v>
                </c:pt>
                <c:pt idx="4549">
                  <c:v>33155</c:v>
                </c:pt>
                <c:pt idx="4550">
                  <c:v>33156</c:v>
                </c:pt>
                <c:pt idx="4551">
                  <c:v>33157</c:v>
                </c:pt>
                <c:pt idx="4552">
                  <c:v>33158</c:v>
                </c:pt>
                <c:pt idx="4553">
                  <c:v>33159</c:v>
                </c:pt>
                <c:pt idx="4554">
                  <c:v>33160</c:v>
                </c:pt>
                <c:pt idx="4555">
                  <c:v>33161</c:v>
                </c:pt>
                <c:pt idx="4556">
                  <c:v>33162</c:v>
                </c:pt>
                <c:pt idx="4557">
                  <c:v>33163</c:v>
                </c:pt>
                <c:pt idx="4558">
                  <c:v>33164</c:v>
                </c:pt>
                <c:pt idx="4559">
                  <c:v>33165</c:v>
                </c:pt>
                <c:pt idx="4560">
                  <c:v>33166</c:v>
                </c:pt>
                <c:pt idx="4561">
                  <c:v>33167</c:v>
                </c:pt>
                <c:pt idx="4562">
                  <c:v>33168</c:v>
                </c:pt>
                <c:pt idx="4563">
                  <c:v>33169</c:v>
                </c:pt>
                <c:pt idx="4564">
                  <c:v>33170</c:v>
                </c:pt>
                <c:pt idx="4565">
                  <c:v>33171</c:v>
                </c:pt>
                <c:pt idx="4566">
                  <c:v>33172</c:v>
                </c:pt>
                <c:pt idx="4567">
                  <c:v>33173</c:v>
                </c:pt>
                <c:pt idx="4568">
                  <c:v>33174</c:v>
                </c:pt>
                <c:pt idx="4569">
                  <c:v>33175</c:v>
                </c:pt>
                <c:pt idx="4570">
                  <c:v>33176</c:v>
                </c:pt>
                <c:pt idx="4571">
                  <c:v>33177</c:v>
                </c:pt>
                <c:pt idx="4572">
                  <c:v>33178</c:v>
                </c:pt>
                <c:pt idx="4573">
                  <c:v>33179</c:v>
                </c:pt>
                <c:pt idx="4574">
                  <c:v>33180</c:v>
                </c:pt>
                <c:pt idx="4575">
                  <c:v>33181</c:v>
                </c:pt>
                <c:pt idx="4576">
                  <c:v>33182</c:v>
                </c:pt>
                <c:pt idx="4577">
                  <c:v>33183</c:v>
                </c:pt>
                <c:pt idx="4578">
                  <c:v>33184</c:v>
                </c:pt>
                <c:pt idx="4579">
                  <c:v>33185</c:v>
                </c:pt>
                <c:pt idx="4580">
                  <c:v>33186</c:v>
                </c:pt>
                <c:pt idx="4581">
                  <c:v>33187</c:v>
                </c:pt>
                <c:pt idx="4582">
                  <c:v>33188</c:v>
                </c:pt>
                <c:pt idx="4583">
                  <c:v>33189</c:v>
                </c:pt>
                <c:pt idx="4584">
                  <c:v>33190</c:v>
                </c:pt>
                <c:pt idx="4585">
                  <c:v>33191</c:v>
                </c:pt>
                <c:pt idx="4586">
                  <c:v>33192</c:v>
                </c:pt>
                <c:pt idx="4587">
                  <c:v>33193</c:v>
                </c:pt>
                <c:pt idx="4588">
                  <c:v>33194</c:v>
                </c:pt>
                <c:pt idx="4589">
                  <c:v>33195</c:v>
                </c:pt>
                <c:pt idx="4590">
                  <c:v>33196</c:v>
                </c:pt>
                <c:pt idx="4591">
                  <c:v>33197</c:v>
                </c:pt>
                <c:pt idx="4592">
                  <c:v>33198</c:v>
                </c:pt>
                <c:pt idx="4593">
                  <c:v>33199</c:v>
                </c:pt>
                <c:pt idx="4594">
                  <c:v>33200</c:v>
                </c:pt>
                <c:pt idx="4595">
                  <c:v>33201</c:v>
                </c:pt>
                <c:pt idx="4596">
                  <c:v>33202</c:v>
                </c:pt>
                <c:pt idx="4597">
                  <c:v>33203</c:v>
                </c:pt>
                <c:pt idx="4598">
                  <c:v>33204</c:v>
                </c:pt>
                <c:pt idx="4599">
                  <c:v>33205</c:v>
                </c:pt>
                <c:pt idx="4600">
                  <c:v>33206</c:v>
                </c:pt>
                <c:pt idx="4601">
                  <c:v>33207</c:v>
                </c:pt>
                <c:pt idx="4602">
                  <c:v>33208</c:v>
                </c:pt>
                <c:pt idx="4603">
                  <c:v>33209</c:v>
                </c:pt>
                <c:pt idx="4604">
                  <c:v>33210</c:v>
                </c:pt>
                <c:pt idx="4605">
                  <c:v>33211</c:v>
                </c:pt>
                <c:pt idx="4606">
                  <c:v>33212</c:v>
                </c:pt>
                <c:pt idx="4607">
                  <c:v>33213</c:v>
                </c:pt>
                <c:pt idx="4608">
                  <c:v>33214</c:v>
                </c:pt>
                <c:pt idx="4609">
                  <c:v>33215</c:v>
                </c:pt>
                <c:pt idx="4610">
                  <c:v>33216</c:v>
                </c:pt>
                <c:pt idx="4611">
                  <c:v>33217</c:v>
                </c:pt>
                <c:pt idx="4612">
                  <c:v>33218</c:v>
                </c:pt>
                <c:pt idx="4613">
                  <c:v>33219</c:v>
                </c:pt>
                <c:pt idx="4614">
                  <c:v>33220</c:v>
                </c:pt>
                <c:pt idx="4615">
                  <c:v>33221</c:v>
                </c:pt>
                <c:pt idx="4616">
                  <c:v>33222</c:v>
                </c:pt>
                <c:pt idx="4617">
                  <c:v>33223</c:v>
                </c:pt>
                <c:pt idx="4618">
                  <c:v>33224</c:v>
                </c:pt>
                <c:pt idx="4619">
                  <c:v>33225</c:v>
                </c:pt>
                <c:pt idx="4620">
                  <c:v>33226</c:v>
                </c:pt>
                <c:pt idx="4621">
                  <c:v>33227</c:v>
                </c:pt>
                <c:pt idx="4622">
                  <c:v>33228</c:v>
                </c:pt>
                <c:pt idx="4623">
                  <c:v>33229</c:v>
                </c:pt>
                <c:pt idx="4624">
                  <c:v>33230</c:v>
                </c:pt>
                <c:pt idx="4625">
                  <c:v>33231</c:v>
                </c:pt>
                <c:pt idx="4626">
                  <c:v>33232</c:v>
                </c:pt>
                <c:pt idx="4627">
                  <c:v>33233</c:v>
                </c:pt>
                <c:pt idx="4628">
                  <c:v>33234</c:v>
                </c:pt>
                <c:pt idx="4629">
                  <c:v>33235</c:v>
                </c:pt>
                <c:pt idx="4630">
                  <c:v>33236</c:v>
                </c:pt>
                <c:pt idx="4631">
                  <c:v>33237</c:v>
                </c:pt>
                <c:pt idx="4632">
                  <c:v>33238</c:v>
                </c:pt>
                <c:pt idx="4633">
                  <c:v>33239</c:v>
                </c:pt>
                <c:pt idx="4634">
                  <c:v>33240</c:v>
                </c:pt>
                <c:pt idx="4635">
                  <c:v>33241</c:v>
                </c:pt>
                <c:pt idx="4636">
                  <c:v>33242</c:v>
                </c:pt>
                <c:pt idx="4637">
                  <c:v>33243</c:v>
                </c:pt>
                <c:pt idx="4638">
                  <c:v>33244</c:v>
                </c:pt>
                <c:pt idx="4639">
                  <c:v>33245</c:v>
                </c:pt>
                <c:pt idx="4640">
                  <c:v>33246</c:v>
                </c:pt>
                <c:pt idx="4641">
                  <c:v>33247</c:v>
                </c:pt>
                <c:pt idx="4642">
                  <c:v>33248</c:v>
                </c:pt>
                <c:pt idx="4643">
                  <c:v>33249</c:v>
                </c:pt>
                <c:pt idx="4644">
                  <c:v>33250</c:v>
                </c:pt>
                <c:pt idx="4645">
                  <c:v>33251</c:v>
                </c:pt>
                <c:pt idx="4646">
                  <c:v>33252</c:v>
                </c:pt>
                <c:pt idx="4647">
                  <c:v>33253</c:v>
                </c:pt>
                <c:pt idx="4648">
                  <c:v>33254</c:v>
                </c:pt>
                <c:pt idx="4649">
                  <c:v>33255</c:v>
                </c:pt>
                <c:pt idx="4650">
                  <c:v>33256</c:v>
                </c:pt>
                <c:pt idx="4651">
                  <c:v>33257</c:v>
                </c:pt>
                <c:pt idx="4652">
                  <c:v>33258</c:v>
                </c:pt>
                <c:pt idx="4653">
                  <c:v>33259</c:v>
                </c:pt>
                <c:pt idx="4654">
                  <c:v>33260</c:v>
                </c:pt>
                <c:pt idx="4655">
                  <c:v>33261</c:v>
                </c:pt>
                <c:pt idx="4656">
                  <c:v>33262</c:v>
                </c:pt>
                <c:pt idx="4657">
                  <c:v>33263</c:v>
                </c:pt>
                <c:pt idx="4658">
                  <c:v>33264</c:v>
                </c:pt>
                <c:pt idx="4659">
                  <c:v>33265</c:v>
                </c:pt>
                <c:pt idx="4660">
                  <c:v>33266</c:v>
                </c:pt>
                <c:pt idx="4661">
                  <c:v>33267</c:v>
                </c:pt>
                <c:pt idx="4662">
                  <c:v>33268</c:v>
                </c:pt>
                <c:pt idx="4663">
                  <c:v>33269</c:v>
                </c:pt>
                <c:pt idx="4664">
                  <c:v>33270</c:v>
                </c:pt>
                <c:pt idx="4665">
                  <c:v>33271</c:v>
                </c:pt>
                <c:pt idx="4666">
                  <c:v>33272</c:v>
                </c:pt>
                <c:pt idx="4667">
                  <c:v>33273</c:v>
                </c:pt>
                <c:pt idx="4668">
                  <c:v>33274</c:v>
                </c:pt>
                <c:pt idx="4669">
                  <c:v>33275</c:v>
                </c:pt>
                <c:pt idx="4670">
                  <c:v>33276</c:v>
                </c:pt>
                <c:pt idx="4671">
                  <c:v>33277</c:v>
                </c:pt>
                <c:pt idx="4672">
                  <c:v>33278</c:v>
                </c:pt>
                <c:pt idx="4673">
                  <c:v>33279</c:v>
                </c:pt>
                <c:pt idx="4674">
                  <c:v>33280</c:v>
                </c:pt>
                <c:pt idx="4675">
                  <c:v>33281</c:v>
                </c:pt>
                <c:pt idx="4676">
                  <c:v>33282</c:v>
                </c:pt>
                <c:pt idx="4677">
                  <c:v>33283</c:v>
                </c:pt>
                <c:pt idx="4678">
                  <c:v>33284</c:v>
                </c:pt>
                <c:pt idx="4679">
                  <c:v>33285</c:v>
                </c:pt>
                <c:pt idx="4680">
                  <c:v>33286</c:v>
                </c:pt>
                <c:pt idx="4681">
                  <c:v>33287</c:v>
                </c:pt>
                <c:pt idx="4682">
                  <c:v>33288</c:v>
                </c:pt>
                <c:pt idx="4683">
                  <c:v>33289</c:v>
                </c:pt>
                <c:pt idx="4684">
                  <c:v>33290</c:v>
                </c:pt>
                <c:pt idx="4685">
                  <c:v>33291</c:v>
                </c:pt>
                <c:pt idx="4686">
                  <c:v>33292</c:v>
                </c:pt>
                <c:pt idx="4687">
                  <c:v>33293</c:v>
                </c:pt>
                <c:pt idx="4688">
                  <c:v>33294</c:v>
                </c:pt>
                <c:pt idx="4689">
                  <c:v>33295</c:v>
                </c:pt>
                <c:pt idx="4690">
                  <c:v>33296</c:v>
                </c:pt>
                <c:pt idx="4691">
                  <c:v>33297</c:v>
                </c:pt>
                <c:pt idx="4692">
                  <c:v>33298</c:v>
                </c:pt>
                <c:pt idx="4693">
                  <c:v>33299</c:v>
                </c:pt>
                <c:pt idx="4694">
                  <c:v>33300</c:v>
                </c:pt>
                <c:pt idx="4695">
                  <c:v>33301</c:v>
                </c:pt>
                <c:pt idx="4696">
                  <c:v>33302</c:v>
                </c:pt>
                <c:pt idx="4697">
                  <c:v>33303</c:v>
                </c:pt>
                <c:pt idx="4698">
                  <c:v>33304</c:v>
                </c:pt>
                <c:pt idx="4699">
                  <c:v>33305</c:v>
                </c:pt>
                <c:pt idx="4700">
                  <c:v>33306</c:v>
                </c:pt>
                <c:pt idx="4701">
                  <c:v>33307</c:v>
                </c:pt>
                <c:pt idx="4702">
                  <c:v>33308</c:v>
                </c:pt>
                <c:pt idx="4703">
                  <c:v>33309</c:v>
                </c:pt>
                <c:pt idx="4704">
                  <c:v>33310</c:v>
                </c:pt>
                <c:pt idx="4705">
                  <c:v>33311</c:v>
                </c:pt>
                <c:pt idx="4706">
                  <c:v>33312</c:v>
                </c:pt>
                <c:pt idx="4707">
                  <c:v>33313</c:v>
                </c:pt>
                <c:pt idx="4708">
                  <c:v>33314</c:v>
                </c:pt>
                <c:pt idx="4709">
                  <c:v>33315</c:v>
                </c:pt>
                <c:pt idx="4710">
                  <c:v>33316</c:v>
                </c:pt>
                <c:pt idx="4711">
                  <c:v>33317</c:v>
                </c:pt>
                <c:pt idx="4712">
                  <c:v>33318</c:v>
                </c:pt>
                <c:pt idx="4713">
                  <c:v>33319</c:v>
                </c:pt>
                <c:pt idx="4714">
                  <c:v>33320</c:v>
                </c:pt>
                <c:pt idx="4715">
                  <c:v>33321</c:v>
                </c:pt>
                <c:pt idx="4716">
                  <c:v>33322</c:v>
                </c:pt>
                <c:pt idx="4717">
                  <c:v>33323</c:v>
                </c:pt>
                <c:pt idx="4718">
                  <c:v>33324</c:v>
                </c:pt>
                <c:pt idx="4719">
                  <c:v>33325</c:v>
                </c:pt>
                <c:pt idx="4720">
                  <c:v>33326</c:v>
                </c:pt>
                <c:pt idx="4721">
                  <c:v>33327</c:v>
                </c:pt>
                <c:pt idx="4722">
                  <c:v>33328</c:v>
                </c:pt>
                <c:pt idx="4723">
                  <c:v>33329</c:v>
                </c:pt>
                <c:pt idx="4724">
                  <c:v>33330</c:v>
                </c:pt>
                <c:pt idx="4725">
                  <c:v>33331</c:v>
                </c:pt>
                <c:pt idx="4726">
                  <c:v>33332</c:v>
                </c:pt>
                <c:pt idx="4727">
                  <c:v>33333</c:v>
                </c:pt>
                <c:pt idx="4728">
                  <c:v>33334</c:v>
                </c:pt>
                <c:pt idx="4729">
                  <c:v>33335</c:v>
                </c:pt>
                <c:pt idx="4730">
                  <c:v>33336</c:v>
                </c:pt>
                <c:pt idx="4731">
                  <c:v>33337</c:v>
                </c:pt>
                <c:pt idx="4732">
                  <c:v>33338</c:v>
                </c:pt>
                <c:pt idx="4733">
                  <c:v>33339</c:v>
                </c:pt>
                <c:pt idx="4734">
                  <c:v>33340</c:v>
                </c:pt>
                <c:pt idx="4735">
                  <c:v>33341</c:v>
                </c:pt>
                <c:pt idx="4736">
                  <c:v>33342</c:v>
                </c:pt>
                <c:pt idx="4737">
                  <c:v>33343</c:v>
                </c:pt>
                <c:pt idx="4738">
                  <c:v>33344</c:v>
                </c:pt>
                <c:pt idx="4739">
                  <c:v>33345</c:v>
                </c:pt>
                <c:pt idx="4740">
                  <c:v>33346</c:v>
                </c:pt>
                <c:pt idx="4741">
                  <c:v>33347</c:v>
                </c:pt>
                <c:pt idx="4742">
                  <c:v>33348</c:v>
                </c:pt>
                <c:pt idx="4743">
                  <c:v>33349</c:v>
                </c:pt>
                <c:pt idx="4744">
                  <c:v>33350</c:v>
                </c:pt>
                <c:pt idx="4745">
                  <c:v>33351</c:v>
                </c:pt>
                <c:pt idx="4746">
                  <c:v>33352</c:v>
                </c:pt>
                <c:pt idx="4747">
                  <c:v>33353</c:v>
                </c:pt>
                <c:pt idx="4748">
                  <c:v>33354</c:v>
                </c:pt>
                <c:pt idx="4749">
                  <c:v>33355</c:v>
                </c:pt>
                <c:pt idx="4750">
                  <c:v>33356</c:v>
                </c:pt>
                <c:pt idx="4751">
                  <c:v>33357</c:v>
                </c:pt>
                <c:pt idx="4752">
                  <c:v>33358</c:v>
                </c:pt>
                <c:pt idx="4753">
                  <c:v>33359</c:v>
                </c:pt>
                <c:pt idx="4754">
                  <c:v>33360</c:v>
                </c:pt>
                <c:pt idx="4755">
                  <c:v>33361</c:v>
                </c:pt>
                <c:pt idx="4756">
                  <c:v>33362</c:v>
                </c:pt>
                <c:pt idx="4757">
                  <c:v>33363</c:v>
                </c:pt>
                <c:pt idx="4758">
                  <c:v>33364</c:v>
                </c:pt>
                <c:pt idx="4759">
                  <c:v>33365</c:v>
                </c:pt>
                <c:pt idx="4760">
                  <c:v>33366</c:v>
                </c:pt>
                <c:pt idx="4761">
                  <c:v>33367</c:v>
                </c:pt>
                <c:pt idx="4762">
                  <c:v>33368</c:v>
                </c:pt>
                <c:pt idx="4763">
                  <c:v>33369</c:v>
                </c:pt>
                <c:pt idx="4764">
                  <c:v>33370</c:v>
                </c:pt>
                <c:pt idx="4765">
                  <c:v>33371</c:v>
                </c:pt>
                <c:pt idx="4766">
                  <c:v>33372</c:v>
                </c:pt>
                <c:pt idx="4767">
                  <c:v>33374</c:v>
                </c:pt>
                <c:pt idx="4768">
                  <c:v>33375</c:v>
                </c:pt>
                <c:pt idx="4769">
                  <c:v>33376</c:v>
                </c:pt>
                <c:pt idx="4770">
                  <c:v>33377</c:v>
                </c:pt>
                <c:pt idx="4771">
                  <c:v>33378</c:v>
                </c:pt>
                <c:pt idx="4772">
                  <c:v>33379</c:v>
                </c:pt>
                <c:pt idx="4773">
                  <c:v>33380</c:v>
                </c:pt>
                <c:pt idx="4774">
                  <c:v>33381</c:v>
                </c:pt>
                <c:pt idx="4775">
                  <c:v>33382</c:v>
                </c:pt>
                <c:pt idx="4776">
                  <c:v>33383</c:v>
                </c:pt>
                <c:pt idx="4777">
                  <c:v>33384</c:v>
                </c:pt>
                <c:pt idx="4778">
                  <c:v>33385</c:v>
                </c:pt>
                <c:pt idx="4779">
                  <c:v>33386</c:v>
                </c:pt>
                <c:pt idx="4780">
                  <c:v>33387</c:v>
                </c:pt>
                <c:pt idx="4781">
                  <c:v>33388</c:v>
                </c:pt>
                <c:pt idx="4782">
                  <c:v>33389</c:v>
                </c:pt>
                <c:pt idx="4783">
                  <c:v>33390</c:v>
                </c:pt>
                <c:pt idx="4784">
                  <c:v>33391</c:v>
                </c:pt>
                <c:pt idx="4785">
                  <c:v>33392</c:v>
                </c:pt>
                <c:pt idx="4786">
                  <c:v>33393</c:v>
                </c:pt>
                <c:pt idx="4787">
                  <c:v>33394</c:v>
                </c:pt>
                <c:pt idx="4788">
                  <c:v>33395</c:v>
                </c:pt>
                <c:pt idx="4789">
                  <c:v>33396</c:v>
                </c:pt>
                <c:pt idx="4790">
                  <c:v>33397</c:v>
                </c:pt>
                <c:pt idx="4791">
                  <c:v>33398</c:v>
                </c:pt>
                <c:pt idx="4792">
                  <c:v>33399</c:v>
                </c:pt>
                <c:pt idx="4793">
                  <c:v>33400</c:v>
                </c:pt>
                <c:pt idx="4794">
                  <c:v>33401</c:v>
                </c:pt>
                <c:pt idx="4795">
                  <c:v>33402</c:v>
                </c:pt>
                <c:pt idx="4796">
                  <c:v>33403</c:v>
                </c:pt>
                <c:pt idx="4797">
                  <c:v>33404</c:v>
                </c:pt>
                <c:pt idx="4798">
                  <c:v>33405</c:v>
                </c:pt>
                <c:pt idx="4799">
                  <c:v>33406</c:v>
                </c:pt>
                <c:pt idx="4800">
                  <c:v>33407</c:v>
                </c:pt>
                <c:pt idx="4801">
                  <c:v>33408</c:v>
                </c:pt>
                <c:pt idx="4802">
                  <c:v>33409</c:v>
                </c:pt>
                <c:pt idx="4803">
                  <c:v>33410</c:v>
                </c:pt>
                <c:pt idx="4804">
                  <c:v>33411</c:v>
                </c:pt>
                <c:pt idx="4805">
                  <c:v>33412</c:v>
                </c:pt>
                <c:pt idx="4806">
                  <c:v>33413</c:v>
                </c:pt>
                <c:pt idx="4807">
                  <c:v>33414</c:v>
                </c:pt>
                <c:pt idx="4808">
                  <c:v>33415</c:v>
                </c:pt>
                <c:pt idx="4809">
                  <c:v>33416</c:v>
                </c:pt>
                <c:pt idx="4810">
                  <c:v>33417</c:v>
                </c:pt>
                <c:pt idx="4811">
                  <c:v>33418</c:v>
                </c:pt>
                <c:pt idx="4812">
                  <c:v>33419</c:v>
                </c:pt>
                <c:pt idx="4813">
                  <c:v>33420</c:v>
                </c:pt>
                <c:pt idx="4814">
                  <c:v>33421</c:v>
                </c:pt>
                <c:pt idx="4815">
                  <c:v>33422</c:v>
                </c:pt>
                <c:pt idx="4816">
                  <c:v>33423</c:v>
                </c:pt>
                <c:pt idx="4817">
                  <c:v>33424</c:v>
                </c:pt>
                <c:pt idx="4818">
                  <c:v>33425</c:v>
                </c:pt>
                <c:pt idx="4819">
                  <c:v>33426</c:v>
                </c:pt>
                <c:pt idx="4820">
                  <c:v>33427</c:v>
                </c:pt>
                <c:pt idx="4821">
                  <c:v>33428</c:v>
                </c:pt>
                <c:pt idx="4822">
                  <c:v>33429</c:v>
                </c:pt>
                <c:pt idx="4823">
                  <c:v>33430</c:v>
                </c:pt>
                <c:pt idx="4824">
                  <c:v>33431</c:v>
                </c:pt>
                <c:pt idx="4825">
                  <c:v>33432</c:v>
                </c:pt>
                <c:pt idx="4826">
                  <c:v>33433</c:v>
                </c:pt>
                <c:pt idx="4827">
                  <c:v>33434</c:v>
                </c:pt>
                <c:pt idx="4828">
                  <c:v>33435</c:v>
                </c:pt>
                <c:pt idx="4829">
                  <c:v>33436</c:v>
                </c:pt>
                <c:pt idx="4830">
                  <c:v>33437</c:v>
                </c:pt>
                <c:pt idx="4831">
                  <c:v>33438</c:v>
                </c:pt>
                <c:pt idx="4832">
                  <c:v>33439</c:v>
                </c:pt>
                <c:pt idx="4833">
                  <c:v>33440</c:v>
                </c:pt>
                <c:pt idx="4834">
                  <c:v>33441</c:v>
                </c:pt>
                <c:pt idx="4835">
                  <c:v>33442</c:v>
                </c:pt>
                <c:pt idx="4836">
                  <c:v>33443</c:v>
                </c:pt>
                <c:pt idx="4837">
                  <c:v>33444</c:v>
                </c:pt>
                <c:pt idx="4838">
                  <c:v>33445</c:v>
                </c:pt>
                <c:pt idx="4839">
                  <c:v>33446</c:v>
                </c:pt>
                <c:pt idx="4840">
                  <c:v>33447</c:v>
                </c:pt>
                <c:pt idx="4841">
                  <c:v>33448</c:v>
                </c:pt>
                <c:pt idx="4842">
                  <c:v>33449</c:v>
                </c:pt>
                <c:pt idx="4843">
                  <c:v>33450</c:v>
                </c:pt>
                <c:pt idx="4844">
                  <c:v>33451</c:v>
                </c:pt>
                <c:pt idx="4845">
                  <c:v>33452</c:v>
                </c:pt>
                <c:pt idx="4846">
                  <c:v>33453</c:v>
                </c:pt>
                <c:pt idx="4847">
                  <c:v>33454</c:v>
                </c:pt>
                <c:pt idx="4848">
                  <c:v>33455</c:v>
                </c:pt>
                <c:pt idx="4849">
                  <c:v>33456</c:v>
                </c:pt>
                <c:pt idx="4850">
                  <c:v>33457</c:v>
                </c:pt>
                <c:pt idx="4851">
                  <c:v>33458</c:v>
                </c:pt>
                <c:pt idx="4852">
                  <c:v>33459</c:v>
                </c:pt>
                <c:pt idx="4853">
                  <c:v>33460</c:v>
                </c:pt>
                <c:pt idx="4854">
                  <c:v>33461</c:v>
                </c:pt>
                <c:pt idx="4855">
                  <c:v>33462</c:v>
                </c:pt>
                <c:pt idx="4856">
                  <c:v>33463</c:v>
                </c:pt>
                <c:pt idx="4857">
                  <c:v>33464</c:v>
                </c:pt>
                <c:pt idx="4858">
                  <c:v>33465</c:v>
                </c:pt>
                <c:pt idx="4859">
                  <c:v>33466</c:v>
                </c:pt>
                <c:pt idx="4860">
                  <c:v>33467</c:v>
                </c:pt>
                <c:pt idx="4861">
                  <c:v>33468</c:v>
                </c:pt>
                <c:pt idx="4862">
                  <c:v>33469</c:v>
                </c:pt>
                <c:pt idx="4863">
                  <c:v>33470</c:v>
                </c:pt>
                <c:pt idx="4864">
                  <c:v>33471</c:v>
                </c:pt>
                <c:pt idx="4865">
                  <c:v>33472</c:v>
                </c:pt>
                <c:pt idx="4866">
                  <c:v>33473</c:v>
                </c:pt>
                <c:pt idx="4867">
                  <c:v>33474</c:v>
                </c:pt>
                <c:pt idx="4868">
                  <c:v>33475</c:v>
                </c:pt>
                <c:pt idx="4869">
                  <c:v>33476</c:v>
                </c:pt>
                <c:pt idx="4870">
                  <c:v>33477</c:v>
                </c:pt>
                <c:pt idx="4871">
                  <c:v>33478</c:v>
                </c:pt>
                <c:pt idx="4872">
                  <c:v>33479</c:v>
                </c:pt>
                <c:pt idx="4873">
                  <c:v>33480</c:v>
                </c:pt>
                <c:pt idx="4874">
                  <c:v>33481</c:v>
                </c:pt>
                <c:pt idx="4875">
                  <c:v>33482</c:v>
                </c:pt>
                <c:pt idx="4876">
                  <c:v>33483</c:v>
                </c:pt>
                <c:pt idx="4877">
                  <c:v>33484</c:v>
                </c:pt>
                <c:pt idx="4878">
                  <c:v>33485</c:v>
                </c:pt>
                <c:pt idx="4879">
                  <c:v>33486</c:v>
                </c:pt>
                <c:pt idx="4880">
                  <c:v>33487</c:v>
                </c:pt>
                <c:pt idx="4881">
                  <c:v>33488</c:v>
                </c:pt>
                <c:pt idx="4882">
                  <c:v>33489</c:v>
                </c:pt>
                <c:pt idx="4883">
                  <c:v>33490</c:v>
                </c:pt>
                <c:pt idx="4884">
                  <c:v>33491</c:v>
                </c:pt>
                <c:pt idx="4885">
                  <c:v>33492</c:v>
                </c:pt>
                <c:pt idx="4886">
                  <c:v>33493</c:v>
                </c:pt>
                <c:pt idx="4887">
                  <c:v>33494</c:v>
                </c:pt>
                <c:pt idx="4888">
                  <c:v>33495</c:v>
                </c:pt>
                <c:pt idx="4889">
                  <c:v>33496</c:v>
                </c:pt>
                <c:pt idx="4890">
                  <c:v>33497</c:v>
                </c:pt>
                <c:pt idx="4891">
                  <c:v>33498</c:v>
                </c:pt>
                <c:pt idx="4892">
                  <c:v>33499</c:v>
                </c:pt>
                <c:pt idx="4893">
                  <c:v>33500</c:v>
                </c:pt>
                <c:pt idx="4894">
                  <c:v>33501</c:v>
                </c:pt>
                <c:pt idx="4895">
                  <c:v>33502</c:v>
                </c:pt>
                <c:pt idx="4896">
                  <c:v>33503</c:v>
                </c:pt>
                <c:pt idx="4897">
                  <c:v>33504</c:v>
                </c:pt>
                <c:pt idx="4898">
                  <c:v>33505</c:v>
                </c:pt>
                <c:pt idx="4899">
                  <c:v>33506</c:v>
                </c:pt>
                <c:pt idx="4900">
                  <c:v>33507</c:v>
                </c:pt>
                <c:pt idx="4901">
                  <c:v>33508</c:v>
                </c:pt>
                <c:pt idx="4902">
                  <c:v>33509</c:v>
                </c:pt>
                <c:pt idx="4903">
                  <c:v>33510</c:v>
                </c:pt>
                <c:pt idx="4904">
                  <c:v>33511</c:v>
                </c:pt>
                <c:pt idx="4905">
                  <c:v>33512</c:v>
                </c:pt>
                <c:pt idx="4906">
                  <c:v>33513</c:v>
                </c:pt>
                <c:pt idx="4907">
                  <c:v>33514</c:v>
                </c:pt>
                <c:pt idx="4908">
                  <c:v>33515</c:v>
                </c:pt>
                <c:pt idx="4909">
                  <c:v>33516</c:v>
                </c:pt>
                <c:pt idx="4910">
                  <c:v>33517</c:v>
                </c:pt>
                <c:pt idx="4911">
                  <c:v>33518</c:v>
                </c:pt>
                <c:pt idx="4912">
                  <c:v>33519</c:v>
                </c:pt>
                <c:pt idx="4913">
                  <c:v>33520</c:v>
                </c:pt>
                <c:pt idx="4914">
                  <c:v>33521</c:v>
                </c:pt>
                <c:pt idx="4915">
                  <c:v>33522</c:v>
                </c:pt>
                <c:pt idx="4916">
                  <c:v>33523</c:v>
                </c:pt>
                <c:pt idx="4917">
                  <c:v>33524</c:v>
                </c:pt>
                <c:pt idx="4918">
                  <c:v>33525</c:v>
                </c:pt>
                <c:pt idx="4919">
                  <c:v>33526</c:v>
                </c:pt>
                <c:pt idx="4920">
                  <c:v>33527</c:v>
                </c:pt>
                <c:pt idx="4921">
                  <c:v>33528</c:v>
                </c:pt>
                <c:pt idx="4922">
                  <c:v>33529</c:v>
                </c:pt>
                <c:pt idx="4923">
                  <c:v>33530</c:v>
                </c:pt>
                <c:pt idx="4924">
                  <c:v>33531</c:v>
                </c:pt>
                <c:pt idx="4925">
                  <c:v>33532</c:v>
                </c:pt>
                <c:pt idx="4926">
                  <c:v>33533</c:v>
                </c:pt>
                <c:pt idx="4927">
                  <c:v>33534</c:v>
                </c:pt>
                <c:pt idx="4928">
                  <c:v>33535</c:v>
                </c:pt>
                <c:pt idx="4929">
                  <c:v>33536</c:v>
                </c:pt>
                <c:pt idx="4930">
                  <c:v>33537</c:v>
                </c:pt>
                <c:pt idx="4931">
                  <c:v>33538</c:v>
                </c:pt>
                <c:pt idx="4932">
                  <c:v>33539</c:v>
                </c:pt>
                <c:pt idx="4933">
                  <c:v>33540</c:v>
                </c:pt>
                <c:pt idx="4934">
                  <c:v>33541</c:v>
                </c:pt>
                <c:pt idx="4935">
                  <c:v>33542</c:v>
                </c:pt>
                <c:pt idx="4936">
                  <c:v>33543</c:v>
                </c:pt>
                <c:pt idx="4937">
                  <c:v>33544</c:v>
                </c:pt>
                <c:pt idx="4938">
                  <c:v>33545</c:v>
                </c:pt>
                <c:pt idx="4939">
                  <c:v>33546</c:v>
                </c:pt>
                <c:pt idx="4940">
                  <c:v>33547</c:v>
                </c:pt>
                <c:pt idx="4941">
                  <c:v>33548</c:v>
                </c:pt>
                <c:pt idx="4942">
                  <c:v>33549</c:v>
                </c:pt>
                <c:pt idx="4943">
                  <c:v>33550</c:v>
                </c:pt>
                <c:pt idx="4944">
                  <c:v>33551</c:v>
                </c:pt>
                <c:pt idx="4945">
                  <c:v>33552</c:v>
                </c:pt>
                <c:pt idx="4946">
                  <c:v>33553</c:v>
                </c:pt>
                <c:pt idx="4947">
                  <c:v>33554</c:v>
                </c:pt>
                <c:pt idx="4948">
                  <c:v>33555</c:v>
                </c:pt>
                <c:pt idx="4949">
                  <c:v>33556</c:v>
                </c:pt>
                <c:pt idx="4950">
                  <c:v>33557</c:v>
                </c:pt>
                <c:pt idx="4951">
                  <c:v>33558</c:v>
                </c:pt>
                <c:pt idx="4952">
                  <c:v>33559</c:v>
                </c:pt>
                <c:pt idx="4953">
                  <c:v>33560</c:v>
                </c:pt>
                <c:pt idx="4954">
                  <c:v>33561</c:v>
                </c:pt>
                <c:pt idx="4955">
                  <c:v>33562</c:v>
                </c:pt>
                <c:pt idx="4956">
                  <c:v>33563</c:v>
                </c:pt>
                <c:pt idx="4957">
                  <c:v>33564</c:v>
                </c:pt>
                <c:pt idx="4958">
                  <c:v>33565</c:v>
                </c:pt>
                <c:pt idx="4959">
                  <c:v>33566</c:v>
                </c:pt>
                <c:pt idx="4960">
                  <c:v>33567</c:v>
                </c:pt>
                <c:pt idx="4961">
                  <c:v>33568</c:v>
                </c:pt>
                <c:pt idx="4962">
                  <c:v>33570</c:v>
                </c:pt>
                <c:pt idx="4963">
                  <c:v>33571</c:v>
                </c:pt>
                <c:pt idx="4964">
                  <c:v>33572</c:v>
                </c:pt>
                <c:pt idx="4965">
                  <c:v>33573</c:v>
                </c:pt>
                <c:pt idx="4966">
                  <c:v>33574</c:v>
                </c:pt>
                <c:pt idx="4967">
                  <c:v>33575</c:v>
                </c:pt>
                <c:pt idx="4968">
                  <c:v>33576</c:v>
                </c:pt>
                <c:pt idx="4969">
                  <c:v>33577</c:v>
                </c:pt>
                <c:pt idx="4970">
                  <c:v>33578</c:v>
                </c:pt>
                <c:pt idx="4971">
                  <c:v>33579</c:v>
                </c:pt>
                <c:pt idx="4972">
                  <c:v>33580</c:v>
                </c:pt>
                <c:pt idx="4973">
                  <c:v>33581</c:v>
                </c:pt>
                <c:pt idx="4974">
                  <c:v>33582</c:v>
                </c:pt>
                <c:pt idx="4975">
                  <c:v>33583</c:v>
                </c:pt>
                <c:pt idx="4976">
                  <c:v>33584</c:v>
                </c:pt>
                <c:pt idx="4977">
                  <c:v>33585</c:v>
                </c:pt>
                <c:pt idx="4978">
                  <c:v>33586</c:v>
                </c:pt>
                <c:pt idx="4979">
                  <c:v>33587</c:v>
                </c:pt>
                <c:pt idx="4980">
                  <c:v>33588</c:v>
                </c:pt>
                <c:pt idx="4981">
                  <c:v>33589</c:v>
                </c:pt>
                <c:pt idx="4982">
                  <c:v>33590</c:v>
                </c:pt>
                <c:pt idx="4983">
                  <c:v>33591</c:v>
                </c:pt>
                <c:pt idx="4984">
                  <c:v>33592</c:v>
                </c:pt>
                <c:pt idx="4985">
                  <c:v>33593</c:v>
                </c:pt>
                <c:pt idx="4986">
                  <c:v>33594</c:v>
                </c:pt>
                <c:pt idx="4987">
                  <c:v>33595</c:v>
                </c:pt>
                <c:pt idx="4988">
                  <c:v>33596</c:v>
                </c:pt>
                <c:pt idx="4989">
                  <c:v>33597</c:v>
                </c:pt>
                <c:pt idx="4990">
                  <c:v>33598</c:v>
                </c:pt>
                <c:pt idx="4991">
                  <c:v>33599</c:v>
                </c:pt>
                <c:pt idx="4992">
                  <c:v>33600</c:v>
                </c:pt>
                <c:pt idx="4993">
                  <c:v>33601</c:v>
                </c:pt>
                <c:pt idx="4994">
                  <c:v>33602</c:v>
                </c:pt>
                <c:pt idx="4995">
                  <c:v>33603</c:v>
                </c:pt>
                <c:pt idx="4996">
                  <c:v>33604</c:v>
                </c:pt>
                <c:pt idx="4997">
                  <c:v>33605</c:v>
                </c:pt>
                <c:pt idx="4998">
                  <c:v>33606</c:v>
                </c:pt>
                <c:pt idx="4999">
                  <c:v>33607</c:v>
                </c:pt>
                <c:pt idx="5000">
                  <c:v>33608</c:v>
                </c:pt>
                <c:pt idx="5001">
                  <c:v>33610</c:v>
                </c:pt>
                <c:pt idx="5002">
                  <c:v>33611</c:v>
                </c:pt>
                <c:pt idx="5003">
                  <c:v>33612</c:v>
                </c:pt>
                <c:pt idx="5004">
                  <c:v>33613</c:v>
                </c:pt>
                <c:pt idx="5005">
                  <c:v>33614</c:v>
                </c:pt>
                <c:pt idx="5006">
                  <c:v>33615</c:v>
                </c:pt>
                <c:pt idx="5007">
                  <c:v>33616</c:v>
                </c:pt>
                <c:pt idx="5008">
                  <c:v>33617</c:v>
                </c:pt>
                <c:pt idx="5009">
                  <c:v>33618</c:v>
                </c:pt>
                <c:pt idx="5010">
                  <c:v>33619</c:v>
                </c:pt>
                <c:pt idx="5011">
                  <c:v>33620</c:v>
                </c:pt>
                <c:pt idx="5012">
                  <c:v>33621</c:v>
                </c:pt>
                <c:pt idx="5013">
                  <c:v>33622</c:v>
                </c:pt>
                <c:pt idx="5014">
                  <c:v>33623</c:v>
                </c:pt>
                <c:pt idx="5015">
                  <c:v>33624</c:v>
                </c:pt>
                <c:pt idx="5016">
                  <c:v>33625</c:v>
                </c:pt>
                <c:pt idx="5017">
                  <c:v>33626</c:v>
                </c:pt>
                <c:pt idx="5018">
                  <c:v>33627</c:v>
                </c:pt>
                <c:pt idx="5019">
                  <c:v>33628</c:v>
                </c:pt>
                <c:pt idx="5020">
                  <c:v>33629</c:v>
                </c:pt>
                <c:pt idx="5021">
                  <c:v>33630</c:v>
                </c:pt>
                <c:pt idx="5022">
                  <c:v>33631</c:v>
                </c:pt>
                <c:pt idx="5023">
                  <c:v>33632</c:v>
                </c:pt>
                <c:pt idx="5024">
                  <c:v>33633</c:v>
                </c:pt>
                <c:pt idx="5025">
                  <c:v>33634</c:v>
                </c:pt>
                <c:pt idx="5026">
                  <c:v>33635</c:v>
                </c:pt>
                <c:pt idx="5027">
                  <c:v>33636</c:v>
                </c:pt>
                <c:pt idx="5028">
                  <c:v>33637</c:v>
                </c:pt>
                <c:pt idx="5029">
                  <c:v>33638</c:v>
                </c:pt>
                <c:pt idx="5030">
                  <c:v>33639</c:v>
                </c:pt>
                <c:pt idx="5031">
                  <c:v>33640</c:v>
                </c:pt>
                <c:pt idx="5032">
                  <c:v>33641</c:v>
                </c:pt>
                <c:pt idx="5033">
                  <c:v>33642</c:v>
                </c:pt>
                <c:pt idx="5034">
                  <c:v>33643</c:v>
                </c:pt>
                <c:pt idx="5035">
                  <c:v>33644</c:v>
                </c:pt>
                <c:pt idx="5036">
                  <c:v>33645</c:v>
                </c:pt>
                <c:pt idx="5037">
                  <c:v>33646</c:v>
                </c:pt>
                <c:pt idx="5038">
                  <c:v>33647</c:v>
                </c:pt>
                <c:pt idx="5039">
                  <c:v>33648</c:v>
                </c:pt>
                <c:pt idx="5040">
                  <c:v>33649</c:v>
                </c:pt>
                <c:pt idx="5041">
                  <c:v>33650</c:v>
                </c:pt>
                <c:pt idx="5042">
                  <c:v>33651</c:v>
                </c:pt>
                <c:pt idx="5043">
                  <c:v>33652</c:v>
                </c:pt>
                <c:pt idx="5044">
                  <c:v>33653</c:v>
                </c:pt>
                <c:pt idx="5045">
                  <c:v>33654</c:v>
                </c:pt>
                <c:pt idx="5046">
                  <c:v>33655</c:v>
                </c:pt>
                <c:pt idx="5047">
                  <c:v>33656</c:v>
                </c:pt>
                <c:pt idx="5048">
                  <c:v>33657</c:v>
                </c:pt>
                <c:pt idx="5049">
                  <c:v>33658</c:v>
                </c:pt>
                <c:pt idx="5050">
                  <c:v>33659</c:v>
                </c:pt>
                <c:pt idx="5051">
                  <c:v>33660</c:v>
                </c:pt>
                <c:pt idx="5052">
                  <c:v>33661</c:v>
                </c:pt>
                <c:pt idx="5053">
                  <c:v>33662</c:v>
                </c:pt>
                <c:pt idx="5054">
                  <c:v>33663</c:v>
                </c:pt>
                <c:pt idx="5055">
                  <c:v>33664</c:v>
                </c:pt>
                <c:pt idx="5056">
                  <c:v>33665</c:v>
                </c:pt>
                <c:pt idx="5057">
                  <c:v>33666</c:v>
                </c:pt>
                <c:pt idx="5058">
                  <c:v>33667</c:v>
                </c:pt>
                <c:pt idx="5059">
                  <c:v>33668</c:v>
                </c:pt>
                <c:pt idx="5060">
                  <c:v>33669</c:v>
                </c:pt>
                <c:pt idx="5061">
                  <c:v>33670</c:v>
                </c:pt>
                <c:pt idx="5062">
                  <c:v>33671</c:v>
                </c:pt>
                <c:pt idx="5063">
                  <c:v>33672</c:v>
                </c:pt>
                <c:pt idx="5064">
                  <c:v>33673</c:v>
                </c:pt>
                <c:pt idx="5065">
                  <c:v>33674</c:v>
                </c:pt>
                <c:pt idx="5066">
                  <c:v>33675</c:v>
                </c:pt>
                <c:pt idx="5067">
                  <c:v>33676</c:v>
                </c:pt>
                <c:pt idx="5068">
                  <c:v>33677</c:v>
                </c:pt>
                <c:pt idx="5069">
                  <c:v>33678</c:v>
                </c:pt>
                <c:pt idx="5070">
                  <c:v>33679</c:v>
                </c:pt>
                <c:pt idx="5071">
                  <c:v>33680</c:v>
                </c:pt>
                <c:pt idx="5072">
                  <c:v>33681</c:v>
                </c:pt>
                <c:pt idx="5073">
                  <c:v>33682</c:v>
                </c:pt>
                <c:pt idx="5074">
                  <c:v>33683</c:v>
                </c:pt>
                <c:pt idx="5075">
                  <c:v>33684</c:v>
                </c:pt>
                <c:pt idx="5076">
                  <c:v>33685</c:v>
                </c:pt>
                <c:pt idx="5077">
                  <c:v>33686</c:v>
                </c:pt>
                <c:pt idx="5078">
                  <c:v>33687</c:v>
                </c:pt>
                <c:pt idx="5079">
                  <c:v>33688</c:v>
                </c:pt>
                <c:pt idx="5080">
                  <c:v>33689</c:v>
                </c:pt>
                <c:pt idx="5081">
                  <c:v>33690</c:v>
                </c:pt>
                <c:pt idx="5082">
                  <c:v>33691</c:v>
                </c:pt>
                <c:pt idx="5083">
                  <c:v>33692</c:v>
                </c:pt>
                <c:pt idx="5084">
                  <c:v>33693</c:v>
                </c:pt>
                <c:pt idx="5085">
                  <c:v>33694</c:v>
                </c:pt>
                <c:pt idx="5086">
                  <c:v>33695</c:v>
                </c:pt>
                <c:pt idx="5087">
                  <c:v>33696</c:v>
                </c:pt>
                <c:pt idx="5088">
                  <c:v>33697</c:v>
                </c:pt>
                <c:pt idx="5089">
                  <c:v>33698</c:v>
                </c:pt>
                <c:pt idx="5090">
                  <c:v>33699</c:v>
                </c:pt>
                <c:pt idx="5091">
                  <c:v>33700</c:v>
                </c:pt>
                <c:pt idx="5092">
                  <c:v>33701</c:v>
                </c:pt>
                <c:pt idx="5093">
                  <c:v>33702</c:v>
                </c:pt>
                <c:pt idx="5094">
                  <c:v>33703</c:v>
                </c:pt>
                <c:pt idx="5095">
                  <c:v>33704</c:v>
                </c:pt>
                <c:pt idx="5096">
                  <c:v>33705</c:v>
                </c:pt>
                <c:pt idx="5097">
                  <c:v>33706</c:v>
                </c:pt>
                <c:pt idx="5098">
                  <c:v>33707</c:v>
                </c:pt>
                <c:pt idx="5099">
                  <c:v>33708</c:v>
                </c:pt>
                <c:pt idx="5100">
                  <c:v>33709</c:v>
                </c:pt>
                <c:pt idx="5101">
                  <c:v>33710</c:v>
                </c:pt>
                <c:pt idx="5102">
                  <c:v>33711</c:v>
                </c:pt>
                <c:pt idx="5103">
                  <c:v>33712</c:v>
                </c:pt>
                <c:pt idx="5104">
                  <c:v>33713</c:v>
                </c:pt>
                <c:pt idx="5105">
                  <c:v>33714</c:v>
                </c:pt>
                <c:pt idx="5106">
                  <c:v>33715</c:v>
                </c:pt>
                <c:pt idx="5107">
                  <c:v>33716</c:v>
                </c:pt>
                <c:pt idx="5108">
                  <c:v>33717</c:v>
                </c:pt>
                <c:pt idx="5109">
                  <c:v>33718</c:v>
                </c:pt>
                <c:pt idx="5110">
                  <c:v>33719</c:v>
                </c:pt>
                <c:pt idx="5111">
                  <c:v>33720</c:v>
                </c:pt>
                <c:pt idx="5112">
                  <c:v>33721</c:v>
                </c:pt>
                <c:pt idx="5113">
                  <c:v>33722</c:v>
                </c:pt>
                <c:pt idx="5114">
                  <c:v>33723</c:v>
                </c:pt>
                <c:pt idx="5115">
                  <c:v>33724</c:v>
                </c:pt>
                <c:pt idx="5116">
                  <c:v>33725</c:v>
                </c:pt>
                <c:pt idx="5117">
                  <c:v>33726</c:v>
                </c:pt>
                <c:pt idx="5118">
                  <c:v>33727</c:v>
                </c:pt>
                <c:pt idx="5119">
                  <c:v>33728</c:v>
                </c:pt>
                <c:pt idx="5120">
                  <c:v>33729</c:v>
                </c:pt>
                <c:pt idx="5121">
                  <c:v>33730</c:v>
                </c:pt>
                <c:pt idx="5122">
                  <c:v>33731</c:v>
                </c:pt>
                <c:pt idx="5123">
                  <c:v>33732</c:v>
                </c:pt>
                <c:pt idx="5124">
                  <c:v>33733</c:v>
                </c:pt>
                <c:pt idx="5125">
                  <c:v>33734</c:v>
                </c:pt>
                <c:pt idx="5126">
                  <c:v>33735</c:v>
                </c:pt>
                <c:pt idx="5127">
                  <c:v>33736</c:v>
                </c:pt>
                <c:pt idx="5128">
                  <c:v>33737</c:v>
                </c:pt>
                <c:pt idx="5129">
                  <c:v>33738</c:v>
                </c:pt>
                <c:pt idx="5130">
                  <c:v>33739</c:v>
                </c:pt>
                <c:pt idx="5131">
                  <c:v>33740</c:v>
                </c:pt>
                <c:pt idx="5132">
                  <c:v>33741</c:v>
                </c:pt>
                <c:pt idx="5133">
                  <c:v>33742</c:v>
                </c:pt>
                <c:pt idx="5134">
                  <c:v>33743</c:v>
                </c:pt>
                <c:pt idx="5135">
                  <c:v>33744</c:v>
                </c:pt>
                <c:pt idx="5136">
                  <c:v>33745</c:v>
                </c:pt>
                <c:pt idx="5137">
                  <c:v>33746</c:v>
                </c:pt>
                <c:pt idx="5138">
                  <c:v>33747</c:v>
                </c:pt>
                <c:pt idx="5139">
                  <c:v>33748</c:v>
                </c:pt>
                <c:pt idx="5140">
                  <c:v>33749</c:v>
                </c:pt>
                <c:pt idx="5141">
                  <c:v>33750</c:v>
                </c:pt>
                <c:pt idx="5142">
                  <c:v>33751</c:v>
                </c:pt>
                <c:pt idx="5143">
                  <c:v>33752</c:v>
                </c:pt>
                <c:pt idx="5144">
                  <c:v>33753</c:v>
                </c:pt>
                <c:pt idx="5145">
                  <c:v>33754</c:v>
                </c:pt>
                <c:pt idx="5146">
                  <c:v>33755</c:v>
                </c:pt>
                <c:pt idx="5147">
                  <c:v>33756</c:v>
                </c:pt>
                <c:pt idx="5148">
                  <c:v>33757</c:v>
                </c:pt>
                <c:pt idx="5149">
                  <c:v>33758</c:v>
                </c:pt>
                <c:pt idx="5150">
                  <c:v>33759</c:v>
                </c:pt>
                <c:pt idx="5151">
                  <c:v>33760</c:v>
                </c:pt>
                <c:pt idx="5152">
                  <c:v>33761</c:v>
                </c:pt>
                <c:pt idx="5153">
                  <c:v>33762</c:v>
                </c:pt>
                <c:pt idx="5154">
                  <c:v>33763</c:v>
                </c:pt>
                <c:pt idx="5155">
                  <c:v>33764</c:v>
                </c:pt>
                <c:pt idx="5156">
                  <c:v>33765</c:v>
                </c:pt>
                <c:pt idx="5157">
                  <c:v>33766</c:v>
                </c:pt>
                <c:pt idx="5158">
                  <c:v>33767</c:v>
                </c:pt>
                <c:pt idx="5159">
                  <c:v>33768</c:v>
                </c:pt>
                <c:pt idx="5160">
                  <c:v>33769</c:v>
                </c:pt>
                <c:pt idx="5161">
                  <c:v>33770</c:v>
                </c:pt>
                <c:pt idx="5162">
                  <c:v>33771</c:v>
                </c:pt>
                <c:pt idx="5163">
                  <c:v>33772</c:v>
                </c:pt>
                <c:pt idx="5164">
                  <c:v>33773</c:v>
                </c:pt>
                <c:pt idx="5165">
                  <c:v>33774</c:v>
                </c:pt>
                <c:pt idx="5166">
                  <c:v>33775</c:v>
                </c:pt>
                <c:pt idx="5167">
                  <c:v>33776</c:v>
                </c:pt>
                <c:pt idx="5168">
                  <c:v>33777</c:v>
                </c:pt>
                <c:pt idx="5169">
                  <c:v>33778</c:v>
                </c:pt>
                <c:pt idx="5170">
                  <c:v>33779</c:v>
                </c:pt>
                <c:pt idx="5171">
                  <c:v>33780</c:v>
                </c:pt>
                <c:pt idx="5172">
                  <c:v>33781</c:v>
                </c:pt>
                <c:pt idx="5173">
                  <c:v>33782</c:v>
                </c:pt>
                <c:pt idx="5174">
                  <c:v>33783</c:v>
                </c:pt>
                <c:pt idx="5175">
                  <c:v>33784</c:v>
                </c:pt>
                <c:pt idx="5176">
                  <c:v>33785</c:v>
                </c:pt>
                <c:pt idx="5177">
                  <c:v>33786</c:v>
                </c:pt>
                <c:pt idx="5178">
                  <c:v>33787</c:v>
                </c:pt>
                <c:pt idx="5179">
                  <c:v>33788</c:v>
                </c:pt>
                <c:pt idx="5180">
                  <c:v>33789</c:v>
                </c:pt>
                <c:pt idx="5181">
                  <c:v>33790</c:v>
                </c:pt>
                <c:pt idx="5182">
                  <c:v>33791</c:v>
                </c:pt>
                <c:pt idx="5183">
                  <c:v>33792</c:v>
                </c:pt>
                <c:pt idx="5184">
                  <c:v>33793</c:v>
                </c:pt>
                <c:pt idx="5185">
                  <c:v>33794</c:v>
                </c:pt>
                <c:pt idx="5186">
                  <c:v>33795</c:v>
                </c:pt>
                <c:pt idx="5187">
                  <c:v>33796</c:v>
                </c:pt>
                <c:pt idx="5188">
                  <c:v>33797</c:v>
                </c:pt>
                <c:pt idx="5189">
                  <c:v>33798</c:v>
                </c:pt>
                <c:pt idx="5190">
                  <c:v>33799</c:v>
                </c:pt>
                <c:pt idx="5191">
                  <c:v>33800</c:v>
                </c:pt>
                <c:pt idx="5192">
                  <c:v>33801</c:v>
                </c:pt>
                <c:pt idx="5193">
                  <c:v>33802</c:v>
                </c:pt>
                <c:pt idx="5194">
                  <c:v>33803</c:v>
                </c:pt>
                <c:pt idx="5195">
                  <c:v>33804</c:v>
                </c:pt>
                <c:pt idx="5196">
                  <c:v>33805</c:v>
                </c:pt>
                <c:pt idx="5197">
                  <c:v>33806</c:v>
                </c:pt>
                <c:pt idx="5198">
                  <c:v>33807</c:v>
                </c:pt>
                <c:pt idx="5199">
                  <c:v>33808</c:v>
                </c:pt>
                <c:pt idx="5200">
                  <c:v>33809</c:v>
                </c:pt>
                <c:pt idx="5201">
                  <c:v>33810</c:v>
                </c:pt>
                <c:pt idx="5202">
                  <c:v>33811</c:v>
                </c:pt>
                <c:pt idx="5203">
                  <c:v>33812</c:v>
                </c:pt>
                <c:pt idx="5204">
                  <c:v>33813</c:v>
                </c:pt>
                <c:pt idx="5205">
                  <c:v>33814</c:v>
                </c:pt>
                <c:pt idx="5206">
                  <c:v>33815</c:v>
                </c:pt>
                <c:pt idx="5207">
                  <c:v>33816</c:v>
                </c:pt>
                <c:pt idx="5208">
                  <c:v>33817</c:v>
                </c:pt>
                <c:pt idx="5209">
                  <c:v>33818</c:v>
                </c:pt>
                <c:pt idx="5210">
                  <c:v>33819</c:v>
                </c:pt>
                <c:pt idx="5211">
                  <c:v>33820</c:v>
                </c:pt>
                <c:pt idx="5212">
                  <c:v>33821</c:v>
                </c:pt>
                <c:pt idx="5213">
                  <c:v>33822</c:v>
                </c:pt>
                <c:pt idx="5214">
                  <c:v>33823</c:v>
                </c:pt>
                <c:pt idx="5215">
                  <c:v>33824</c:v>
                </c:pt>
                <c:pt idx="5216">
                  <c:v>33825</c:v>
                </c:pt>
                <c:pt idx="5217">
                  <c:v>33826</c:v>
                </c:pt>
                <c:pt idx="5218">
                  <c:v>33827</c:v>
                </c:pt>
                <c:pt idx="5219">
                  <c:v>33828</c:v>
                </c:pt>
                <c:pt idx="5220">
                  <c:v>33829</c:v>
                </c:pt>
                <c:pt idx="5221">
                  <c:v>33830</c:v>
                </c:pt>
                <c:pt idx="5222">
                  <c:v>33831</c:v>
                </c:pt>
                <c:pt idx="5223">
                  <c:v>33832</c:v>
                </c:pt>
                <c:pt idx="5224">
                  <c:v>33833</c:v>
                </c:pt>
                <c:pt idx="5225">
                  <c:v>33834</c:v>
                </c:pt>
                <c:pt idx="5226">
                  <c:v>33835</c:v>
                </c:pt>
                <c:pt idx="5227">
                  <c:v>33836</c:v>
                </c:pt>
                <c:pt idx="5228">
                  <c:v>33837</c:v>
                </c:pt>
                <c:pt idx="5229">
                  <c:v>33838</c:v>
                </c:pt>
                <c:pt idx="5230">
                  <c:v>33839</c:v>
                </c:pt>
                <c:pt idx="5231">
                  <c:v>33840</c:v>
                </c:pt>
                <c:pt idx="5232">
                  <c:v>33841</c:v>
                </c:pt>
                <c:pt idx="5233">
                  <c:v>33842</c:v>
                </c:pt>
                <c:pt idx="5234">
                  <c:v>33843</c:v>
                </c:pt>
                <c:pt idx="5235">
                  <c:v>33844</c:v>
                </c:pt>
                <c:pt idx="5236">
                  <c:v>33845</c:v>
                </c:pt>
                <c:pt idx="5237">
                  <c:v>33846</c:v>
                </c:pt>
                <c:pt idx="5238">
                  <c:v>33847</c:v>
                </c:pt>
                <c:pt idx="5239">
                  <c:v>33848</c:v>
                </c:pt>
                <c:pt idx="5240">
                  <c:v>33849</c:v>
                </c:pt>
                <c:pt idx="5241">
                  <c:v>33850</c:v>
                </c:pt>
                <c:pt idx="5242">
                  <c:v>33851</c:v>
                </c:pt>
                <c:pt idx="5243">
                  <c:v>33852</c:v>
                </c:pt>
                <c:pt idx="5244">
                  <c:v>33853</c:v>
                </c:pt>
                <c:pt idx="5245">
                  <c:v>33854</c:v>
                </c:pt>
                <c:pt idx="5246">
                  <c:v>33855</c:v>
                </c:pt>
                <c:pt idx="5247">
                  <c:v>33856</c:v>
                </c:pt>
                <c:pt idx="5248">
                  <c:v>33857</c:v>
                </c:pt>
                <c:pt idx="5249">
                  <c:v>33858</c:v>
                </c:pt>
                <c:pt idx="5250">
                  <c:v>33859</c:v>
                </c:pt>
                <c:pt idx="5251">
                  <c:v>33860</c:v>
                </c:pt>
                <c:pt idx="5252">
                  <c:v>33861</c:v>
                </c:pt>
                <c:pt idx="5253">
                  <c:v>33862</c:v>
                </c:pt>
                <c:pt idx="5254">
                  <c:v>33863</c:v>
                </c:pt>
                <c:pt idx="5255">
                  <c:v>33864</c:v>
                </c:pt>
                <c:pt idx="5256">
                  <c:v>33865</c:v>
                </c:pt>
                <c:pt idx="5257">
                  <c:v>33866</c:v>
                </c:pt>
                <c:pt idx="5258">
                  <c:v>33867</c:v>
                </c:pt>
                <c:pt idx="5259">
                  <c:v>33868</c:v>
                </c:pt>
                <c:pt idx="5260">
                  <c:v>33869</c:v>
                </c:pt>
                <c:pt idx="5261">
                  <c:v>33870</c:v>
                </c:pt>
                <c:pt idx="5262">
                  <c:v>33871</c:v>
                </c:pt>
                <c:pt idx="5263">
                  <c:v>33872</c:v>
                </c:pt>
                <c:pt idx="5264">
                  <c:v>33873</c:v>
                </c:pt>
                <c:pt idx="5265">
                  <c:v>33874</c:v>
                </c:pt>
                <c:pt idx="5266">
                  <c:v>33875</c:v>
                </c:pt>
                <c:pt idx="5267">
                  <c:v>33876</c:v>
                </c:pt>
                <c:pt idx="5268">
                  <c:v>33877</c:v>
                </c:pt>
                <c:pt idx="5269">
                  <c:v>33878</c:v>
                </c:pt>
                <c:pt idx="5270">
                  <c:v>33879</c:v>
                </c:pt>
                <c:pt idx="5271">
                  <c:v>33880</c:v>
                </c:pt>
                <c:pt idx="5272">
                  <c:v>33881</c:v>
                </c:pt>
                <c:pt idx="5273">
                  <c:v>33882</c:v>
                </c:pt>
                <c:pt idx="5274">
                  <c:v>33883</c:v>
                </c:pt>
                <c:pt idx="5275">
                  <c:v>33884</c:v>
                </c:pt>
                <c:pt idx="5276">
                  <c:v>33885</c:v>
                </c:pt>
                <c:pt idx="5277">
                  <c:v>33886</c:v>
                </c:pt>
                <c:pt idx="5278">
                  <c:v>33887</c:v>
                </c:pt>
                <c:pt idx="5279">
                  <c:v>33888</c:v>
                </c:pt>
                <c:pt idx="5280">
                  <c:v>33889</c:v>
                </c:pt>
                <c:pt idx="5281">
                  <c:v>33890</c:v>
                </c:pt>
                <c:pt idx="5282">
                  <c:v>33891</c:v>
                </c:pt>
                <c:pt idx="5283">
                  <c:v>33892</c:v>
                </c:pt>
                <c:pt idx="5284">
                  <c:v>33893</c:v>
                </c:pt>
                <c:pt idx="5285">
                  <c:v>33894</c:v>
                </c:pt>
                <c:pt idx="5286">
                  <c:v>33895</c:v>
                </c:pt>
                <c:pt idx="5287">
                  <c:v>33896</c:v>
                </c:pt>
                <c:pt idx="5288">
                  <c:v>33897</c:v>
                </c:pt>
                <c:pt idx="5289">
                  <c:v>33898</c:v>
                </c:pt>
                <c:pt idx="5290">
                  <c:v>33899</c:v>
                </c:pt>
                <c:pt idx="5291">
                  <c:v>33900</c:v>
                </c:pt>
                <c:pt idx="5292">
                  <c:v>33901</c:v>
                </c:pt>
                <c:pt idx="5293">
                  <c:v>33902</c:v>
                </c:pt>
                <c:pt idx="5294">
                  <c:v>33903</c:v>
                </c:pt>
                <c:pt idx="5295">
                  <c:v>33904</c:v>
                </c:pt>
                <c:pt idx="5296">
                  <c:v>33905</c:v>
                </c:pt>
                <c:pt idx="5297">
                  <c:v>33906</c:v>
                </c:pt>
                <c:pt idx="5298">
                  <c:v>33907</c:v>
                </c:pt>
                <c:pt idx="5299">
                  <c:v>33908</c:v>
                </c:pt>
                <c:pt idx="5300">
                  <c:v>33909</c:v>
                </c:pt>
                <c:pt idx="5301">
                  <c:v>33910</c:v>
                </c:pt>
                <c:pt idx="5302">
                  <c:v>33911</c:v>
                </c:pt>
                <c:pt idx="5303">
                  <c:v>33912</c:v>
                </c:pt>
                <c:pt idx="5304">
                  <c:v>33913</c:v>
                </c:pt>
                <c:pt idx="5305">
                  <c:v>33914</c:v>
                </c:pt>
                <c:pt idx="5306">
                  <c:v>33915</c:v>
                </c:pt>
                <c:pt idx="5307">
                  <c:v>33916</c:v>
                </c:pt>
                <c:pt idx="5308">
                  <c:v>33917</c:v>
                </c:pt>
                <c:pt idx="5309">
                  <c:v>33918</c:v>
                </c:pt>
                <c:pt idx="5310">
                  <c:v>33919</c:v>
                </c:pt>
                <c:pt idx="5311">
                  <c:v>33920</c:v>
                </c:pt>
                <c:pt idx="5312">
                  <c:v>33921</c:v>
                </c:pt>
                <c:pt idx="5313">
                  <c:v>33922</c:v>
                </c:pt>
                <c:pt idx="5314">
                  <c:v>33923</c:v>
                </c:pt>
                <c:pt idx="5315">
                  <c:v>33924</c:v>
                </c:pt>
                <c:pt idx="5316">
                  <c:v>33925</c:v>
                </c:pt>
                <c:pt idx="5317">
                  <c:v>33926</c:v>
                </c:pt>
                <c:pt idx="5318">
                  <c:v>33927</c:v>
                </c:pt>
                <c:pt idx="5319">
                  <c:v>33928</c:v>
                </c:pt>
                <c:pt idx="5320">
                  <c:v>33929</c:v>
                </c:pt>
                <c:pt idx="5321">
                  <c:v>33930</c:v>
                </c:pt>
                <c:pt idx="5322">
                  <c:v>33931</c:v>
                </c:pt>
                <c:pt idx="5323">
                  <c:v>33932</c:v>
                </c:pt>
                <c:pt idx="5324">
                  <c:v>33933</c:v>
                </c:pt>
                <c:pt idx="5325">
                  <c:v>33934</c:v>
                </c:pt>
                <c:pt idx="5326">
                  <c:v>33935</c:v>
                </c:pt>
                <c:pt idx="5327">
                  <c:v>33936</c:v>
                </c:pt>
                <c:pt idx="5328">
                  <c:v>33937</c:v>
                </c:pt>
                <c:pt idx="5329">
                  <c:v>33938</c:v>
                </c:pt>
                <c:pt idx="5330">
                  <c:v>33939</c:v>
                </c:pt>
                <c:pt idx="5331">
                  <c:v>33940</c:v>
                </c:pt>
                <c:pt idx="5332">
                  <c:v>33941</c:v>
                </c:pt>
                <c:pt idx="5333">
                  <c:v>33942</c:v>
                </c:pt>
                <c:pt idx="5334">
                  <c:v>33943</c:v>
                </c:pt>
                <c:pt idx="5335">
                  <c:v>33944</c:v>
                </c:pt>
                <c:pt idx="5336">
                  <c:v>33945</c:v>
                </c:pt>
                <c:pt idx="5337">
                  <c:v>33946</c:v>
                </c:pt>
                <c:pt idx="5338">
                  <c:v>33947</c:v>
                </c:pt>
                <c:pt idx="5339">
                  <c:v>33948</c:v>
                </c:pt>
                <c:pt idx="5340">
                  <c:v>33949</c:v>
                </c:pt>
                <c:pt idx="5341">
                  <c:v>33950</c:v>
                </c:pt>
                <c:pt idx="5342">
                  <c:v>33951</c:v>
                </c:pt>
                <c:pt idx="5343">
                  <c:v>33952</c:v>
                </c:pt>
                <c:pt idx="5344">
                  <c:v>33953</c:v>
                </c:pt>
                <c:pt idx="5345">
                  <c:v>33954</c:v>
                </c:pt>
                <c:pt idx="5346">
                  <c:v>33956</c:v>
                </c:pt>
                <c:pt idx="5347">
                  <c:v>33957</c:v>
                </c:pt>
                <c:pt idx="5348">
                  <c:v>33958</c:v>
                </c:pt>
                <c:pt idx="5349">
                  <c:v>33959</c:v>
                </c:pt>
                <c:pt idx="5350">
                  <c:v>33960</c:v>
                </c:pt>
                <c:pt idx="5351">
                  <c:v>33961</c:v>
                </c:pt>
                <c:pt idx="5352">
                  <c:v>33962</c:v>
                </c:pt>
                <c:pt idx="5353">
                  <c:v>33963</c:v>
                </c:pt>
                <c:pt idx="5354">
                  <c:v>33964</c:v>
                </c:pt>
                <c:pt idx="5355">
                  <c:v>33965</c:v>
                </c:pt>
                <c:pt idx="5356">
                  <c:v>33966</c:v>
                </c:pt>
                <c:pt idx="5357">
                  <c:v>33967</c:v>
                </c:pt>
                <c:pt idx="5358">
                  <c:v>33968</c:v>
                </c:pt>
                <c:pt idx="5359">
                  <c:v>33969</c:v>
                </c:pt>
                <c:pt idx="5360">
                  <c:v>33970</c:v>
                </c:pt>
                <c:pt idx="5361">
                  <c:v>33972</c:v>
                </c:pt>
                <c:pt idx="5362">
                  <c:v>33973</c:v>
                </c:pt>
                <c:pt idx="5363">
                  <c:v>33974</c:v>
                </c:pt>
                <c:pt idx="5364">
                  <c:v>33975</c:v>
                </c:pt>
                <c:pt idx="5365">
                  <c:v>33976</c:v>
                </c:pt>
                <c:pt idx="5366">
                  <c:v>33977</c:v>
                </c:pt>
                <c:pt idx="5367">
                  <c:v>33978</c:v>
                </c:pt>
                <c:pt idx="5368">
                  <c:v>33979</c:v>
                </c:pt>
                <c:pt idx="5369">
                  <c:v>33980</c:v>
                </c:pt>
                <c:pt idx="5370">
                  <c:v>33981</c:v>
                </c:pt>
                <c:pt idx="5371">
                  <c:v>33982</c:v>
                </c:pt>
                <c:pt idx="5372">
                  <c:v>33983</c:v>
                </c:pt>
                <c:pt idx="5373">
                  <c:v>33984</c:v>
                </c:pt>
                <c:pt idx="5374">
                  <c:v>33985</c:v>
                </c:pt>
                <c:pt idx="5375">
                  <c:v>33986</c:v>
                </c:pt>
                <c:pt idx="5376">
                  <c:v>33987</c:v>
                </c:pt>
                <c:pt idx="5377">
                  <c:v>33988</c:v>
                </c:pt>
                <c:pt idx="5378">
                  <c:v>33989</c:v>
                </c:pt>
                <c:pt idx="5379">
                  <c:v>33990</c:v>
                </c:pt>
                <c:pt idx="5380">
                  <c:v>33991</c:v>
                </c:pt>
                <c:pt idx="5381">
                  <c:v>33992</c:v>
                </c:pt>
                <c:pt idx="5382">
                  <c:v>33993</c:v>
                </c:pt>
                <c:pt idx="5383">
                  <c:v>33994</c:v>
                </c:pt>
                <c:pt idx="5384">
                  <c:v>33995</c:v>
                </c:pt>
                <c:pt idx="5385">
                  <c:v>33996</c:v>
                </c:pt>
                <c:pt idx="5386">
                  <c:v>33997</c:v>
                </c:pt>
                <c:pt idx="5387">
                  <c:v>33998</c:v>
                </c:pt>
                <c:pt idx="5388">
                  <c:v>33999</c:v>
                </c:pt>
                <c:pt idx="5389">
                  <c:v>34000</c:v>
                </c:pt>
                <c:pt idx="5390">
                  <c:v>34001</c:v>
                </c:pt>
                <c:pt idx="5391">
                  <c:v>34002</c:v>
                </c:pt>
                <c:pt idx="5392">
                  <c:v>34003</c:v>
                </c:pt>
                <c:pt idx="5393">
                  <c:v>34004</c:v>
                </c:pt>
                <c:pt idx="5394">
                  <c:v>34005</c:v>
                </c:pt>
                <c:pt idx="5395">
                  <c:v>34006</c:v>
                </c:pt>
                <c:pt idx="5396">
                  <c:v>34007</c:v>
                </c:pt>
                <c:pt idx="5397">
                  <c:v>34008</c:v>
                </c:pt>
                <c:pt idx="5398">
                  <c:v>34009</c:v>
                </c:pt>
                <c:pt idx="5399">
                  <c:v>34010</c:v>
                </c:pt>
                <c:pt idx="5400">
                  <c:v>34011</c:v>
                </c:pt>
                <c:pt idx="5401">
                  <c:v>34012</c:v>
                </c:pt>
                <c:pt idx="5402">
                  <c:v>34013</c:v>
                </c:pt>
                <c:pt idx="5403">
                  <c:v>34014</c:v>
                </c:pt>
                <c:pt idx="5404">
                  <c:v>34015</c:v>
                </c:pt>
                <c:pt idx="5405">
                  <c:v>34016</c:v>
                </c:pt>
                <c:pt idx="5406">
                  <c:v>34017</c:v>
                </c:pt>
                <c:pt idx="5407">
                  <c:v>34018</c:v>
                </c:pt>
                <c:pt idx="5408">
                  <c:v>34019</c:v>
                </c:pt>
                <c:pt idx="5409">
                  <c:v>34020</c:v>
                </c:pt>
                <c:pt idx="5410">
                  <c:v>34021</c:v>
                </c:pt>
                <c:pt idx="5411">
                  <c:v>34022</c:v>
                </c:pt>
                <c:pt idx="5412">
                  <c:v>34023</c:v>
                </c:pt>
                <c:pt idx="5413">
                  <c:v>34024</c:v>
                </c:pt>
                <c:pt idx="5414">
                  <c:v>34025</c:v>
                </c:pt>
                <c:pt idx="5415">
                  <c:v>34026</c:v>
                </c:pt>
                <c:pt idx="5416">
                  <c:v>34027</c:v>
                </c:pt>
                <c:pt idx="5417">
                  <c:v>34028</c:v>
                </c:pt>
                <c:pt idx="5418">
                  <c:v>34029</c:v>
                </c:pt>
                <c:pt idx="5419">
                  <c:v>34030</c:v>
                </c:pt>
                <c:pt idx="5420">
                  <c:v>34031</c:v>
                </c:pt>
                <c:pt idx="5421">
                  <c:v>34032</c:v>
                </c:pt>
                <c:pt idx="5422">
                  <c:v>34033</c:v>
                </c:pt>
                <c:pt idx="5423">
                  <c:v>34034</c:v>
                </c:pt>
                <c:pt idx="5424">
                  <c:v>34035</c:v>
                </c:pt>
                <c:pt idx="5425">
                  <c:v>34036</c:v>
                </c:pt>
                <c:pt idx="5426">
                  <c:v>34037</c:v>
                </c:pt>
                <c:pt idx="5427">
                  <c:v>34038</c:v>
                </c:pt>
                <c:pt idx="5428">
                  <c:v>34039</c:v>
                </c:pt>
                <c:pt idx="5429">
                  <c:v>34040</c:v>
                </c:pt>
                <c:pt idx="5430">
                  <c:v>34041</c:v>
                </c:pt>
                <c:pt idx="5431">
                  <c:v>34042</c:v>
                </c:pt>
                <c:pt idx="5432">
                  <c:v>34043</c:v>
                </c:pt>
                <c:pt idx="5433">
                  <c:v>34044</c:v>
                </c:pt>
                <c:pt idx="5434">
                  <c:v>34045</c:v>
                </c:pt>
                <c:pt idx="5435">
                  <c:v>34046</c:v>
                </c:pt>
                <c:pt idx="5436">
                  <c:v>34047</c:v>
                </c:pt>
                <c:pt idx="5437">
                  <c:v>34048</c:v>
                </c:pt>
                <c:pt idx="5438">
                  <c:v>34049</c:v>
                </c:pt>
                <c:pt idx="5439">
                  <c:v>34050</c:v>
                </c:pt>
                <c:pt idx="5440">
                  <c:v>34051</c:v>
                </c:pt>
                <c:pt idx="5441">
                  <c:v>34052</c:v>
                </c:pt>
                <c:pt idx="5442">
                  <c:v>34053</c:v>
                </c:pt>
                <c:pt idx="5443">
                  <c:v>34054</c:v>
                </c:pt>
                <c:pt idx="5444">
                  <c:v>34055</c:v>
                </c:pt>
                <c:pt idx="5445">
                  <c:v>34056</c:v>
                </c:pt>
                <c:pt idx="5446">
                  <c:v>34057</c:v>
                </c:pt>
                <c:pt idx="5447">
                  <c:v>34058</c:v>
                </c:pt>
                <c:pt idx="5448">
                  <c:v>34059</c:v>
                </c:pt>
                <c:pt idx="5449">
                  <c:v>34060</c:v>
                </c:pt>
                <c:pt idx="5450">
                  <c:v>34061</c:v>
                </c:pt>
                <c:pt idx="5451">
                  <c:v>34062</c:v>
                </c:pt>
                <c:pt idx="5452">
                  <c:v>34063</c:v>
                </c:pt>
                <c:pt idx="5453">
                  <c:v>34064</c:v>
                </c:pt>
                <c:pt idx="5454">
                  <c:v>34065</c:v>
                </c:pt>
                <c:pt idx="5455">
                  <c:v>34066</c:v>
                </c:pt>
                <c:pt idx="5456">
                  <c:v>34067</c:v>
                </c:pt>
                <c:pt idx="5457">
                  <c:v>34068</c:v>
                </c:pt>
                <c:pt idx="5458">
                  <c:v>34069</c:v>
                </c:pt>
                <c:pt idx="5459">
                  <c:v>34070</c:v>
                </c:pt>
                <c:pt idx="5460">
                  <c:v>34071</c:v>
                </c:pt>
                <c:pt idx="5461">
                  <c:v>34072</c:v>
                </c:pt>
                <c:pt idx="5462">
                  <c:v>34073</c:v>
                </c:pt>
                <c:pt idx="5463">
                  <c:v>34074</c:v>
                </c:pt>
                <c:pt idx="5464">
                  <c:v>34075</c:v>
                </c:pt>
                <c:pt idx="5465">
                  <c:v>34076</c:v>
                </c:pt>
                <c:pt idx="5466">
                  <c:v>34077</c:v>
                </c:pt>
                <c:pt idx="5467">
                  <c:v>34078</c:v>
                </c:pt>
                <c:pt idx="5468">
                  <c:v>34079</c:v>
                </c:pt>
                <c:pt idx="5469">
                  <c:v>34080</c:v>
                </c:pt>
                <c:pt idx="5470">
                  <c:v>34081</c:v>
                </c:pt>
                <c:pt idx="5471">
                  <c:v>34082</c:v>
                </c:pt>
                <c:pt idx="5472">
                  <c:v>34083</c:v>
                </c:pt>
                <c:pt idx="5473">
                  <c:v>34084</c:v>
                </c:pt>
                <c:pt idx="5474">
                  <c:v>34085</c:v>
                </c:pt>
                <c:pt idx="5475">
                  <c:v>34086</c:v>
                </c:pt>
                <c:pt idx="5476">
                  <c:v>34087</c:v>
                </c:pt>
                <c:pt idx="5477">
                  <c:v>34088</c:v>
                </c:pt>
                <c:pt idx="5478">
                  <c:v>34089</c:v>
                </c:pt>
                <c:pt idx="5479">
                  <c:v>34090</c:v>
                </c:pt>
                <c:pt idx="5480">
                  <c:v>34091</c:v>
                </c:pt>
                <c:pt idx="5481">
                  <c:v>34092</c:v>
                </c:pt>
                <c:pt idx="5482">
                  <c:v>34093</c:v>
                </c:pt>
                <c:pt idx="5483">
                  <c:v>34094</c:v>
                </c:pt>
                <c:pt idx="5484">
                  <c:v>34095</c:v>
                </c:pt>
                <c:pt idx="5485">
                  <c:v>34096</c:v>
                </c:pt>
                <c:pt idx="5486">
                  <c:v>34097</c:v>
                </c:pt>
                <c:pt idx="5487">
                  <c:v>34098</c:v>
                </c:pt>
                <c:pt idx="5488">
                  <c:v>34099</c:v>
                </c:pt>
                <c:pt idx="5489">
                  <c:v>34100</c:v>
                </c:pt>
                <c:pt idx="5490">
                  <c:v>34101</c:v>
                </c:pt>
                <c:pt idx="5491">
                  <c:v>34102</c:v>
                </c:pt>
                <c:pt idx="5492">
                  <c:v>34103</c:v>
                </c:pt>
                <c:pt idx="5493">
                  <c:v>34104</c:v>
                </c:pt>
                <c:pt idx="5494">
                  <c:v>34105</c:v>
                </c:pt>
                <c:pt idx="5495">
                  <c:v>34106</c:v>
                </c:pt>
                <c:pt idx="5496">
                  <c:v>34107</c:v>
                </c:pt>
                <c:pt idx="5497">
                  <c:v>34108</c:v>
                </c:pt>
                <c:pt idx="5498">
                  <c:v>34109</c:v>
                </c:pt>
                <c:pt idx="5499">
                  <c:v>34110</c:v>
                </c:pt>
                <c:pt idx="5500">
                  <c:v>34111</c:v>
                </c:pt>
                <c:pt idx="5501">
                  <c:v>34112</c:v>
                </c:pt>
                <c:pt idx="5502">
                  <c:v>34113</c:v>
                </c:pt>
                <c:pt idx="5503">
                  <c:v>34114</c:v>
                </c:pt>
                <c:pt idx="5504">
                  <c:v>34115</c:v>
                </c:pt>
                <c:pt idx="5505">
                  <c:v>34116</c:v>
                </c:pt>
                <c:pt idx="5506">
                  <c:v>34117</c:v>
                </c:pt>
                <c:pt idx="5507">
                  <c:v>34118</c:v>
                </c:pt>
                <c:pt idx="5508">
                  <c:v>34119</c:v>
                </c:pt>
                <c:pt idx="5509">
                  <c:v>34120</c:v>
                </c:pt>
                <c:pt idx="5510">
                  <c:v>34121</c:v>
                </c:pt>
                <c:pt idx="5511">
                  <c:v>34122</c:v>
                </c:pt>
                <c:pt idx="5512">
                  <c:v>34123</c:v>
                </c:pt>
                <c:pt idx="5513">
                  <c:v>34124</c:v>
                </c:pt>
                <c:pt idx="5514">
                  <c:v>34125</c:v>
                </c:pt>
                <c:pt idx="5515">
                  <c:v>34126</c:v>
                </c:pt>
                <c:pt idx="5516">
                  <c:v>34127</c:v>
                </c:pt>
                <c:pt idx="5517">
                  <c:v>34128</c:v>
                </c:pt>
                <c:pt idx="5518">
                  <c:v>34129</c:v>
                </c:pt>
                <c:pt idx="5519">
                  <c:v>34130</c:v>
                </c:pt>
                <c:pt idx="5520">
                  <c:v>34131</c:v>
                </c:pt>
                <c:pt idx="5521">
                  <c:v>34132</c:v>
                </c:pt>
                <c:pt idx="5522">
                  <c:v>34133</c:v>
                </c:pt>
                <c:pt idx="5523">
                  <c:v>34134</c:v>
                </c:pt>
                <c:pt idx="5524">
                  <c:v>34135</c:v>
                </c:pt>
                <c:pt idx="5525">
                  <c:v>34136</c:v>
                </c:pt>
                <c:pt idx="5526">
                  <c:v>34137</c:v>
                </c:pt>
                <c:pt idx="5527">
                  <c:v>34138</c:v>
                </c:pt>
                <c:pt idx="5528">
                  <c:v>34139</c:v>
                </c:pt>
                <c:pt idx="5529">
                  <c:v>34140</c:v>
                </c:pt>
                <c:pt idx="5530">
                  <c:v>34141</c:v>
                </c:pt>
                <c:pt idx="5531">
                  <c:v>34142</c:v>
                </c:pt>
                <c:pt idx="5532">
                  <c:v>34143</c:v>
                </c:pt>
                <c:pt idx="5533">
                  <c:v>34144</c:v>
                </c:pt>
                <c:pt idx="5534">
                  <c:v>34145</c:v>
                </c:pt>
                <c:pt idx="5535">
                  <c:v>34146</c:v>
                </c:pt>
                <c:pt idx="5536">
                  <c:v>34147</c:v>
                </c:pt>
                <c:pt idx="5537">
                  <c:v>34148</c:v>
                </c:pt>
                <c:pt idx="5538">
                  <c:v>34149</c:v>
                </c:pt>
                <c:pt idx="5539">
                  <c:v>34150</c:v>
                </c:pt>
                <c:pt idx="5540">
                  <c:v>34151</c:v>
                </c:pt>
                <c:pt idx="5541">
                  <c:v>34152</c:v>
                </c:pt>
                <c:pt idx="5542">
                  <c:v>34153</c:v>
                </c:pt>
                <c:pt idx="5543">
                  <c:v>34154</c:v>
                </c:pt>
                <c:pt idx="5544">
                  <c:v>34155</c:v>
                </c:pt>
                <c:pt idx="5545">
                  <c:v>34156</c:v>
                </c:pt>
                <c:pt idx="5546">
                  <c:v>34157</c:v>
                </c:pt>
                <c:pt idx="5547">
                  <c:v>34158</c:v>
                </c:pt>
                <c:pt idx="5548">
                  <c:v>34159</c:v>
                </c:pt>
                <c:pt idx="5549">
                  <c:v>34160</c:v>
                </c:pt>
                <c:pt idx="5550">
                  <c:v>34161</c:v>
                </c:pt>
                <c:pt idx="5551">
                  <c:v>34162</c:v>
                </c:pt>
                <c:pt idx="5552">
                  <c:v>34163</c:v>
                </c:pt>
                <c:pt idx="5553">
                  <c:v>34164</c:v>
                </c:pt>
                <c:pt idx="5554">
                  <c:v>34165</c:v>
                </c:pt>
                <c:pt idx="5555">
                  <c:v>34166</c:v>
                </c:pt>
                <c:pt idx="5556">
                  <c:v>34167</c:v>
                </c:pt>
                <c:pt idx="5557">
                  <c:v>34168</c:v>
                </c:pt>
                <c:pt idx="5558">
                  <c:v>34169</c:v>
                </c:pt>
                <c:pt idx="5559">
                  <c:v>34170</c:v>
                </c:pt>
                <c:pt idx="5560">
                  <c:v>34171</c:v>
                </c:pt>
                <c:pt idx="5561">
                  <c:v>34172</c:v>
                </c:pt>
                <c:pt idx="5562">
                  <c:v>34173</c:v>
                </c:pt>
                <c:pt idx="5563">
                  <c:v>34174</c:v>
                </c:pt>
                <c:pt idx="5564">
                  <c:v>34175</c:v>
                </c:pt>
                <c:pt idx="5565">
                  <c:v>34176</c:v>
                </c:pt>
                <c:pt idx="5566">
                  <c:v>34177</c:v>
                </c:pt>
                <c:pt idx="5567">
                  <c:v>34178</c:v>
                </c:pt>
                <c:pt idx="5568">
                  <c:v>34179</c:v>
                </c:pt>
                <c:pt idx="5569">
                  <c:v>34180</c:v>
                </c:pt>
                <c:pt idx="5570">
                  <c:v>34181</c:v>
                </c:pt>
                <c:pt idx="5571">
                  <c:v>34182</c:v>
                </c:pt>
                <c:pt idx="5572">
                  <c:v>34183</c:v>
                </c:pt>
                <c:pt idx="5573">
                  <c:v>34184</c:v>
                </c:pt>
                <c:pt idx="5574">
                  <c:v>34185</c:v>
                </c:pt>
                <c:pt idx="5575">
                  <c:v>34186</c:v>
                </c:pt>
                <c:pt idx="5576">
                  <c:v>34187</c:v>
                </c:pt>
                <c:pt idx="5577">
                  <c:v>34188</c:v>
                </c:pt>
                <c:pt idx="5578">
                  <c:v>34189</c:v>
                </c:pt>
                <c:pt idx="5579">
                  <c:v>34190</c:v>
                </c:pt>
                <c:pt idx="5580">
                  <c:v>34191</c:v>
                </c:pt>
                <c:pt idx="5581">
                  <c:v>34192</c:v>
                </c:pt>
                <c:pt idx="5582">
                  <c:v>34193</c:v>
                </c:pt>
                <c:pt idx="5583">
                  <c:v>34194</c:v>
                </c:pt>
                <c:pt idx="5584">
                  <c:v>34195</c:v>
                </c:pt>
                <c:pt idx="5585">
                  <c:v>34196</c:v>
                </c:pt>
                <c:pt idx="5586">
                  <c:v>34197</c:v>
                </c:pt>
                <c:pt idx="5587">
                  <c:v>34198</c:v>
                </c:pt>
                <c:pt idx="5588">
                  <c:v>34199</c:v>
                </c:pt>
                <c:pt idx="5589">
                  <c:v>34200</c:v>
                </c:pt>
                <c:pt idx="5590">
                  <c:v>34201</c:v>
                </c:pt>
                <c:pt idx="5591">
                  <c:v>34202</c:v>
                </c:pt>
                <c:pt idx="5592">
                  <c:v>34203</c:v>
                </c:pt>
                <c:pt idx="5593">
                  <c:v>34204</c:v>
                </c:pt>
                <c:pt idx="5594">
                  <c:v>34205</c:v>
                </c:pt>
                <c:pt idx="5595">
                  <c:v>34206</c:v>
                </c:pt>
                <c:pt idx="5596">
                  <c:v>34207</c:v>
                </c:pt>
                <c:pt idx="5597">
                  <c:v>34208</c:v>
                </c:pt>
                <c:pt idx="5598">
                  <c:v>34209</c:v>
                </c:pt>
                <c:pt idx="5599">
                  <c:v>34210</c:v>
                </c:pt>
                <c:pt idx="5600">
                  <c:v>34211</c:v>
                </c:pt>
                <c:pt idx="5601">
                  <c:v>34212</c:v>
                </c:pt>
                <c:pt idx="5602">
                  <c:v>34213</c:v>
                </c:pt>
                <c:pt idx="5603">
                  <c:v>34214</c:v>
                </c:pt>
                <c:pt idx="5604">
                  <c:v>34215</c:v>
                </c:pt>
                <c:pt idx="5605">
                  <c:v>34216</c:v>
                </c:pt>
                <c:pt idx="5606">
                  <c:v>34217</c:v>
                </c:pt>
                <c:pt idx="5607">
                  <c:v>34218</c:v>
                </c:pt>
                <c:pt idx="5608">
                  <c:v>34219</c:v>
                </c:pt>
                <c:pt idx="5609">
                  <c:v>34220</c:v>
                </c:pt>
                <c:pt idx="5610">
                  <c:v>34221</c:v>
                </c:pt>
                <c:pt idx="5611">
                  <c:v>34222</c:v>
                </c:pt>
                <c:pt idx="5612">
                  <c:v>34223</c:v>
                </c:pt>
                <c:pt idx="5613">
                  <c:v>34224</c:v>
                </c:pt>
                <c:pt idx="5614">
                  <c:v>34225</c:v>
                </c:pt>
                <c:pt idx="5615">
                  <c:v>34226</c:v>
                </c:pt>
                <c:pt idx="5616">
                  <c:v>34227</c:v>
                </c:pt>
                <c:pt idx="5617">
                  <c:v>34228</c:v>
                </c:pt>
                <c:pt idx="5618">
                  <c:v>34229</c:v>
                </c:pt>
                <c:pt idx="5619">
                  <c:v>34230</c:v>
                </c:pt>
                <c:pt idx="5620">
                  <c:v>34231</c:v>
                </c:pt>
                <c:pt idx="5621">
                  <c:v>34232</c:v>
                </c:pt>
                <c:pt idx="5622">
                  <c:v>34233</c:v>
                </c:pt>
                <c:pt idx="5623">
                  <c:v>34234</c:v>
                </c:pt>
                <c:pt idx="5624">
                  <c:v>34235</c:v>
                </c:pt>
                <c:pt idx="5625">
                  <c:v>34236</c:v>
                </c:pt>
                <c:pt idx="5626">
                  <c:v>34237</c:v>
                </c:pt>
                <c:pt idx="5627">
                  <c:v>34238</c:v>
                </c:pt>
                <c:pt idx="5628">
                  <c:v>34239</c:v>
                </c:pt>
                <c:pt idx="5629">
                  <c:v>34240</c:v>
                </c:pt>
                <c:pt idx="5630">
                  <c:v>34241</c:v>
                </c:pt>
                <c:pt idx="5631">
                  <c:v>34242</c:v>
                </c:pt>
                <c:pt idx="5632">
                  <c:v>34243</c:v>
                </c:pt>
                <c:pt idx="5633">
                  <c:v>34244</c:v>
                </c:pt>
                <c:pt idx="5634">
                  <c:v>34245</c:v>
                </c:pt>
                <c:pt idx="5635">
                  <c:v>34246</c:v>
                </c:pt>
                <c:pt idx="5636">
                  <c:v>34247</c:v>
                </c:pt>
                <c:pt idx="5637">
                  <c:v>34248</c:v>
                </c:pt>
                <c:pt idx="5638">
                  <c:v>34249</c:v>
                </c:pt>
                <c:pt idx="5639">
                  <c:v>34250</c:v>
                </c:pt>
                <c:pt idx="5640">
                  <c:v>34251</c:v>
                </c:pt>
                <c:pt idx="5641">
                  <c:v>34252</c:v>
                </c:pt>
                <c:pt idx="5642">
                  <c:v>34253</c:v>
                </c:pt>
                <c:pt idx="5643">
                  <c:v>34254</c:v>
                </c:pt>
                <c:pt idx="5644">
                  <c:v>34255</c:v>
                </c:pt>
                <c:pt idx="5645">
                  <c:v>34256</c:v>
                </c:pt>
                <c:pt idx="5646">
                  <c:v>34257</c:v>
                </c:pt>
                <c:pt idx="5647">
                  <c:v>34258</c:v>
                </c:pt>
                <c:pt idx="5648">
                  <c:v>34259</c:v>
                </c:pt>
                <c:pt idx="5649">
                  <c:v>34260</c:v>
                </c:pt>
                <c:pt idx="5650">
                  <c:v>34261</c:v>
                </c:pt>
                <c:pt idx="5651">
                  <c:v>34262</c:v>
                </c:pt>
                <c:pt idx="5652">
                  <c:v>34263</c:v>
                </c:pt>
                <c:pt idx="5653">
                  <c:v>34264</c:v>
                </c:pt>
                <c:pt idx="5654">
                  <c:v>34265</c:v>
                </c:pt>
                <c:pt idx="5655">
                  <c:v>34266</c:v>
                </c:pt>
                <c:pt idx="5656">
                  <c:v>34267</c:v>
                </c:pt>
                <c:pt idx="5657">
                  <c:v>34268</c:v>
                </c:pt>
                <c:pt idx="5658">
                  <c:v>34269</c:v>
                </c:pt>
                <c:pt idx="5659">
                  <c:v>34270</c:v>
                </c:pt>
                <c:pt idx="5660">
                  <c:v>34271</c:v>
                </c:pt>
                <c:pt idx="5661">
                  <c:v>34272</c:v>
                </c:pt>
                <c:pt idx="5662">
                  <c:v>34273</c:v>
                </c:pt>
                <c:pt idx="5663">
                  <c:v>34274</c:v>
                </c:pt>
                <c:pt idx="5664">
                  <c:v>34275</c:v>
                </c:pt>
                <c:pt idx="5665">
                  <c:v>34276</c:v>
                </c:pt>
                <c:pt idx="5666">
                  <c:v>34277</c:v>
                </c:pt>
                <c:pt idx="5667">
                  <c:v>34278</c:v>
                </c:pt>
                <c:pt idx="5668">
                  <c:v>34279</c:v>
                </c:pt>
                <c:pt idx="5669">
                  <c:v>34280</c:v>
                </c:pt>
                <c:pt idx="5670">
                  <c:v>34281</c:v>
                </c:pt>
                <c:pt idx="5671">
                  <c:v>34282</c:v>
                </c:pt>
                <c:pt idx="5672">
                  <c:v>34283</c:v>
                </c:pt>
                <c:pt idx="5673">
                  <c:v>34284</c:v>
                </c:pt>
                <c:pt idx="5674">
                  <c:v>34285</c:v>
                </c:pt>
                <c:pt idx="5675">
                  <c:v>34286</c:v>
                </c:pt>
                <c:pt idx="5676">
                  <c:v>34287</c:v>
                </c:pt>
                <c:pt idx="5677">
                  <c:v>34288</c:v>
                </c:pt>
                <c:pt idx="5678">
                  <c:v>34289</c:v>
                </c:pt>
                <c:pt idx="5679">
                  <c:v>34290</c:v>
                </c:pt>
                <c:pt idx="5680">
                  <c:v>34291</c:v>
                </c:pt>
                <c:pt idx="5681">
                  <c:v>34292</c:v>
                </c:pt>
                <c:pt idx="5682">
                  <c:v>34293</c:v>
                </c:pt>
                <c:pt idx="5683">
                  <c:v>34294</c:v>
                </c:pt>
                <c:pt idx="5684">
                  <c:v>34295</c:v>
                </c:pt>
                <c:pt idx="5685">
                  <c:v>34296</c:v>
                </c:pt>
                <c:pt idx="5686">
                  <c:v>34297</c:v>
                </c:pt>
                <c:pt idx="5687">
                  <c:v>34298</c:v>
                </c:pt>
                <c:pt idx="5688">
                  <c:v>34299</c:v>
                </c:pt>
                <c:pt idx="5689">
                  <c:v>34300</c:v>
                </c:pt>
                <c:pt idx="5690">
                  <c:v>34301</c:v>
                </c:pt>
                <c:pt idx="5691">
                  <c:v>34302</c:v>
                </c:pt>
                <c:pt idx="5692">
                  <c:v>34303</c:v>
                </c:pt>
                <c:pt idx="5693">
                  <c:v>34304</c:v>
                </c:pt>
                <c:pt idx="5694">
                  <c:v>34305</c:v>
                </c:pt>
                <c:pt idx="5695">
                  <c:v>34306</c:v>
                </c:pt>
                <c:pt idx="5696">
                  <c:v>34307</c:v>
                </c:pt>
                <c:pt idx="5697">
                  <c:v>34308</c:v>
                </c:pt>
                <c:pt idx="5698">
                  <c:v>34309</c:v>
                </c:pt>
                <c:pt idx="5699">
                  <c:v>34310</c:v>
                </c:pt>
                <c:pt idx="5700">
                  <c:v>34311</c:v>
                </c:pt>
                <c:pt idx="5701">
                  <c:v>34312</c:v>
                </c:pt>
                <c:pt idx="5702">
                  <c:v>34313</c:v>
                </c:pt>
                <c:pt idx="5703">
                  <c:v>34314</c:v>
                </c:pt>
                <c:pt idx="5704">
                  <c:v>34315</c:v>
                </c:pt>
                <c:pt idx="5705">
                  <c:v>34316</c:v>
                </c:pt>
                <c:pt idx="5706">
                  <c:v>34317</c:v>
                </c:pt>
                <c:pt idx="5707">
                  <c:v>34318</c:v>
                </c:pt>
                <c:pt idx="5708">
                  <c:v>34319</c:v>
                </c:pt>
                <c:pt idx="5709">
                  <c:v>34320</c:v>
                </c:pt>
                <c:pt idx="5710">
                  <c:v>34321</c:v>
                </c:pt>
                <c:pt idx="5711">
                  <c:v>34322</c:v>
                </c:pt>
                <c:pt idx="5712">
                  <c:v>34323</c:v>
                </c:pt>
                <c:pt idx="5713">
                  <c:v>34324</c:v>
                </c:pt>
                <c:pt idx="5714">
                  <c:v>34325</c:v>
                </c:pt>
                <c:pt idx="5715">
                  <c:v>34326</c:v>
                </c:pt>
                <c:pt idx="5716">
                  <c:v>34327</c:v>
                </c:pt>
                <c:pt idx="5717">
                  <c:v>34328</c:v>
                </c:pt>
                <c:pt idx="5718">
                  <c:v>34329</c:v>
                </c:pt>
                <c:pt idx="5719">
                  <c:v>34330</c:v>
                </c:pt>
                <c:pt idx="5720">
                  <c:v>34331</c:v>
                </c:pt>
                <c:pt idx="5721">
                  <c:v>34332</c:v>
                </c:pt>
                <c:pt idx="5722">
                  <c:v>34333</c:v>
                </c:pt>
                <c:pt idx="5723">
                  <c:v>34334</c:v>
                </c:pt>
                <c:pt idx="5724">
                  <c:v>34335</c:v>
                </c:pt>
                <c:pt idx="5725">
                  <c:v>34336</c:v>
                </c:pt>
                <c:pt idx="5726">
                  <c:v>34337</c:v>
                </c:pt>
                <c:pt idx="5727">
                  <c:v>34338</c:v>
                </c:pt>
                <c:pt idx="5728">
                  <c:v>34339</c:v>
                </c:pt>
                <c:pt idx="5729">
                  <c:v>34340</c:v>
                </c:pt>
                <c:pt idx="5730">
                  <c:v>34341</c:v>
                </c:pt>
                <c:pt idx="5731">
                  <c:v>34342</c:v>
                </c:pt>
                <c:pt idx="5732">
                  <c:v>34343</c:v>
                </c:pt>
                <c:pt idx="5733">
                  <c:v>34344</c:v>
                </c:pt>
                <c:pt idx="5734">
                  <c:v>34345</c:v>
                </c:pt>
                <c:pt idx="5735">
                  <c:v>34346</c:v>
                </c:pt>
                <c:pt idx="5736">
                  <c:v>34347</c:v>
                </c:pt>
                <c:pt idx="5737">
                  <c:v>34348</c:v>
                </c:pt>
                <c:pt idx="5738">
                  <c:v>34349</c:v>
                </c:pt>
                <c:pt idx="5739">
                  <c:v>34350</c:v>
                </c:pt>
                <c:pt idx="5740">
                  <c:v>34351</c:v>
                </c:pt>
                <c:pt idx="5741">
                  <c:v>34352</c:v>
                </c:pt>
                <c:pt idx="5742">
                  <c:v>34353</c:v>
                </c:pt>
                <c:pt idx="5743">
                  <c:v>34354</c:v>
                </c:pt>
                <c:pt idx="5744">
                  <c:v>34355</c:v>
                </c:pt>
                <c:pt idx="5745">
                  <c:v>34356</c:v>
                </c:pt>
                <c:pt idx="5746">
                  <c:v>34357</c:v>
                </c:pt>
                <c:pt idx="5747">
                  <c:v>34358</c:v>
                </c:pt>
                <c:pt idx="5748">
                  <c:v>34359</c:v>
                </c:pt>
                <c:pt idx="5749">
                  <c:v>34360</c:v>
                </c:pt>
                <c:pt idx="5750">
                  <c:v>34361</c:v>
                </c:pt>
                <c:pt idx="5751">
                  <c:v>34362</c:v>
                </c:pt>
                <c:pt idx="5752">
                  <c:v>34363</c:v>
                </c:pt>
                <c:pt idx="5753">
                  <c:v>34364</c:v>
                </c:pt>
                <c:pt idx="5754">
                  <c:v>34365</c:v>
                </c:pt>
                <c:pt idx="5755">
                  <c:v>34366</c:v>
                </c:pt>
                <c:pt idx="5756">
                  <c:v>34367</c:v>
                </c:pt>
                <c:pt idx="5757">
                  <c:v>34368</c:v>
                </c:pt>
                <c:pt idx="5758">
                  <c:v>34369</c:v>
                </c:pt>
                <c:pt idx="5759">
                  <c:v>34370</c:v>
                </c:pt>
                <c:pt idx="5760">
                  <c:v>34371</c:v>
                </c:pt>
                <c:pt idx="5761">
                  <c:v>34372</c:v>
                </c:pt>
                <c:pt idx="5762">
                  <c:v>34373</c:v>
                </c:pt>
                <c:pt idx="5763">
                  <c:v>34374</c:v>
                </c:pt>
                <c:pt idx="5764">
                  <c:v>34375</c:v>
                </c:pt>
                <c:pt idx="5765">
                  <c:v>34376</c:v>
                </c:pt>
                <c:pt idx="5766">
                  <c:v>34377</c:v>
                </c:pt>
                <c:pt idx="5767">
                  <c:v>34378</c:v>
                </c:pt>
                <c:pt idx="5768">
                  <c:v>34379</c:v>
                </c:pt>
                <c:pt idx="5769">
                  <c:v>34380</c:v>
                </c:pt>
                <c:pt idx="5770">
                  <c:v>34381</c:v>
                </c:pt>
                <c:pt idx="5771">
                  <c:v>34382</c:v>
                </c:pt>
                <c:pt idx="5772">
                  <c:v>34383</c:v>
                </c:pt>
                <c:pt idx="5773">
                  <c:v>34384</c:v>
                </c:pt>
                <c:pt idx="5774">
                  <c:v>34385</c:v>
                </c:pt>
                <c:pt idx="5775">
                  <c:v>34386</c:v>
                </c:pt>
                <c:pt idx="5776">
                  <c:v>34387</c:v>
                </c:pt>
                <c:pt idx="5777">
                  <c:v>34388</c:v>
                </c:pt>
                <c:pt idx="5778">
                  <c:v>34389</c:v>
                </c:pt>
                <c:pt idx="5779">
                  <c:v>34390</c:v>
                </c:pt>
                <c:pt idx="5780">
                  <c:v>34391</c:v>
                </c:pt>
                <c:pt idx="5781">
                  <c:v>34392</c:v>
                </c:pt>
                <c:pt idx="5782">
                  <c:v>34393</c:v>
                </c:pt>
                <c:pt idx="5783">
                  <c:v>34394</c:v>
                </c:pt>
                <c:pt idx="5784">
                  <c:v>34395</c:v>
                </c:pt>
                <c:pt idx="5785">
                  <c:v>34396</c:v>
                </c:pt>
                <c:pt idx="5786">
                  <c:v>34397</c:v>
                </c:pt>
                <c:pt idx="5787">
                  <c:v>34398</c:v>
                </c:pt>
                <c:pt idx="5788">
                  <c:v>34399</c:v>
                </c:pt>
                <c:pt idx="5789">
                  <c:v>34400</c:v>
                </c:pt>
                <c:pt idx="5790">
                  <c:v>34401</c:v>
                </c:pt>
                <c:pt idx="5791">
                  <c:v>34402</c:v>
                </c:pt>
                <c:pt idx="5792">
                  <c:v>34403</c:v>
                </c:pt>
                <c:pt idx="5793">
                  <c:v>34404</c:v>
                </c:pt>
                <c:pt idx="5794">
                  <c:v>34405</c:v>
                </c:pt>
                <c:pt idx="5795">
                  <c:v>34406</c:v>
                </c:pt>
                <c:pt idx="5796">
                  <c:v>34407</c:v>
                </c:pt>
                <c:pt idx="5797">
                  <c:v>34408</c:v>
                </c:pt>
                <c:pt idx="5798">
                  <c:v>34409</c:v>
                </c:pt>
                <c:pt idx="5799">
                  <c:v>34410</c:v>
                </c:pt>
                <c:pt idx="5800">
                  <c:v>34411</c:v>
                </c:pt>
                <c:pt idx="5801">
                  <c:v>34412</c:v>
                </c:pt>
                <c:pt idx="5802">
                  <c:v>34413</c:v>
                </c:pt>
                <c:pt idx="5803">
                  <c:v>34414</c:v>
                </c:pt>
                <c:pt idx="5804">
                  <c:v>34415</c:v>
                </c:pt>
                <c:pt idx="5805">
                  <c:v>34416</c:v>
                </c:pt>
                <c:pt idx="5806">
                  <c:v>34417</c:v>
                </c:pt>
                <c:pt idx="5807">
                  <c:v>34418</c:v>
                </c:pt>
                <c:pt idx="5808">
                  <c:v>34419</c:v>
                </c:pt>
                <c:pt idx="5809">
                  <c:v>34420</c:v>
                </c:pt>
                <c:pt idx="5810">
                  <c:v>34421</c:v>
                </c:pt>
                <c:pt idx="5811">
                  <c:v>34422</c:v>
                </c:pt>
                <c:pt idx="5812">
                  <c:v>34423</c:v>
                </c:pt>
                <c:pt idx="5813">
                  <c:v>34424</c:v>
                </c:pt>
                <c:pt idx="5814">
                  <c:v>34425</c:v>
                </c:pt>
                <c:pt idx="5815">
                  <c:v>34426</c:v>
                </c:pt>
                <c:pt idx="5816">
                  <c:v>34427</c:v>
                </c:pt>
                <c:pt idx="5817">
                  <c:v>34428</c:v>
                </c:pt>
                <c:pt idx="5818">
                  <c:v>34429</c:v>
                </c:pt>
                <c:pt idx="5819">
                  <c:v>34430</c:v>
                </c:pt>
                <c:pt idx="5820">
                  <c:v>34431</c:v>
                </c:pt>
                <c:pt idx="5821">
                  <c:v>34432</c:v>
                </c:pt>
                <c:pt idx="5822">
                  <c:v>34433</c:v>
                </c:pt>
                <c:pt idx="5823">
                  <c:v>34434</c:v>
                </c:pt>
                <c:pt idx="5824">
                  <c:v>34435</c:v>
                </c:pt>
                <c:pt idx="5825">
                  <c:v>34436</c:v>
                </c:pt>
                <c:pt idx="5826">
                  <c:v>34437</c:v>
                </c:pt>
                <c:pt idx="5827">
                  <c:v>34438</c:v>
                </c:pt>
                <c:pt idx="5828">
                  <c:v>34439</c:v>
                </c:pt>
                <c:pt idx="5829">
                  <c:v>34440</c:v>
                </c:pt>
                <c:pt idx="5830">
                  <c:v>34441</c:v>
                </c:pt>
                <c:pt idx="5831">
                  <c:v>34442</c:v>
                </c:pt>
                <c:pt idx="5832">
                  <c:v>34443</c:v>
                </c:pt>
                <c:pt idx="5833">
                  <c:v>34444</c:v>
                </c:pt>
                <c:pt idx="5834">
                  <c:v>34445</c:v>
                </c:pt>
                <c:pt idx="5835">
                  <c:v>34446</c:v>
                </c:pt>
                <c:pt idx="5836">
                  <c:v>34447</c:v>
                </c:pt>
                <c:pt idx="5837">
                  <c:v>34448</c:v>
                </c:pt>
                <c:pt idx="5838">
                  <c:v>34449</c:v>
                </c:pt>
                <c:pt idx="5839">
                  <c:v>34450</c:v>
                </c:pt>
                <c:pt idx="5840">
                  <c:v>34451</c:v>
                </c:pt>
                <c:pt idx="5841">
                  <c:v>34452</c:v>
                </c:pt>
                <c:pt idx="5842">
                  <c:v>34453</c:v>
                </c:pt>
                <c:pt idx="5843">
                  <c:v>34454</c:v>
                </c:pt>
                <c:pt idx="5844">
                  <c:v>34455</c:v>
                </c:pt>
                <c:pt idx="5845">
                  <c:v>34456</c:v>
                </c:pt>
                <c:pt idx="5846">
                  <c:v>34457</c:v>
                </c:pt>
                <c:pt idx="5847">
                  <c:v>34458</c:v>
                </c:pt>
                <c:pt idx="5848">
                  <c:v>34459</c:v>
                </c:pt>
                <c:pt idx="5849">
                  <c:v>34460</c:v>
                </c:pt>
                <c:pt idx="5850">
                  <c:v>34461</c:v>
                </c:pt>
                <c:pt idx="5851">
                  <c:v>34462</c:v>
                </c:pt>
                <c:pt idx="5852">
                  <c:v>34463</c:v>
                </c:pt>
                <c:pt idx="5853">
                  <c:v>34464</c:v>
                </c:pt>
                <c:pt idx="5854">
                  <c:v>34465</c:v>
                </c:pt>
                <c:pt idx="5855">
                  <c:v>34466</c:v>
                </c:pt>
                <c:pt idx="5856">
                  <c:v>34467</c:v>
                </c:pt>
                <c:pt idx="5857">
                  <c:v>34468</c:v>
                </c:pt>
                <c:pt idx="5858">
                  <c:v>34469</c:v>
                </c:pt>
                <c:pt idx="5859">
                  <c:v>34470</c:v>
                </c:pt>
                <c:pt idx="5860">
                  <c:v>34471</c:v>
                </c:pt>
                <c:pt idx="5861">
                  <c:v>34472</c:v>
                </c:pt>
                <c:pt idx="5862">
                  <c:v>34473</c:v>
                </c:pt>
                <c:pt idx="5863">
                  <c:v>34474</c:v>
                </c:pt>
                <c:pt idx="5864">
                  <c:v>34475</c:v>
                </c:pt>
                <c:pt idx="5865">
                  <c:v>34476</c:v>
                </c:pt>
                <c:pt idx="5866">
                  <c:v>34477</c:v>
                </c:pt>
                <c:pt idx="5867">
                  <c:v>34478</c:v>
                </c:pt>
                <c:pt idx="5868">
                  <c:v>34479</c:v>
                </c:pt>
                <c:pt idx="5869">
                  <c:v>34480</c:v>
                </c:pt>
                <c:pt idx="5870">
                  <c:v>34481</c:v>
                </c:pt>
                <c:pt idx="5871">
                  <c:v>34482</c:v>
                </c:pt>
                <c:pt idx="5872">
                  <c:v>34483</c:v>
                </c:pt>
                <c:pt idx="5873">
                  <c:v>34484</c:v>
                </c:pt>
                <c:pt idx="5874">
                  <c:v>34485</c:v>
                </c:pt>
                <c:pt idx="5875">
                  <c:v>34486</c:v>
                </c:pt>
                <c:pt idx="5876">
                  <c:v>34487</c:v>
                </c:pt>
                <c:pt idx="5877">
                  <c:v>34488</c:v>
                </c:pt>
                <c:pt idx="5878">
                  <c:v>34489</c:v>
                </c:pt>
                <c:pt idx="5879">
                  <c:v>34490</c:v>
                </c:pt>
                <c:pt idx="5880">
                  <c:v>34491</c:v>
                </c:pt>
                <c:pt idx="5881">
                  <c:v>34492</c:v>
                </c:pt>
                <c:pt idx="5882">
                  <c:v>34493</c:v>
                </c:pt>
                <c:pt idx="5883">
                  <c:v>34494</c:v>
                </c:pt>
                <c:pt idx="5884">
                  <c:v>34495</c:v>
                </c:pt>
                <c:pt idx="5885">
                  <c:v>34496</c:v>
                </c:pt>
                <c:pt idx="5886">
                  <c:v>34497</c:v>
                </c:pt>
                <c:pt idx="5887">
                  <c:v>34498</c:v>
                </c:pt>
                <c:pt idx="5888">
                  <c:v>34499</c:v>
                </c:pt>
                <c:pt idx="5889">
                  <c:v>34500</c:v>
                </c:pt>
                <c:pt idx="5890">
                  <c:v>34501</c:v>
                </c:pt>
                <c:pt idx="5891">
                  <c:v>34502</c:v>
                </c:pt>
                <c:pt idx="5892">
                  <c:v>34503</c:v>
                </c:pt>
                <c:pt idx="5893">
                  <c:v>34504</c:v>
                </c:pt>
                <c:pt idx="5894">
                  <c:v>34505</c:v>
                </c:pt>
                <c:pt idx="5895">
                  <c:v>34506</c:v>
                </c:pt>
                <c:pt idx="5896">
                  <c:v>34507</c:v>
                </c:pt>
                <c:pt idx="5897">
                  <c:v>34508</c:v>
                </c:pt>
                <c:pt idx="5898">
                  <c:v>34509</c:v>
                </c:pt>
                <c:pt idx="5899">
                  <c:v>34510</c:v>
                </c:pt>
                <c:pt idx="5900">
                  <c:v>34511</c:v>
                </c:pt>
                <c:pt idx="5901">
                  <c:v>34512</c:v>
                </c:pt>
                <c:pt idx="5902">
                  <c:v>34513</c:v>
                </c:pt>
                <c:pt idx="5903">
                  <c:v>34514</c:v>
                </c:pt>
                <c:pt idx="5904">
                  <c:v>34515</c:v>
                </c:pt>
                <c:pt idx="5905">
                  <c:v>34518</c:v>
                </c:pt>
                <c:pt idx="5906">
                  <c:v>34519</c:v>
                </c:pt>
                <c:pt idx="5907">
                  <c:v>34520</c:v>
                </c:pt>
                <c:pt idx="5908">
                  <c:v>34521</c:v>
                </c:pt>
                <c:pt idx="5909">
                  <c:v>34522</c:v>
                </c:pt>
                <c:pt idx="5910">
                  <c:v>34523</c:v>
                </c:pt>
                <c:pt idx="5911">
                  <c:v>34524</c:v>
                </c:pt>
                <c:pt idx="5912">
                  <c:v>34525</c:v>
                </c:pt>
                <c:pt idx="5913">
                  <c:v>34526</c:v>
                </c:pt>
                <c:pt idx="5914">
                  <c:v>34527</c:v>
                </c:pt>
                <c:pt idx="5915">
                  <c:v>34528</c:v>
                </c:pt>
                <c:pt idx="5916">
                  <c:v>34529</c:v>
                </c:pt>
                <c:pt idx="5917">
                  <c:v>34530</c:v>
                </c:pt>
                <c:pt idx="5918">
                  <c:v>34531</c:v>
                </c:pt>
                <c:pt idx="5919">
                  <c:v>34532</c:v>
                </c:pt>
                <c:pt idx="5920">
                  <c:v>34533</c:v>
                </c:pt>
                <c:pt idx="5921">
                  <c:v>34534</c:v>
                </c:pt>
                <c:pt idx="5922">
                  <c:v>34535</c:v>
                </c:pt>
                <c:pt idx="5923">
                  <c:v>34536</c:v>
                </c:pt>
                <c:pt idx="5924">
                  <c:v>34537</c:v>
                </c:pt>
                <c:pt idx="5925">
                  <c:v>34538</c:v>
                </c:pt>
                <c:pt idx="5926">
                  <c:v>34539</c:v>
                </c:pt>
                <c:pt idx="5927">
                  <c:v>34540</c:v>
                </c:pt>
                <c:pt idx="5928">
                  <c:v>34541</c:v>
                </c:pt>
                <c:pt idx="5929">
                  <c:v>34542</c:v>
                </c:pt>
                <c:pt idx="5930">
                  <c:v>34543</c:v>
                </c:pt>
                <c:pt idx="5931">
                  <c:v>34544</c:v>
                </c:pt>
                <c:pt idx="5932">
                  <c:v>34545</c:v>
                </c:pt>
                <c:pt idx="5933">
                  <c:v>34546</c:v>
                </c:pt>
                <c:pt idx="5934">
                  <c:v>34547</c:v>
                </c:pt>
                <c:pt idx="5935">
                  <c:v>34548</c:v>
                </c:pt>
                <c:pt idx="5936">
                  <c:v>34549</c:v>
                </c:pt>
                <c:pt idx="5937">
                  <c:v>34550</c:v>
                </c:pt>
                <c:pt idx="5938">
                  <c:v>34551</c:v>
                </c:pt>
                <c:pt idx="5939">
                  <c:v>34552</c:v>
                </c:pt>
                <c:pt idx="5940">
                  <c:v>34553</c:v>
                </c:pt>
                <c:pt idx="5941">
                  <c:v>34554</c:v>
                </c:pt>
                <c:pt idx="5942">
                  <c:v>34555</c:v>
                </c:pt>
                <c:pt idx="5943">
                  <c:v>34556</c:v>
                </c:pt>
                <c:pt idx="5944">
                  <c:v>34557</c:v>
                </c:pt>
                <c:pt idx="5945">
                  <c:v>34558</c:v>
                </c:pt>
                <c:pt idx="5946">
                  <c:v>34559</c:v>
                </c:pt>
                <c:pt idx="5947">
                  <c:v>34560</c:v>
                </c:pt>
                <c:pt idx="5948">
                  <c:v>34561</c:v>
                </c:pt>
                <c:pt idx="5949">
                  <c:v>34562</c:v>
                </c:pt>
                <c:pt idx="5950">
                  <c:v>34563</c:v>
                </c:pt>
                <c:pt idx="5951">
                  <c:v>34564</c:v>
                </c:pt>
                <c:pt idx="5952">
                  <c:v>34565</c:v>
                </c:pt>
                <c:pt idx="5953">
                  <c:v>34566</c:v>
                </c:pt>
                <c:pt idx="5954">
                  <c:v>34567</c:v>
                </c:pt>
                <c:pt idx="5955">
                  <c:v>34568</c:v>
                </c:pt>
                <c:pt idx="5956">
                  <c:v>34569</c:v>
                </c:pt>
                <c:pt idx="5957">
                  <c:v>34570</c:v>
                </c:pt>
                <c:pt idx="5958">
                  <c:v>34571</c:v>
                </c:pt>
                <c:pt idx="5959">
                  <c:v>34572</c:v>
                </c:pt>
                <c:pt idx="5960">
                  <c:v>34573</c:v>
                </c:pt>
                <c:pt idx="5961">
                  <c:v>34574</c:v>
                </c:pt>
                <c:pt idx="5962">
                  <c:v>34575</c:v>
                </c:pt>
                <c:pt idx="5963">
                  <c:v>34576</c:v>
                </c:pt>
                <c:pt idx="5964">
                  <c:v>34577</c:v>
                </c:pt>
                <c:pt idx="5965">
                  <c:v>34578</c:v>
                </c:pt>
                <c:pt idx="5966">
                  <c:v>34579</c:v>
                </c:pt>
                <c:pt idx="5967">
                  <c:v>34580</c:v>
                </c:pt>
                <c:pt idx="5968">
                  <c:v>34581</c:v>
                </c:pt>
                <c:pt idx="5969">
                  <c:v>34582</c:v>
                </c:pt>
                <c:pt idx="5970">
                  <c:v>34583</c:v>
                </c:pt>
                <c:pt idx="5971">
                  <c:v>34584</c:v>
                </c:pt>
                <c:pt idx="5972">
                  <c:v>34585</c:v>
                </c:pt>
                <c:pt idx="5973">
                  <c:v>34586</c:v>
                </c:pt>
                <c:pt idx="5974">
                  <c:v>34587</c:v>
                </c:pt>
                <c:pt idx="5975">
                  <c:v>34588</c:v>
                </c:pt>
                <c:pt idx="5976">
                  <c:v>34589</c:v>
                </c:pt>
                <c:pt idx="5977">
                  <c:v>34590</c:v>
                </c:pt>
                <c:pt idx="5978">
                  <c:v>34591</c:v>
                </c:pt>
                <c:pt idx="5979">
                  <c:v>34592</c:v>
                </c:pt>
                <c:pt idx="5980">
                  <c:v>34593</c:v>
                </c:pt>
                <c:pt idx="5981">
                  <c:v>34594</c:v>
                </c:pt>
                <c:pt idx="5982">
                  <c:v>34595</c:v>
                </c:pt>
                <c:pt idx="5983">
                  <c:v>34596</c:v>
                </c:pt>
                <c:pt idx="5984">
                  <c:v>34597</c:v>
                </c:pt>
                <c:pt idx="5985">
                  <c:v>34598</c:v>
                </c:pt>
                <c:pt idx="5986">
                  <c:v>34599</c:v>
                </c:pt>
                <c:pt idx="5987">
                  <c:v>34600</c:v>
                </c:pt>
                <c:pt idx="5988">
                  <c:v>34601</c:v>
                </c:pt>
                <c:pt idx="5989">
                  <c:v>34602</c:v>
                </c:pt>
                <c:pt idx="5990">
                  <c:v>34603</c:v>
                </c:pt>
                <c:pt idx="5991">
                  <c:v>34604</c:v>
                </c:pt>
                <c:pt idx="5992">
                  <c:v>34605</c:v>
                </c:pt>
                <c:pt idx="5993">
                  <c:v>34606</c:v>
                </c:pt>
                <c:pt idx="5994">
                  <c:v>34607</c:v>
                </c:pt>
                <c:pt idx="5995">
                  <c:v>34608</c:v>
                </c:pt>
                <c:pt idx="5996">
                  <c:v>34609</c:v>
                </c:pt>
                <c:pt idx="5997">
                  <c:v>34610</c:v>
                </c:pt>
                <c:pt idx="5998">
                  <c:v>34611</c:v>
                </c:pt>
                <c:pt idx="5999">
                  <c:v>34612</c:v>
                </c:pt>
                <c:pt idx="6000">
                  <c:v>34613</c:v>
                </c:pt>
                <c:pt idx="6001">
                  <c:v>34614</c:v>
                </c:pt>
                <c:pt idx="6002">
                  <c:v>34615</c:v>
                </c:pt>
                <c:pt idx="6003">
                  <c:v>34616</c:v>
                </c:pt>
                <c:pt idx="6004">
                  <c:v>34617</c:v>
                </c:pt>
                <c:pt idx="6005">
                  <c:v>34618</c:v>
                </c:pt>
                <c:pt idx="6006">
                  <c:v>34619</c:v>
                </c:pt>
                <c:pt idx="6007">
                  <c:v>34620</c:v>
                </c:pt>
                <c:pt idx="6008">
                  <c:v>34621</c:v>
                </c:pt>
                <c:pt idx="6009">
                  <c:v>34622</c:v>
                </c:pt>
                <c:pt idx="6010">
                  <c:v>34623</c:v>
                </c:pt>
                <c:pt idx="6011">
                  <c:v>34624</c:v>
                </c:pt>
                <c:pt idx="6012">
                  <c:v>34625</c:v>
                </c:pt>
                <c:pt idx="6013">
                  <c:v>34626</c:v>
                </c:pt>
                <c:pt idx="6014">
                  <c:v>34627</c:v>
                </c:pt>
                <c:pt idx="6015">
                  <c:v>34628</c:v>
                </c:pt>
                <c:pt idx="6016">
                  <c:v>34629</c:v>
                </c:pt>
                <c:pt idx="6017">
                  <c:v>34630</c:v>
                </c:pt>
                <c:pt idx="6018">
                  <c:v>34631</c:v>
                </c:pt>
                <c:pt idx="6019">
                  <c:v>34632</c:v>
                </c:pt>
                <c:pt idx="6020">
                  <c:v>34633</c:v>
                </c:pt>
                <c:pt idx="6021">
                  <c:v>34634</c:v>
                </c:pt>
                <c:pt idx="6022">
                  <c:v>34635</c:v>
                </c:pt>
                <c:pt idx="6023">
                  <c:v>34636</c:v>
                </c:pt>
                <c:pt idx="6024">
                  <c:v>34637</c:v>
                </c:pt>
                <c:pt idx="6025">
                  <c:v>34638</c:v>
                </c:pt>
                <c:pt idx="6026">
                  <c:v>34639</c:v>
                </c:pt>
                <c:pt idx="6027">
                  <c:v>34640</c:v>
                </c:pt>
                <c:pt idx="6028">
                  <c:v>34641</c:v>
                </c:pt>
                <c:pt idx="6029">
                  <c:v>34642</c:v>
                </c:pt>
                <c:pt idx="6030">
                  <c:v>34643</c:v>
                </c:pt>
                <c:pt idx="6031">
                  <c:v>34644</c:v>
                </c:pt>
                <c:pt idx="6032">
                  <c:v>34645</c:v>
                </c:pt>
                <c:pt idx="6033">
                  <c:v>34646</c:v>
                </c:pt>
                <c:pt idx="6034">
                  <c:v>34647</c:v>
                </c:pt>
                <c:pt idx="6035">
                  <c:v>34648</c:v>
                </c:pt>
                <c:pt idx="6036">
                  <c:v>34649</c:v>
                </c:pt>
                <c:pt idx="6037">
                  <c:v>34650</c:v>
                </c:pt>
                <c:pt idx="6038">
                  <c:v>34652</c:v>
                </c:pt>
                <c:pt idx="6039">
                  <c:v>34653</c:v>
                </c:pt>
                <c:pt idx="6040">
                  <c:v>34654</c:v>
                </c:pt>
                <c:pt idx="6041">
                  <c:v>34655</c:v>
                </c:pt>
                <c:pt idx="6042">
                  <c:v>34656</c:v>
                </c:pt>
                <c:pt idx="6043">
                  <c:v>34657</c:v>
                </c:pt>
                <c:pt idx="6044">
                  <c:v>34658</c:v>
                </c:pt>
                <c:pt idx="6045">
                  <c:v>34659</c:v>
                </c:pt>
                <c:pt idx="6046">
                  <c:v>34660</c:v>
                </c:pt>
                <c:pt idx="6047">
                  <c:v>34661</c:v>
                </c:pt>
                <c:pt idx="6048">
                  <c:v>34662</c:v>
                </c:pt>
                <c:pt idx="6049">
                  <c:v>34663</c:v>
                </c:pt>
                <c:pt idx="6050">
                  <c:v>34664</c:v>
                </c:pt>
                <c:pt idx="6051">
                  <c:v>34665</c:v>
                </c:pt>
                <c:pt idx="6052">
                  <c:v>34666</c:v>
                </c:pt>
                <c:pt idx="6053">
                  <c:v>34667</c:v>
                </c:pt>
                <c:pt idx="6054">
                  <c:v>34668</c:v>
                </c:pt>
                <c:pt idx="6055">
                  <c:v>34669</c:v>
                </c:pt>
                <c:pt idx="6056">
                  <c:v>34670</c:v>
                </c:pt>
                <c:pt idx="6057">
                  <c:v>34671</c:v>
                </c:pt>
                <c:pt idx="6058">
                  <c:v>34672</c:v>
                </c:pt>
                <c:pt idx="6059">
                  <c:v>34673</c:v>
                </c:pt>
                <c:pt idx="6060">
                  <c:v>34674</c:v>
                </c:pt>
                <c:pt idx="6061">
                  <c:v>34675</c:v>
                </c:pt>
                <c:pt idx="6062">
                  <c:v>34676</c:v>
                </c:pt>
                <c:pt idx="6063">
                  <c:v>34677</c:v>
                </c:pt>
                <c:pt idx="6064">
                  <c:v>34678</c:v>
                </c:pt>
                <c:pt idx="6065">
                  <c:v>34679</c:v>
                </c:pt>
                <c:pt idx="6066">
                  <c:v>34680</c:v>
                </c:pt>
                <c:pt idx="6067">
                  <c:v>34681</c:v>
                </c:pt>
                <c:pt idx="6068">
                  <c:v>34682</c:v>
                </c:pt>
                <c:pt idx="6069">
                  <c:v>34683</c:v>
                </c:pt>
                <c:pt idx="6070">
                  <c:v>34684</c:v>
                </c:pt>
                <c:pt idx="6071">
                  <c:v>34685</c:v>
                </c:pt>
                <c:pt idx="6072">
                  <c:v>34686</c:v>
                </c:pt>
                <c:pt idx="6073">
                  <c:v>34687</c:v>
                </c:pt>
                <c:pt idx="6074">
                  <c:v>34688</c:v>
                </c:pt>
                <c:pt idx="6075">
                  <c:v>34689</c:v>
                </c:pt>
                <c:pt idx="6076">
                  <c:v>34690</c:v>
                </c:pt>
                <c:pt idx="6077">
                  <c:v>34691</c:v>
                </c:pt>
                <c:pt idx="6078">
                  <c:v>34692</c:v>
                </c:pt>
                <c:pt idx="6079">
                  <c:v>34693</c:v>
                </c:pt>
                <c:pt idx="6080">
                  <c:v>34694</c:v>
                </c:pt>
                <c:pt idx="6081">
                  <c:v>34695</c:v>
                </c:pt>
                <c:pt idx="6082">
                  <c:v>34696</c:v>
                </c:pt>
                <c:pt idx="6083">
                  <c:v>34697</c:v>
                </c:pt>
                <c:pt idx="6084">
                  <c:v>34698</c:v>
                </c:pt>
                <c:pt idx="6085">
                  <c:v>34699</c:v>
                </c:pt>
                <c:pt idx="6086">
                  <c:v>34700</c:v>
                </c:pt>
                <c:pt idx="6087">
                  <c:v>34701</c:v>
                </c:pt>
                <c:pt idx="6088">
                  <c:v>34702</c:v>
                </c:pt>
                <c:pt idx="6089">
                  <c:v>34703</c:v>
                </c:pt>
                <c:pt idx="6090">
                  <c:v>34704</c:v>
                </c:pt>
                <c:pt idx="6091">
                  <c:v>34705</c:v>
                </c:pt>
                <c:pt idx="6092">
                  <c:v>34706</c:v>
                </c:pt>
                <c:pt idx="6093">
                  <c:v>34707</c:v>
                </c:pt>
                <c:pt idx="6094">
                  <c:v>34708</c:v>
                </c:pt>
                <c:pt idx="6095">
                  <c:v>34709</c:v>
                </c:pt>
                <c:pt idx="6096">
                  <c:v>34710</c:v>
                </c:pt>
                <c:pt idx="6097">
                  <c:v>34711</c:v>
                </c:pt>
                <c:pt idx="6098">
                  <c:v>34712</c:v>
                </c:pt>
                <c:pt idx="6099">
                  <c:v>34713</c:v>
                </c:pt>
                <c:pt idx="6100">
                  <c:v>34714</c:v>
                </c:pt>
                <c:pt idx="6101">
                  <c:v>34715</c:v>
                </c:pt>
                <c:pt idx="6102">
                  <c:v>34716</c:v>
                </c:pt>
                <c:pt idx="6103">
                  <c:v>34717</c:v>
                </c:pt>
                <c:pt idx="6104">
                  <c:v>34718</c:v>
                </c:pt>
                <c:pt idx="6105">
                  <c:v>34719</c:v>
                </c:pt>
                <c:pt idx="6106">
                  <c:v>34720</c:v>
                </c:pt>
                <c:pt idx="6107">
                  <c:v>34721</c:v>
                </c:pt>
                <c:pt idx="6108">
                  <c:v>34722</c:v>
                </c:pt>
                <c:pt idx="6109">
                  <c:v>34723</c:v>
                </c:pt>
                <c:pt idx="6110">
                  <c:v>34724</c:v>
                </c:pt>
                <c:pt idx="6111">
                  <c:v>34725</c:v>
                </c:pt>
                <c:pt idx="6112">
                  <c:v>34726</c:v>
                </c:pt>
                <c:pt idx="6113">
                  <c:v>34727</c:v>
                </c:pt>
                <c:pt idx="6114">
                  <c:v>34728</c:v>
                </c:pt>
                <c:pt idx="6115">
                  <c:v>34729</c:v>
                </c:pt>
                <c:pt idx="6116">
                  <c:v>34730</c:v>
                </c:pt>
                <c:pt idx="6117">
                  <c:v>34731</c:v>
                </c:pt>
                <c:pt idx="6118">
                  <c:v>34732</c:v>
                </c:pt>
                <c:pt idx="6119">
                  <c:v>34733</c:v>
                </c:pt>
                <c:pt idx="6120">
                  <c:v>34734</c:v>
                </c:pt>
                <c:pt idx="6121">
                  <c:v>34735</c:v>
                </c:pt>
                <c:pt idx="6122">
                  <c:v>34736</c:v>
                </c:pt>
                <c:pt idx="6123">
                  <c:v>34737</c:v>
                </c:pt>
                <c:pt idx="6124">
                  <c:v>34738</c:v>
                </c:pt>
                <c:pt idx="6125">
                  <c:v>34739</c:v>
                </c:pt>
                <c:pt idx="6126">
                  <c:v>34740</c:v>
                </c:pt>
                <c:pt idx="6127">
                  <c:v>34741</c:v>
                </c:pt>
                <c:pt idx="6128">
                  <c:v>34742</c:v>
                </c:pt>
                <c:pt idx="6129">
                  <c:v>34743</c:v>
                </c:pt>
                <c:pt idx="6130">
                  <c:v>34744</c:v>
                </c:pt>
                <c:pt idx="6131">
                  <c:v>34745</c:v>
                </c:pt>
                <c:pt idx="6132">
                  <c:v>34746</c:v>
                </c:pt>
                <c:pt idx="6133">
                  <c:v>34747</c:v>
                </c:pt>
                <c:pt idx="6134">
                  <c:v>34748</c:v>
                </c:pt>
                <c:pt idx="6135">
                  <c:v>34749</c:v>
                </c:pt>
                <c:pt idx="6136">
                  <c:v>34750</c:v>
                </c:pt>
                <c:pt idx="6137">
                  <c:v>34751</c:v>
                </c:pt>
                <c:pt idx="6138">
                  <c:v>34752</c:v>
                </c:pt>
                <c:pt idx="6139">
                  <c:v>34753</c:v>
                </c:pt>
                <c:pt idx="6140">
                  <c:v>34754</c:v>
                </c:pt>
                <c:pt idx="6141">
                  <c:v>34755</c:v>
                </c:pt>
                <c:pt idx="6142">
                  <c:v>34756</c:v>
                </c:pt>
                <c:pt idx="6143">
                  <c:v>34757</c:v>
                </c:pt>
                <c:pt idx="6144">
                  <c:v>34758</c:v>
                </c:pt>
                <c:pt idx="6145">
                  <c:v>34759</c:v>
                </c:pt>
                <c:pt idx="6146">
                  <c:v>34760</c:v>
                </c:pt>
                <c:pt idx="6147">
                  <c:v>34761</c:v>
                </c:pt>
                <c:pt idx="6148">
                  <c:v>34762</c:v>
                </c:pt>
                <c:pt idx="6149">
                  <c:v>34763</c:v>
                </c:pt>
                <c:pt idx="6150">
                  <c:v>34764</c:v>
                </c:pt>
                <c:pt idx="6151">
                  <c:v>34765</c:v>
                </c:pt>
                <c:pt idx="6152">
                  <c:v>34766</c:v>
                </c:pt>
                <c:pt idx="6153">
                  <c:v>34767</c:v>
                </c:pt>
                <c:pt idx="6154">
                  <c:v>34770</c:v>
                </c:pt>
                <c:pt idx="6155">
                  <c:v>34771</c:v>
                </c:pt>
                <c:pt idx="6156">
                  <c:v>34772</c:v>
                </c:pt>
                <c:pt idx="6157">
                  <c:v>34773</c:v>
                </c:pt>
                <c:pt idx="6158">
                  <c:v>34774</c:v>
                </c:pt>
                <c:pt idx="6159">
                  <c:v>34775</c:v>
                </c:pt>
                <c:pt idx="6160">
                  <c:v>34776</c:v>
                </c:pt>
                <c:pt idx="6161">
                  <c:v>34777</c:v>
                </c:pt>
                <c:pt idx="6162">
                  <c:v>34778</c:v>
                </c:pt>
                <c:pt idx="6163">
                  <c:v>34779</c:v>
                </c:pt>
                <c:pt idx="6164">
                  <c:v>34780</c:v>
                </c:pt>
                <c:pt idx="6165">
                  <c:v>34781</c:v>
                </c:pt>
                <c:pt idx="6166">
                  <c:v>34782</c:v>
                </c:pt>
                <c:pt idx="6167">
                  <c:v>34783</c:v>
                </c:pt>
                <c:pt idx="6168">
                  <c:v>34784</c:v>
                </c:pt>
                <c:pt idx="6169">
                  <c:v>34785</c:v>
                </c:pt>
                <c:pt idx="6170">
                  <c:v>34786</c:v>
                </c:pt>
                <c:pt idx="6171">
                  <c:v>34787</c:v>
                </c:pt>
                <c:pt idx="6172">
                  <c:v>34788</c:v>
                </c:pt>
                <c:pt idx="6173">
                  <c:v>34789</c:v>
                </c:pt>
                <c:pt idx="6174">
                  <c:v>34790</c:v>
                </c:pt>
                <c:pt idx="6175">
                  <c:v>34791</c:v>
                </c:pt>
                <c:pt idx="6176">
                  <c:v>34792</c:v>
                </c:pt>
                <c:pt idx="6177">
                  <c:v>34793</c:v>
                </c:pt>
                <c:pt idx="6178">
                  <c:v>34794</c:v>
                </c:pt>
                <c:pt idx="6179">
                  <c:v>34795</c:v>
                </c:pt>
                <c:pt idx="6180">
                  <c:v>34796</c:v>
                </c:pt>
                <c:pt idx="6181">
                  <c:v>34797</c:v>
                </c:pt>
                <c:pt idx="6182">
                  <c:v>34798</c:v>
                </c:pt>
                <c:pt idx="6183">
                  <c:v>34799</c:v>
                </c:pt>
                <c:pt idx="6184">
                  <c:v>34800</c:v>
                </c:pt>
                <c:pt idx="6185">
                  <c:v>34801</c:v>
                </c:pt>
                <c:pt idx="6186">
                  <c:v>34802</c:v>
                </c:pt>
                <c:pt idx="6187">
                  <c:v>34803</c:v>
                </c:pt>
                <c:pt idx="6188">
                  <c:v>34804</c:v>
                </c:pt>
                <c:pt idx="6189">
                  <c:v>34805</c:v>
                </c:pt>
                <c:pt idx="6190">
                  <c:v>34806</c:v>
                </c:pt>
                <c:pt idx="6191">
                  <c:v>34807</c:v>
                </c:pt>
                <c:pt idx="6192">
                  <c:v>34808</c:v>
                </c:pt>
                <c:pt idx="6193">
                  <c:v>34809</c:v>
                </c:pt>
                <c:pt idx="6194">
                  <c:v>34810</c:v>
                </c:pt>
                <c:pt idx="6195">
                  <c:v>34811</c:v>
                </c:pt>
                <c:pt idx="6196">
                  <c:v>34812</c:v>
                </c:pt>
                <c:pt idx="6197">
                  <c:v>34813</c:v>
                </c:pt>
                <c:pt idx="6198">
                  <c:v>34814</c:v>
                </c:pt>
                <c:pt idx="6199">
                  <c:v>34815</c:v>
                </c:pt>
                <c:pt idx="6200">
                  <c:v>34816</c:v>
                </c:pt>
                <c:pt idx="6201">
                  <c:v>34817</c:v>
                </c:pt>
                <c:pt idx="6202">
                  <c:v>34818</c:v>
                </c:pt>
                <c:pt idx="6203">
                  <c:v>34819</c:v>
                </c:pt>
                <c:pt idx="6204">
                  <c:v>34820</c:v>
                </c:pt>
                <c:pt idx="6205">
                  <c:v>34821</c:v>
                </c:pt>
                <c:pt idx="6206">
                  <c:v>34822</c:v>
                </c:pt>
                <c:pt idx="6207">
                  <c:v>34823</c:v>
                </c:pt>
                <c:pt idx="6208">
                  <c:v>34824</c:v>
                </c:pt>
                <c:pt idx="6209">
                  <c:v>34825</c:v>
                </c:pt>
                <c:pt idx="6210">
                  <c:v>34826</c:v>
                </c:pt>
                <c:pt idx="6211">
                  <c:v>34827</c:v>
                </c:pt>
                <c:pt idx="6212">
                  <c:v>34828</c:v>
                </c:pt>
                <c:pt idx="6213">
                  <c:v>34829</c:v>
                </c:pt>
                <c:pt idx="6214">
                  <c:v>34830</c:v>
                </c:pt>
                <c:pt idx="6215">
                  <c:v>34831</c:v>
                </c:pt>
                <c:pt idx="6216">
                  <c:v>34832</c:v>
                </c:pt>
                <c:pt idx="6217">
                  <c:v>34834</c:v>
                </c:pt>
                <c:pt idx="6218">
                  <c:v>34835</c:v>
                </c:pt>
                <c:pt idx="6219">
                  <c:v>34836</c:v>
                </c:pt>
                <c:pt idx="6220">
                  <c:v>34837</c:v>
                </c:pt>
                <c:pt idx="6221">
                  <c:v>34838</c:v>
                </c:pt>
                <c:pt idx="6222">
                  <c:v>34839</c:v>
                </c:pt>
                <c:pt idx="6223">
                  <c:v>34840</c:v>
                </c:pt>
                <c:pt idx="6224">
                  <c:v>34841</c:v>
                </c:pt>
                <c:pt idx="6225">
                  <c:v>34842</c:v>
                </c:pt>
                <c:pt idx="6226">
                  <c:v>34843</c:v>
                </c:pt>
                <c:pt idx="6227">
                  <c:v>34844</c:v>
                </c:pt>
                <c:pt idx="6228">
                  <c:v>34845</c:v>
                </c:pt>
                <c:pt idx="6229">
                  <c:v>34846</c:v>
                </c:pt>
                <c:pt idx="6230">
                  <c:v>34847</c:v>
                </c:pt>
                <c:pt idx="6231">
                  <c:v>34848</c:v>
                </c:pt>
                <c:pt idx="6232">
                  <c:v>34849</c:v>
                </c:pt>
                <c:pt idx="6233">
                  <c:v>34850</c:v>
                </c:pt>
                <c:pt idx="6234">
                  <c:v>34851</c:v>
                </c:pt>
                <c:pt idx="6235">
                  <c:v>34852</c:v>
                </c:pt>
                <c:pt idx="6236">
                  <c:v>34853</c:v>
                </c:pt>
                <c:pt idx="6237">
                  <c:v>34854</c:v>
                </c:pt>
                <c:pt idx="6238">
                  <c:v>34855</c:v>
                </c:pt>
                <c:pt idx="6239">
                  <c:v>34856</c:v>
                </c:pt>
                <c:pt idx="6240">
                  <c:v>34857</c:v>
                </c:pt>
                <c:pt idx="6241">
                  <c:v>34858</c:v>
                </c:pt>
                <c:pt idx="6242">
                  <c:v>34859</c:v>
                </c:pt>
                <c:pt idx="6243">
                  <c:v>34860</c:v>
                </c:pt>
                <c:pt idx="6244">
                  <c:v>34861</c:v>
                </c:pt>
                <c:pt idx="6245">
                  <c:v>34862</c:v>
                </c:pt>
                <c:pt idx="6246">
                  <c:v>34863</c:v>
                </c:pt>
                <c:pt idx="6247">
                  <c:v>34864</c:v>
                </c:pt>
                <c:pt idx="6248">
                  <c:v>34865</c:v>
                </c:pt>
                <c:pt idx="6249">
                  <c:v>34866</c:v>
                </c:pt>
                <c:pt idx="6250">
                  <c:v>34867</c:v>
                </c:pt>
                <c:pt idx="6251">
                  <c:v>34868</c:v>
                </c:pt>
                <c:pt idx="6252">
                  <c:v>34869</c:v>
                </c:pt>
                <c:pt idx="6253">
                  <c:v>34870</c:v>
                </c:pt>
                <c:pt idx="6254">
                  <c:v>34871</c:v>
                </c:pt>
                <c:pt idx="6255">
                  <c:v>34872</c:v>
                </c:pt>
                <c:pt idx="6256">
                  <c:v>34873</c:v>
                </c:pt>
                <c:pt idx="6257">
                  <c:v>34874</c:v>
                </c:pt>
                <c:pt idx="6258">
                  <c:v>34875</c:v>
                </c:pt>
                <c:pt idx="6259">
                  <c:v>34876</c:v>
                </c:pt>
                <c:pt idx="6260">
                  <c:v>34877</c:v>
                </c:pt>
                <c:pt idx="6261">
                  <c:v>34878</c:v>
                </c:pt>
                <c:pt idx="6262">
                  <c:v>34879</c:v>
                </c:pt>
                <c:pt idx="6263">
                  <c:v>34880</c:v>
                </c:pt>
                <c:pt idx="6264">
                  <c:v>34881</c:v>
                </c:pt>
                <c:pt idx="6265">
                  <c:v>34882</c:v>
                </c:pt>
                <c:pt idx="6266">
                  <c:v>34883</c:v>
                </c:pt>
                <c:pt idx="6267">
                  <c:v>34884</c:v>
                </c:pt>
                <c:pt idx="6268">
                  <c:v>34885</c:v>
                </c:pt>
                <c:pt idx="6269">
                  <c:v>34886</c:v>
                </c:pt>
                <c:pt idx="6270">
                  <c:v>34887</c:v>
                </c:pt>
                <c:pt idx="6271">
                  <c:v>34888</c:v>
                </c:pt>
                <c:pt idx="6272">
                  <c:v>34889</c:v>
                </c:pt>
                <c:pt idx="6273">
                  <c:v>34890</c:v>
                </c:pt>
                <c:pt idx="6274">
                  <c:v>34891</c:v>
                </c:pt>
                <c:pt idx="6275">
                  <c:v>34892</c:v>
                </c:pt>
                <c:pt idx="6276">
                  <c:v>34893</c:v>
                </c:pt>
                <c:pt idx="6277">
                  <c:v>34894</c:v>
                </c:pt>
                <c:pt idx="6278">
                  <c:v>34895</c:v>
                </c:pt>
                <c:pt idx="6279">
                  <c:v>34896</c:v>
                </c:pt>
                <c:pt idx="6280">
                  <c:v>34897</c:v>
                </c:pt>
                <c:pt idx="6281">
                  <c:v>34898</c:v>
                </c:pt>
                <c:pt idx="6282">
                  <c:v>34899</c:v>
                </c:pt>
                <c:pt idx="6283">
                  <c:v>34900</c:v>
                </c:pt>
                <c:pt idx="6284">
                  <c:v>34901</c:v>
                </c:pt>
                <c:pt idx="6285">
                  <c:v>34902</c:v>
                </c:pt>
                <c:pt idx="6286">
                  <c:v>34903</c:v>
                </c:pt>
                <c:pt idx="6287">
                  <c:v>34904</c:v>
                </c:pt>
                <c:pt idx="6288">
                  <c:v>34905</c:v>
                </c:pt>
                <c:pt idx="6289">
                  <c:v>34906</c:v>
                </c:pt>
                <c:pt idx="6290">
                  <c:v>34907</c:v>
                </c:pt>
                <c:pt idx="6291">
                  <c:v>34908</c:v>
                </c:pt>
                <c:pt idx="6292">
                  <c:v>34909</c:v>
                </c:pt>
                <c:pt idx="6293">
                  <c:v>34910</c:v>
                </c:pt>
                <c:pt idx="6294">
                  <c:v>34911</c:v>
                </c:pt>
                <c:pt idx="6295">
                  <c:v>34912</c:v>
                </c:pt>
                <c:pt idx="6296">
                  <c:v>34913</c:v>
                </c:pt>
                <c:pt idx="6297">
                  <c:v>34914</c:v>
                </c:pt>
                <c:pt idx="6298">
                  <c:v>34915</c:v>
                </c:pt>
                <c:pt idx="6299">
                  <c:v>34916</c:v>
                </c:pt>
                <c:pt idx="6300">
                  <c:v>34917</c:v>
                </c:pt>
                <c:pt idx="6301">
                  <c:v>34918</c:v>
                </c:pt>
                <c:pt idx="6302">
                  <c:v>34919</c:v>
                </c:pt>
                <c:pt idx="6303">
                  <c:v>34920</c:v>
                </c:pt>
                <c:pt idx="6304">
                  <c:v>34921</c:v>
                </c:pt>
                <c:pt idx="6305">
                  <c:v>34922</c:v>
                </c:pt>
                <c:pt idx="6306">
                  <c:v>34923</c:v>
                </c:pt>
                <c:pt idx="6307">
                  <c:v>34924</c:v>
                </c:pt>
                <c:pt idx="6308">
                  <c:v>34925</c:v>
                </c:pt>
                <c:pt idx="6309">
                  <c:v>34926</c:v>
                </c:pt>
                <c:pt idx="6310">
                  <c:v>34927</c:v>
                </c:pt>
                <c:pt idx="6311">
                  <c:v>34928</c:v>
                </c:pt>
                <c:pt idx="6312">
                  <c:v>34929</c:v>
                </c:pt>
                <c:pt idx="6313">
                  <c:v>34930</c:v>
                </c:pt>
                <c:pt idx="6314">
                  <c:v>34931</c:v>
                </c:pt>
                <c:pt idx="6315">
                  <c:v>34932</c:v>
                </c:pt>
                <c:pt idx="6316">
                  <c:v>34933</c:v>
                </c:pt>
                <c:pt idx="6317">
                  <c:v>34934</c:v>
                </c:pt>
                <c:pt idx="6318">
                  <c:v>34935</c:v>
                </c:pt>
                <c:pt idx="6319">
                  <c:v>34936</c:v>
                </c:pt>
                <c:pt idx="6320">
                  <c:v>34937</c:v>
                </c:pt>
                <c:pt idx="6321">
                  <c:v>34938</c:v>
                </c:pt>
                <c:pt idx="6322">
                  <c:v>34939</c:v>
                </c:pt>
                <c:pt idx="6323">
                  <c:v>34940</c:v>
                </c:pt>
                <c:pt idx="6324">
                  <c:v>34941</c:v>
                </c:pt>
                <c:pt idx="6325">
                  <c:v>34942</c:v>
                </c:pt>
                <c:pt idx="6326">
                  <c:v>34943</c:v>
                </c:pt>
                <c:pt idx="6327">
                  <c:v>34944</c:v>
                </c:pt>
                <c:pt idx="6328">
                  <c:v>34945</c:v>
                </c:pt>
                <c:pt idx="6329">
                  <c:v>34946</c:v>
                </c:pt>
                <c:pt idx="6330">
                  <c:v>34947</c:v>
                </c:pt>
                <c:pt idx="6331">
                  <c:v>34948</c:v>
                </c:pt>
                <c:pt idx="6332">
                  <c:v>34949</c:v>
                </c:pt>
                <c:pt idx="6333">
                  <c:v>34950</c:v>
                </c:pt>
                <c:pt idx="6334">
                  <c:v>34951</c:v>
                </c:pt>
                <c:pt idx="6335">
                  <c:v>34952</c:v>
                </c:pt>
                <c:pt idx="6336">
                  <c:v>34953</c:v>
                </c:pt>
                <c:pt idx="6337">
                  <c:v>34954</c:v>
                </c:pt>
                <c:pt idx="6338">
                  <c:v>34955</c:v>
                </c:pt>
                <c:pt idx="6339">
                  <c:v>34956</c:v>
                </c:pt>
                <c:pt idx="6340">
                  <c:v>34957</c:v>
                </c:pt>
                <c:pt idx="6341">
                  <c:v>34958</c:v>
                </c:pt>
                <c:pt idx="6342">
                  <c:v>34959</c:v>
                </c:pt>
                <c:pt idx="6343">
                  <c:v>34960</c:v>
                </c:pt>
                <c:pt idx="6344">
                  <c:v>34961</c:v>
                </c:pt>
                <c:pt idx="6345">
                  <c:v>34962</c:v>
                </c:pt>
                <c:pt idx="6346">
                  <c:v>34963</c:v>
                </c:pt>
                <c:pt idx="6347">
                  <c:v>34964</c:v>
                </c:pt>
                <c:pt idx="6348">
                  <c:v>34965</c:v>
                </c:pt>
                <c:pt idx="6349">
                  <c:v>34966</c:v>
                </c:pt>
                <c:pt idx="6350">
                  <c:v>34967</c:v>
                </c:pt>
                <c:pt idx="6351">
                  <c:v>34968</c:v>
                </c:pt>
                <c:pt idx="6352">
                  <c:v>34969</c:v>
                </c:pt>
                <c:pt idx="6353">
                  <c:v>34970</c:v>
                </c:pt>
                <c:pt idx="6354">
                  <c:v>34971</c:v>
                </c:pt>
                <c:pt idx="6355">
                  <c:v>34972</c:v>
                </c:pt>
                <c:pt idx="6356">
                  <c:v>34973</c:v>
                </c:pt>
                <c:pt idx="6357">
                  <c:v>34974</c:v>
                </c:pt>
                <c:pt idx="6358">
                  <c:v>34975</c:v>
                </c:pt>
                <c:pt idx="6359">
                  <c:v>34976</c:v>
                </c:pt>
                <c:pt idx="6360">
                  <c:v>34977</c:v>
                </c:pt>
                <c:pt idx="6361">
                  <c:v>34978</c:v>
                </c:pt>
                <c:pt idx="6362">
                  <c:v>34979</c:v>
                </c:pt>
                <c:pt idx="6363">
                  <c:v>34980</c:v>
                </c:pt>
                <c:pt idx="6364">
                  <c:v>34981</c:v>
                </c:pt>
                <c:pt idx="6365">
                  <c:v>34982</c:v>
                </c:pt>
                <c:pt idx="6366">
                  <c:v>34983</c:v>
                </c:pt>
                <c:pt idx="6367">
                  <c:v>34984</c:v>
                </c:pt>
                <c:pt idx="6368">
                  <c:v>34985</c:v>
                </c:pt>
                <c:pt idx="6369">
                  <c:v>34986</c:v>
                </c:pt>
                <c:pt idx="6370">
                  <c:v>34987</c:v>
                </c:pt>
                <c:pt idx="6371">
                  <c:v>34988</c:v>
                </c:pt>
                <c:pt idx="6372">
                  <c:v>34989</c:v>
                </c:pt>
                <c:pt idx="6373">
                  <c:v>34990</c:v>
                </c:pt>
                <c:pt idx="6374">
                  <c:v>34991</c:v>
                </c:pt>
                <c:pt idx="6375">
                  <c:v>34992</c:v>
                </c:pt>
                <c:pt idx="6376">
                  <c:v>34993</c:v>
                </c:pt>
                <c:pt idx="6377">
                  <c:v>34994</c:v>
                </c:pt>
                <c:pt idx="6378">
                  <c:v>34995</c:v>
                </c:pt>
                <c:pt idx="6379">
                  <c:v>34996</c:v>
                </c:pt>
                <c:pt idx="6380">
                  <c:v>34997</c:v>
                </c:pt>
                <c:pt idx="6381">
                  <c:v>34998</c:v>
                </c:pt>
                <c:pt idx="6382">
                  <c:v>34999</c:v>
                </c:pt>
                <c:pt idx="6383">
                  <c:v>35000</c:v>
                </c:pt>
                <c:pt idx="6384">
                  <c:v>35001</c:v>
                </c:pt>
                <c:pt idx="6385">
                  <c:v>35002</c:v>
                </c:pt>
                <c:pt idx="6386">
                  <c:v>35003</c:v>
                </c:pt>
                <c:pt idx="6387">
                  <c:v>35004</c:v>
                </c:pt>
                <c:pt idx="6388">
                  <c:v>35005</c:v>
                </c:pt>
                <c:pt idx="6389">
                  <c:v>35006</c:v>
                </c:pt>
                <c:pt idx="6390">
                  <c:v>35007</c:v>
                </c:pt>
                <c:pt idx="6391">
                  <c:v>35008</c:v>
                </c:pt>
                <c:pt idx="6392">
                  <c:v>35009</c:v>
                </c:pt>
                <c:pt idx="6393">
                  <c:v>35010</c:v>
                </c:pt>
                <c:pt idx="6394">
                  <c:v>35011</c:v>
                </c:pt>
                <c:pt idx="6395">
                  <c:v>35012</c:v>
                </c:pt>
                <c:pt idx="6396">
                  <c:v>35013</c:v>
                </c:pt>
                <c:pt idx="6397">
                  <c:v>35014</c:v>
                </c:pt>
                <c:pt idx="6398">
                  <c:v>35015</c:v>
                </c:pt>
                <c:pt idx="6399">
                  <c:v>35016</c:v>
                </c:pt>
                <c:pt idx="6400">
                  <c:v>35017</c:v>
                </c:pt>
                <c:pt idx="6401">
                  <c:v>35018</c:v>
                </c:pt>
                <c:pt idx="6402">
                  <c:v>35019</c:v>
                </c:pt>
                <c:pt idx="6403">
                  <c:v>35020</c:v>
                </c:pt>
                <c:pt idx="6404">
                  <c:v>35021</c:v>
                </c:pt>
                <c:pt idx="6405">
                  <c:v>35022</c:v>
                </c:pt>
                <c:pt idx="6406">
                  <c:v>35023</c:v>
                </c:pt>
                <c:pt idx="6407">
                  <c:v>35024</c:v>
                </c:pt>
                <c:pt idx="6408">
                  <c:v>35025</c:v>
                </c:pt>
                <c:pt idx="6409">
                  <c:v>35026</c:v>
                </c:pt>
                <c:pt idx="6410">
                  <c:v>35027</c:v>
                </c:pt>
                <c:pt idx="6411">
                  <c:v>35028</c:v>
                </c:pt>
                <c:pt idx="6412">
                  <c:v>35029</c:v>
                </c:pt>
                <c:pt idx="6413">
                  <c:v>35030</c:v>
                </c:pt>
                <c:pt idx="6414">
                  <c:v>35031</c:v>
                </c:pt>
                <c:pt idx="6415">
                  <c:v>35032</c:v>
                </c:pt>
                <c:pt idx="6416">
                  <c:v>35033</c:v>
                </c:pt>
                <c:pt idx="6417">
                  <c:v>35034</c:v>
                </c:pt>
                <c:pt idx="6418">
                  <c:v>35035</c:v>
                </c:pt>
                <c:pt idx="6419">
                  <c:v>35036</c:v>
                </c:pt>
                <c:pt idx="6420">
                  <c:v>35037</c:v>
                </c:pt>
                <c:pt idx="6421">
                  <c:v>35038</c:v>
                </c:pt>
                <c:pt idx="6422">
                  <c:v>35039</c:v>
                </c:pt>
                <c:pt idx="6423">
                  <c:v>35040</c:v>
                </c:pt>
                <c:pt idx="6424">
                  <c:v>35041</c:v>
                </c:pt>
                <c:pt idx="6425">
                  <c:v>35042</c:v>
                </c:pt>
                <c:pt idx="6426">
                  <c:v>35043</c:v>
                </c:pt>
                <c:pt idx="6427">
                  <c:v>35044</c:v>
                </c:pt>
                <c:pt idx="6428">
                  <c:v>35045</c:v>
                </c:pt>
                <c:pt idx="6429">
                  <c:v>35046</c:v>
                </c:pt>
                <c:pt idx="6430">
                  <c:v>35047</c:v>
                </c:pt>
                <c:pt idx="6431">
                  <c:v>35048</c:v>
                </c:pt>
                <c:pt idx="6432">
                  <c:v>35049</c:v>
                </c:pt>
                <c:pt idx="6433">
                  <c:v>35050</c:v>
                </c:pt>
                <c:pt idx="6434">
                  <c:v>35051</c:v>
                </c:pt>
                <c:pt idx="6435">
                  <c:v>35052</c:v>
                </c:pt>
                <c:pt idx="6436">
                  <c:v>35053</c:v>
                </c:pt>
                <c:pt idx="6437">
                  <c:v>35054</c:v>
                </c:pt>
                <c:pt idx="6438">
                  <c:v>35055</c:v>
                </c:pt>
                <c:pt idx="6439">
                  <c:v>35056</c:v>
                </c:pt>
                <c:pt idx="6440">
                  <c:v>35057</c:v>
                </c:pt>
                <c:pt idx="6441">
                  <c:v>35058</c:v>
                </c:pt>
                <c:pt idx="6442">
                  <c:v>35059</c:v>
                </c:pt>
                <c:pt idx="6443">
                  <c:v>35060</c:v>
                </c:pt>
                <c:pt idx="6444">
                  <c:v>35061</c:v>
                </c:pt>
                <c:pt idx="6445">
                  <c:v>35062</c:v>
                </c:pt>
                <c:pt idx="6446">
                  <c:v>35063</c:v>
                </c:pt>
                <c:pt idx="6447">
                  <c:v>35064</c:v>
                </c:pt>
                <c:pt idx="6448">
                  <c:v>35065</c:v>
                </c:pt>
                <c:pt idx="6449">
                  <c:v>35066</c:v>
                </c:pt>
                <c:pt idx="6450">
                  <c:v>35067</c:v>
                </c:pt>
                <c:pt idx="6451">
                  <c:v>35068</c:v>
                </c:pt>
                <c:pt idx="6452">
                  <c:v>35069</c:v>
                </c:pt>
                <c:pt idx="6453">
                  <c:v>35070</c:v>
                </c:pt>
                <c:pt idx="6454">
                  <c:v>35071</c:v>
                </c:pt>
                <c:pt idx="6455">
                  <c:v>35072</c:v>
                </c:pt>
                <c:pt idx="6456">
                  <c:v>35074</c:v>
                </c:pt>
                <c:pt idx="6457">
                  <c:v>35075</c:v>
                </c:pt>
                <c:pt idx="6458">
                  <c:v>35076</c:v>
                </c:pt>
                <c:pt idx="6459">
                  <c:v>35077</c:v>
                </c:pt>
                <c:pt idx="6460">
                  <c:v>35078</c:v>
                </c:pt>
                <c:pt idx="6461">
                  <c:v>35079</c:v>
                </c:pt>
                <c:pt idx="6462">
                  <c:v>35080</c:v>
                </c:pt>
                <c:pt idx="6463">
                  <c:v>35081</c:v>
                </c:pt>
                <c:pt idx="6464">
                  <c:v>35082</c:v>
                </c:pt>
                <c:pt idx="6465">
                  <c:v>35083</c:v>
                </c:pt>
                <c:pt idx="6466">
                  <c:v>35084</c:v>
                </c:pt>
                <c:pt idx="6467">
                  <c:v>35085</c:v>
                </c:pt>
                <c:pt idx="6468">
                  <c:v>35086</c:v>
                </c:pt>
                <c:pt idx="6469">
                  <c:v>35087</c:v>
                </c:pt>
                <c:pt idx="6470">
                  <c:v>35088</c:v>
                </c:pt>
                <c:pt idx="6471">
                  <c:v>35089</c:v>
                </c:pt>
                <c:pt idx="6472">
                  <c:v>35090</c:v>
                </c:pt>
                <c:pt idx="6473">
                  <c:v>35091</c:v>
                </c:pt>
                <c:pt idx="6474">
                  <c:v>35092</c:v>
                </c:pt>
                <c:pt idx="6475">
                  <c:v>35093</c:v>
                </c:pt>
                <c:pt idx="6476">
                  <c:v>35094</c:v>
                </c:pt>
                <c:pt idx="6477">
                  <c:v>35095</c:v>
                </c:pt>
                <c:pt idx="6478">
                  <c:v>35096</c:v>
                </c:pt>
                <c:pt idx="6479">
                  <c:v>35097</c:v>
                </c:pt>
                <c:pt idx="6480">
                  <c:v>35098</c:v>
                </c:pt>
                <c:pt idx="6481">
                  <c:v>35099</c:v>
                </c:pt>
                <c:pt idx="6482">
                  <c:v>35100</c:v>
                </c:pt>
                <c:pt idx="6483">
                  <c:v>35101</c:v>
                </c:pt>
                <c:pt idx="6484">
                  <c:v>35102</c:v>
                </c:pt>
                <c:pt idx="6485">
                  <c:v>35103</c:v>
                </c:pt>
                <c:pt idx="6486">
                  <c:v>35104</c:v>
                </c:pt>
                <c:pt idx="6487">
                  <c:v>35105</c:v>
                </c:pt>
                <c:pt idx="6488">
                  <c:v>35106</c:v>
                </c:pt>
                <c:pt idx="6489">
                  <c:v>35107</c:v>
                </c:pt>
                <c:pt idx="6490">
                  <c:v>35108</c:v>
                </c:pt>
                <c:pt idx="6491">
                  <c:v>35109</c:v>
                </c:pt>
                <c:pt idx="6492">
                  <c:v>35110</c:v>
                </c:pt>
                <c:pt idx="6493">
                  <c:v>35111</c:v>
                </c:pt>
                <c:pt idx="6494">
                  <c:v>35112</c:v>
                </c:pt>
                <c:pt idx="6495">
                  <c:v>35113</c:v>
                </c:pt>
                <c:pt idx="6496">
                  <c:v>35114</c:v>
                </c:pt>
                <c:pt idx="6497">
                  <c:v>35115</c:v>
                </c:pt>
                <c:pt idx="6498">
                  <c:v>35116</c:v>
                </c:pt>
                <c:pt idx="6499">
                  <c:v>35117</c:v>
                </c:pt>
                <c:pt idx="6500">
                  <c:v>35118</c:v>
                </c:pt>
                <c:pt idx="6501">
                  <c:v>35119</c:v>
                </c:pt>
                <c:pt idx="6502">
                  <c:v>35120</c:v>
                </c:pt>
                <c:pt idx="6503">
                  <c:v>35121</c:v>
                </c:pt>
                <c:pt idx="6504">
                  <c:v>35122</c:v>
                </c:pt>
                <c:pt idx="6505">
                  <c:v>35123</c:v>
                </c:pt>
                <c:pt idx="6506">
                  <c:v>35124</c:v>
                </c:pt>
                <c:pt idx="6507">
                  <c:v>35125</c:v>
                </c:pt>
                <c:pt idx="6508">
                  <c:v>35126</c:v>
                </c:pt>
                <c:pt idx="6509">
                  <c:v>35127</c:v>
                </c:pt>
                <c:pt idx="6510">
                  <c:v>35128</c:v>
                </c:pt>
                <c:pt idx="6511">
                  <c:v>35129</c:v>
                </c:pt>
                <c:pt idx="6512">
                  <c:v>35130</c:v>
                </c:pt>
                <c:pt idx="6513">
                  <c:v>35131</c:v>
                </c:pt>
                <c:pt idx="6514">
                  <c:v>35132</c:v>
                </c:pt>
                <c:pt idx="6515">
                  <c:v>35133</c:v>
                </c:pt>
                <c:pt idx="6516">
                  <c:v>35134</c:v>
                </c:pt>
                <c:pt idx="6517">
                  <c:v>35135</c:v>
                </c:pt>
                <c:pt idx="6518">
                  <c:v>35136</c:v>
                </c:pt>
                <c:pt idx="6519">
                  <c:v>35137</c:v>
                </c:pt>
                <c:pt idx="6520">
                  <c:v>35138</c:v>
                </c:pt>
                <c:pt idx="6521">
                  <c:v>35139</c:v>
                </c:pt>
                <c:pt idx="6522">
                  <c:v>35140</c:v>
                </c:pt>
                <c:pt idx="6523">
                  <c:v>35141</c:v>
                </c:pt>
                <c:pt idx="6524">
                  <c:v>35142</c:v>
                </c:pt>
                <c:pt idx="6525">
                  <c:v>35143</c:v>
                </c:pt>
                <c:pt idx="6526">
                  <c:v>35144</c:v>
                </c:pt>
                <c:pt idx="6527">
                  <c:v>35145</c:v>
                </c:pt>
                <c:pt idx="6528">
                  <c:v>35146</c:v>
                </c:pt>
                <c:pt idx="6529">
                  <c:v>35147</c:v>
                </c:pt>
                <c:pt idx="6530">
                  <c:v>35148</c:v>
                </c:pt>
                <c:pt idx="6531">
                  <c:v>35149</c:v>
                </c:pt>
                <c:pt idx="6532">
                  <c:v>35150</c:v>
                </c:pt>
                <c:pt idx="6533">
                  <c:v>35151</c:v>
                </c:pt>
                <c:pt idx="6534">
                  <c:v>35152</c:v>
                </c:pt>
                <c:pt idx="6535">
                  <c:v>35153</c:v>
                </c:pt>
                <c:pt idx="6536">
                  <c:v>35154</c:v>
                </c:pt>
                <c:pt idx="6537">
                  <c:v>35155</c:v>
                </c:pt>
                <c:pt idx="6538">
                  <c:v>35156</c:v>
                </c:pt>
                <c:pt idx="6539">
                  <c:v>35157</c:v>
                </c:pt>
                <c:pt idx="6540">
                  <c:v>35158</c:v>
                </c:pt>
                <c:pt idx="6541">
                  <c:v>35159</c:v>
                </c:pt>
                <c:pt idx="6542">
                  <c:v>35160</c:v>
                </c:pt>
                <c:pt idx="6543">
                  <c:v>35161</c:v>
                </c:pt>
                <c:pt idx="6544">
                  <c:v>35162</c:v>
                </c:pt>
                <c:pt idx="6545">
                  <c:v>35163</c:v>
                </c:pt>
                <c:pt idx="6546">
                  <c:v>35164</c:v>
                </c:pt>
                <c:pt idx="6547">
                  <c:v>35165</c:v>
                </c:pt>
                <c:pt idx="6548">
                  <c:v>35166</c:v>
                </c:pt>
                <c:pt idx="6549">
                  <c:v>35167</c:v>
                </c:pt>
                <c:pt idx="6550">
                  <c:v>35168</c:v>
                </c:pt>
                <c:pt idx="6551">
                  <c:v>35169</c:v>
                </c:pt>
                <c:pt idx="6552">
                  <c:v>35170</c:v>
                </c:pt>
                <c:pt idx="6553">
                  <c:v>35171</c:v>
                </c:pt>
                <c:pt idx="6554">
                  <c:v>35172</c:v>
                </c:pt>
                <c:pt idx="6555">
                  <c:v>35173</c:v>
                </c:pt>
                <c:pt idx="6556">
                  <c:v>35174</c:v>
                </c:pt>
                <c:pt idx="6557">
                  <c:v>35175</c:v>
                </c:pt>
                <c:pt idx="6558">
                  <c:v>35176</c:v>
                </c:pt>
                <c:pt idx="6559">
                  <c:v>35177</c:v>
                </c:pt>
                <c:pt idx="6560">
                  <c:v>35178</c:v>
                </c:pt>
                <c:pt idx="6561">
                  <c:v>35179</c:v>
                </c:pt>
                <c:pt idx="6562">
                  <c:v>35180</c:v>
                </c:pt>
                <c:pt idx="6563">
                  <c:v>35181</c:v>
                </c:pt>
                <c:pt idx="6564">
                  <c:v>35182</c:v>
                </c:pt>
                <c:pt idx="6565">
                  <c:v>35183</c:v>
                </c:pt>
                <c:pt idx="6566">
                  <c:v>35184</c:v>
                </c:pt>
                <c:pt idx="6567">
                  <c:v>35185</c:v>
                </c:pt>
                <c:pt idx="6568">
                  <c:v>35186</c:v>
                </c:pt>
                <c:pt idx="6569">
                  <c:v>35187</c:v>
                </c:pt>
                <c:pt idx="6570">
                  <c:v>35188</c:v>
                </c:pt>
                <c:pt idx="6571">
                  <c:v>35189</c:v>
                </c:pt>
                <c:pt idx="6572">
                  <c:v>35190</c:v>
                </c:pt>
                <c:pt idx="6573">
                  <c:v>35191</c:v>
                </c:pt>
                <c:pt idx="6574">
                  <c:v>35192</c:v>
                </c:pt>
                <c:pt idx="6575">
                  <c:v>35193</c:v>
                </c:pt>
                <c:pt idx="6576">
                  <c:v>35194</c:v>
                </c:pt>
                <c:pt idx="6577">
                  <c:v>35195</c:v>
                </c:pt>
                <c:pt idx="6578">
                  <c:v>35196</c:v>
                </c:pt>
                <c:pt idx="6579">
                  <c:v>35197</c:v>
                </c:pt>
                <c:pt idx="6580">
                  <c:v>35198</c:v>
                </c:pt>
                <c:pt idx="6581">
                  <c:v>35199</c:v>
                </c:pt>
                <c:pt idx="6582">
                  <c:v>35200</c:v>
                </c:pt>
                <c:pt idx="6583">
                  <c:v>35201</c:v>
                </c:pt>
                <c:pt idx="6584">
                  <c:v>35202</c:v>
                </c:pt>
                <c:pt idx="6585">
                  <c:v>35203</c:v>
                </c:pt>
                <c:pt idx="6586">
                  <c:v>35204</c:v>
                </c:pt>
                <c:pt idx="6587">
                  <c:v>35205</c:v>
                </c:pt>
                <c:pt idx="6588">
                  <c:v>35206</c:v>
                </c:pt>
                <c:pt idx="6589">
                  <c:v>35207</c:v>
                </c:pt>
                <c:pt idx="6590">
                  <c:v>35208</c:v>
                </c:pt>
                <c:pt idx="6591">
                  <c:v>35209</c:v>
                </c:pt>
                <c:pt idx="6592">
                  <c:v>35210</c:v>
                </c:pt>
                <c:pt idx="6593">
                  <c:v>35211</c:v>
                </c:pt>
                <c:pt idx="6594">
                  <c:v>35212</c:v>
                </c:pt>
                <c:pt idx="6595">
                  <c:v>35213</c:v>
                </c:pt>
                <c:pt idx="6596">
                  <c:v>35214</c:v>
                </c:pt>
                <c:pt idx="6597">
                  <c:v>35215</c:v>
                </c:pt>
                <c:pt idx="6598">
                  <c:v>35216</c:v>
                </c:pt>
                <c:pt idx="6599">
                  <c:v>35217</c:v>
                </c:pt>
                <c:pt idx="6600">
                  <c:v>35218</c:v>
                </c:pt>
                <c:pt idx="6601">
                  <c:v>35219</c:v>
                </c:pt>
                <c:pt idx="6602">
                  <c:v>35220</c:v>
                </c:pt>
                <c:pt idx="6603">
                  <c:v>35221</c:v>
                </c:pt>
                <c:pt idx="6604">
                  <c:v>35222</c:v>
                </c:pt>
                <c:pt idx="6605">
                  <c:v>35223</c:v>
                </c:pt>
                <c:pt idx="6606">
                  <c:v>35224</c:v>
                </c:pt>
                <c:pt idx="6607">
                  <c:v>35225</c:v>
                </c:pt>
                <c:pt idx="6608">
                  <c:v>35226</c:v>
                </c:pt>
                <c:pt idx="6609">
                  <c:v>35227</c:v>
                </c:pt>
                <c:pt idx="6610">
                  <c:v>35228</c:v>
                </c:pt>
                <c:pt idx="6611">
                  <c:v>35229</c:v>
                </c:pt>
                <c:pt idx="6612">
                  <c:v>35230</c:v>
                </c:pt>
                <c:pt idx="6613">
                  <c:v>35231</c:v>
                </c:pt>
                <c:pt idx="6614">
                  <c:v>35232</c:v>
                </c:pt>
                <c:pt idx="6615">
                  <c:v>35233</c:v>
                </c:pt>
                <c:pt idx="6616">
                  <c:v>35234</c:v>
                </c:pt>
                <c:pt idx="6617">
                  <c:v>35235</c:v>
                </c:pt>
                <c:pt idx="6618">
                  <c:v>35236</c:v>
                </c:pt>
                <c:pt idx="6619">
                  <c:v>35237</c:v>
                </c:pt>
                <c:pt idx="6620">
                  <c:v>35238</c:v>
                </c:pt>
                <c:pt idx="6621">
                  <c:v>35239</c:v>
                </c:pt>
                <c:pt idx="6622">
                  <c:v>35240</c:v>
                </c:pt>
                <c:pt idx="6623">
                  <c:v>35241</c:v>
                </c:pt>
                <c:pt idx="6624">
                  <c:v>35242</c:v>
                </c:pt>
                <c:pt idx="6625">
                  <c:v>35243</c:v>
                </c:pt>
                <c:pt idx="6626">
                  <c:v>35244</c:v>
                </c:pt>
                <c:pt idx="6627">
                  <c:v>35245</c:v>
                </c:pt>
                <c:pt idx="6628">
                  <c:v>35246</c:v>
                </c:pt>
                <c:pt idx="6629">
                  <c:v>35247</c:v>
                </c:pt>
                <c:pt idx="6630">
                  <c:v>35248</c:v>
                </c:pt>
                <c:pt idx="6631">
                  <c:v>35249</c:v>
                </c:pt>
                <c:pt idx="6632">
                  <c:v>35250</c:v>
                </c:pt>
                <c:pt idx="6633">
                  <c:v>35251</c:v>
                </c:pt>
                <c:pt idx="6634">
                  <c:v>35252</c:v>
                </c:pt>
                <c:pt idx="6635">
                  <c:v>35253</c:v>
                </c:pt>
                <c:pt idx="6636">
                  <c:v>35254</c:v>
                </c:pt>
                <c:pt idx="6637">
                  <c:v>35255</c:v>
                </c:pt>
                <c:pt idx="6638">
                  <c:v>35256</c:v>
                </c:pt>
                <c:pt idx="6639">
                  <c:v>35257</c:v>
                </c:pt>
                <c:pt idx="6640">
                  <c:v>35258</c:v>
                </c:pt>
                <c:pt idx="6641">
                  <c:v>35259</c:v>
                </c:pt>
                <c:pt idx="6642">
                  <c:v>35260</c:v>
                </c:pt>
                <c:pt idx="6643">
                  <c:v>35261</c:v>
                </c:pt>
                <c:pt idx="6644">
                  <c:v>35262</c:v>
                </c:pt>
                <c:pt idx="6645">
                  <c:v>35263</c:v>
                </c:pt>
                <c:pt idx="6646">
                  <c:v>35264</c:v>
                </c:pt>
                <c:pt idx="6647">
                  <c:v>35265</c:v>
                </c:pt>
                <c:pt idx="6648">
                  <c:v>35266</c:v>
                </c:pt>
                <c:pt idx="6649">
                  <c:v>35267</c:v>
                </c:pt>
                <c:pt idx="6650">
                  <c:v>35268</c:v>
                </c:pt>
                <c:pt idx="6651">
                  <c:v>35269</c:v>
                </c:pt>
                <c:pt idx="6652">
                  <c:v>35270</c:v>
                </c:pt>
                <c:pt idx="6653">
                  <c:v>35271</c:v>
                </c:pt>
                <c:pt idx="6654">
                  <c:v>35272</c:v>
                </c:pt>
                <c:pt idx="6655">
                  <c:v>35273</c:v>
                </c:pt>
                <c:pt idx="6656">
                  <c:v>35274</c:v>
                </c:pt>
                <c:pt idx="6657">
                  <c:v>35275</c:v>
                </c:pt>
                <c:pt idx="6658">
                  <c:v>35276</c:v>
                </c:pt>
                <c:pt idx="6659">
                  <c:v>35277</c:v>
                </c:pt>
                <c:pt idx="6660">
                  <c:v>35278</c:v>
                </c:pt>
                <c:pt idx="6661">
                  <c:v>35279</c:v>
                </c:pt>
                <c:pt idx="6662">
                  <c:v>35280</c:v>
                </c:pt>
                <c:pt idx="6663">
                  <c:v>35281</c:v>
                </c:pt>
                <c:pt idx="6664">
                  <c:v>35282</c:v>
                </c:pt>
                <c:pt idx="6665">
                  <c:v>35283</c:v>
                </c:pt>
                <c:pt idx="6666">
                  <c:v>35284</c:v>
                </c:pt>
                <c:pt idx="6667">
                  <c:v>35285</c:v>
                </c:pt>
                <c:pt idx="6668">
                  <c:v>35286</c:v>
                </c:pt>
                <c:pt idx="6669">
                  <c:v>35287</c:v>
                </c:pt>
                <c:pt idx="6670">
                  <c:v>35288</c:v>
                </c:pt>
                <c:pt idx="6671">
                  <c:v>35289</c:v>
                </c:pt>
                <c:pt idx="6672">
                  <c:v>35290</c:v>
                </c:pt>
                <c:pt idx="6673">
                  <c:v>35291</c:v>
                </c:pt>
                <c:pt idx="6674">
                  <c:v>35292</c:v>
                </c:pt>
                <c:pt idx="6675">
                  <c:v>35293</c:v>
                </c:pt>
                <c:pt idx="6676">
                  <c:v>35294</c:v>
                </c:pt>
                <c:pt idx="6677">
                  <c:v>35295</c:v>
                </c:pt>
                <c:pt idx="6678">
                  <c:v>35296</c:v>
                </c:pt>
                <c:pt idx="6679">
                  <c:v>35297</c:v>
                </c:pt>
                <c:pt idx="6680">
                  <c:v>35298</c:v>
                </c:pt>
                <c:pt idx="6681">
                  <c:v>35299</c:v>
                </c:pt>
                <c:pt idx="6682">
                  <c:v>35300</c:v>
                </c:pt>
                <c:pt idx="6683">
                  <c:v>35301</c:v>
                </c:pt>
                <c:pt idx="6684">
                  <c:v>35302</c:v>
                </c:pt>
                <c:pt idx="6685">
                  <c:v>35303</c:v>
                </c:pt>
                <c:pt idx="6686">
                  <c:v>35304</c:v>
                </c:pt>
                <c:pt idx="6687">
                  <c:v>35305</c:v>
                </c:pt>
                <c:pt idx="6688">
                  <c:v>35306</c:v>
                </c:pt>
                <c:pt idx="6689">
                  <c:v>35307</c:v>
                </c:pt>
                <c:pt idx="6690">
                  <c:v>35308</c:v>
                </c:pt>
                <c:pt idx="6691">
                  <c:v>35309</c:v>
                </c:pt>
                <c:pt idx="6692">
                  <c:v>35310</c:v>
                </c:pt>
                <c:pt idx="6693">
                  <c:v>35311</c:v>
                </c:pt>
                <c:pt idx="6694">
                  <c:v>35312</c:v>
                </c:pt>
                <c:pt idx="6695">
                  <c:v>35313</c:v>
                </c:pt>
                <c:pt idx="6696">
                  <c:v>35314</c:v>
                </c:pt>
                <c:pt idx="6697">
                  <c:v>35315</c:v>
                </c:pt>
                <c:pt idx="6698">
                  <c:v>35316</c:v>
                </c:pt>
                <c:pt idx="6699">
                  <c:v>35317</c:v>
                </c:pt>
                <c:pt idx="6700">
                  <c:v>35318</c:v>
                </c:pt>
                <c:pt idx="6701">
                  <c:v>35319</c:v>
                </c:pt>
                <c:pt idx="6702">
                  <c:v>35320</c:v>
                </c:pt>
                <c:pt idx="6703">
                  <c:v>35321</c:v>
                </c:pt>
                <c:pt idx="6704">
                  <c:v>35322</c:v>
                </c:pt>
                <c:pt idx="6705">
                  <c:v>35323</c:v>
                </c:pt>
                <c:pt idx="6706">
                  <c:v>35324</c:v>
                </c:pt>
                <c:pt idx="6707">
                  <c:v>35325</c:v>
                </c:pt>
                <c:pt idx="6708">
                  <c:v>35326</c:v>
                </c:pt>
                <c:pt idx="6709">
                  <c:v>35327</c:v>
                </c:pt>
                <c:pt idx="6710">
                  <c:v>35328</c:v>
                </c:pt>
                <c:pt idx="6711">
                  <c:v>35329</c:v>
                </c:pt>
                <c:pt idx="6712">
                  <c:v>35330</c:v>
                </c:pt>
                <c:pt idx="6713">
                  <c:v>35331</c:v>
                </c:pt>
                <c:pt idx="6714">
                  <c:v>35332</c:v>
                </c:pt>
                <c:pt idx="6715">
                  <c:v>35333</c:v>
                </c:pt>
                <c:pt idx="6716">
                  <c:v>35334</c:v>
                </c:pt>
                <c:pt idx="6717">
                  <c:v>35335</c:v>
                </c:pt>
                <c:pt idx="6718">
                  <c:v>35336</c:v>
                </c:pt>
                <c:pt idx="6719">
                  <c:v>35337</c:v>
                </c:pt>
                <c:pt idx="6720">
                  <c:v>35338</c:v>
                </c:pt>
                <c:pt idx="6721">
                  <c:v>35339</c:v>
                </c:pt>
                <c:pt idx="6722">
                  <c:v>35340</c:v>
                </c:pt>
                <c:pt idx="6723">
                  <c:v>35341</c:v>
                </c:pt>
                <c:pt idx="6724">
                  <c:v>35342</c:v>
                </c:pt>
                <c:pt idx="6725">
                  <c:v>35343</c:v>
                </c:pt>
                <c:pt idx="6726">
                  <c:v>35344</c:v>
                </c:pt>
                <c:pt idx="6727">
                  <c:v>35345</c:v>
                </c:pt>
                <c:pt idx="6728">
                  <c:v>35346</c:v>
                </c:pt>
                <c:pt idx="6729">
                  <c:v>35347</c:v>
                </c:pt>
                <c:pt idx="6730">
                  <c:v>35348</c:v>
                </c:pt>
                <c:pt idx="6731">
                  <c:v>35349</c:v>
                </c:pt>
                <c:pt idx="6732">
                  <c:v>35350</c:v>
                </c:pt>
                <c:pt idx="6733">
                  <c:v>35351</c:v>
                </c:pt>
                <c:pt idx="6734">
                  <c:v>35352</c:v>
                </c:pt>
                <c:pt idx="6735">
                  <c:v>35353</c:v>
                </c:pt>
                <c:pt idx="6736">
                  <c:v>35354</c:v>
                </c:pt>
                <c:pt idx="6737">
                  <c:v>35355</c:v>
                </c:pt>
                <c:pt idx="6738">
                  <c:v>35356</c:v>
                </c:pt>
                <c:pt idx="6739">
                  <c:v>35357</c:v>
                </c:pt>
                <c:pt idx="6740">
                  <c:v>35358</c:v>
                </c:pt>
                <c:pt idx="6741">
                  <c:v>35359</c:v>
                </c:pt>
                <c:pt idx="6742">
                  <c:v>35360</c:v>
                </c:pt>
                <c:pt idx="6743">
                  <c:v>35361</c:v>
                </c:pt>
                <c:pt idx="6744">
                  <c:v>35362</c:v>
                </c:pt>
                <c:pt idx="6745">
                  <c:v>35363</c:v>
                </c:pt>
                <c:pt idx="6746">
                  <c:v>35364</c:v>
                </c:pt>
                <c:pt idx="6747">
                  <c:v>35365</c:v>
                </c:pt>
                <c:pt idx="6748">
                  <c:v>35366</c:v>
                </c:pt>
                <c:pt idx="6749">
                  <c:v>35367</c:v>
                </c:pt>
                <c:pt idx="6750">
                  <c:v>35368</c:v>
                </c:pt>
                <c:pt idx="6751">
                  <c:v>35369</c:v>
                </c:pt>
                <c:pt idx="6752">
                  <c:v>35370</c:v>
                </c:pt>
                <c:pt idx="6753">
                  <c:v>35371</c:v>
                </c:pt>
                <c:pt idx="6754">
                  <c:v>35372</c:v>
                </c:pt>
                <c:pt idx="6755">
                  <c:v>35373</c:v>
                </c:pt>
                <c:pt idx="6756">
                  <c:v>35374</c:v>
                </c:pt>
                <c:pt idx="6757">
                  <c:v>35375</c:v>
                </c:pt>
                <c:pt idx="6758">
                  <c:v>35376</c:v>
                </c:pt>
                <c:pt idx="6759">
                  <c:v>35377</c:v>
                </c:pt>
                <c:pt idx="6760">
                  <c:v>35378</c:v>
                </c:pt>
                <c:pt idx="6761">
                  <c:v>35379</c:v>
                </c:pt>
                <c:pt idx="6762">
                  <c:v>35380</c:v>
                </c:pt>
                <c:pt idx="6763">
                  <c:v>35381</c:v>
                </c:pt>
                <c:pt idx="6764">
                  <c:v>35382</c:v>
                </c:pt>
                <c:pt idx="6765">
                  <c:v>35383</c:v>
                </c:pt>
                <c:pt idx="6766">
                  <c:v>35384</c:v>
                </c:pt>
                <c:pt idx="6767">
                  <c:v>35385</c:v>
                </c:pt>
                <c:pt idx="6768">
                  <c:v>35386</c:v>
                </c:pt>
                <c:pt idx="6769">
                  <c:v>35387</c:v>
                </c:pt>
                <c:pt idx="6770">
                  <c:v>35388</c:v>
                </c:pt>
                <c:pt idx="6771">
                  <c:v>35389</c:v>
                </c:pt>
                <c:pt idx="6772">
                  <c:v>35390</c:v>
                </c:pt>
                <c:pt idx="6773">
                  <c:v>35391</c:v>
                </c:pt>
                <c:pt idx="6774">
                  <c:v>35392</c:v>
                </c:pt>
                <c:pt idx="6775">
                  <c:v>35393</c:v>
                </c:pt>
                <c:pt idx="6776">
                  <c:v>35394</c:v>
                </c:pt>
                <c:pt idx="6777">
                  <c:v>35395</c:v>
                </c:pt>
                <c:pt idx="6778">
                  <c:v>35396</c:v>
                </c:pt>
                <c:pt idx="6779">
                  <c:v>35397</c:v>
                </c:pt>
                <c:pt idx="6780">
                  <c:v>35398</c:v>
                </c:pt>
                <c:pt idx="6781">
                  <c:v>35399</c:v>
                </c:pt>
                <c:pt idx="6782">
                  <c:v>35400</c:v>
                </c:pt>
                <c:pt idx="6783">
                  <c:v>35401</c:v>
                </c:pt>
                <c:pt idx="6784">
                  <c:v>35402</c:v>
                </c:pt>
                <c:pt idx="6785">
                  <c:v>35403</c:v>
                </c:pt>
                <c:pt idx="6786">
                  <c:v>35404</c:v>
                </c:pt>
                <c:pt idx="6787">
                  <c:v>35405</c:v>
                </c:pt>
                <c:pt idx="6788">
                  <c:v>35406</c:v>
                </c:pt>
                <c:pt idx="6789">
                  <c:v>35407</c:v>
                </c:pt>
                <c:pt idx="6790">
                  <c:v>35408</c:v>
                </c:pt>
                <c:pt idx="6791">
                  <c:v>35409</c:v>
                </c:pt>
                <c:pt idx="6792">
                  <c:v>35410</c:v>
                </c:pt>
                <c:pt idx="6793">
                  <c:v>35411</c:v>
                </c:pt>
                <c:pt idx="6794">
                  <c:v>35412</c:v>
                </c:pt>
                <c:pt idx="6795">
                  <c:v>35413</c:v>
                </c:pt>
                <c:pt idx="6796">
                  <c:v>35414</c:v>
                </c:pt>
                <c:pt idx="6797">
                  <c:v>35415</c:v>
                </c:pt>
                <c:pt idx="6798">
                  <c:v>35416</c:v>
                </c:pt>
                <c:pt idx="6799">
                  <c:v>35417</c:v>
                </c:pt>
                <c:pt idx="6800">
                  <c:v>35418</c:v>
                </c:pt>
                <c:pt idx="6801">
                  <c:v>35419</c:v>
                </c:pt>
                <c:pt idx="6802">
                  <c:v>35420</c:v>
                </c:pt>
                <c:pt idx="6803">
                  <c:v>35421</c:v>
                </c:pt>
                <c:pt idx="6804">
                  <c:v>35422</c:v>
                </c:pt>
                <c:pt idx="6805">
                  <c:v>35423</c:v>
                </c:pt>
                <c:pt idx="6806">
                  <c:v>35424</c:v>
                </c:pt>
                <c:pt idx="6807">
                  <c:v>35425</c:v>
                </c:pt>
                <c:pt idx="6808">
                  <c:v>35426</c:v>
                </c:pt>
                <c:pt idx="6809">
                  <c:v>35427</c:v>
                </c:pt>
                <c:pt idx="6810">
                  <c:v>35428</c:v>
                </c:pt>
                <c:pt idx="6811">
                  <c:v>35429</c:v>
                </c:pt>
                <c:pt idx="6812">
                  <c:v>35430</c:v>
                </c:pt>
                <c:pt idx="6813">
                  <c:v>35431</c:v>
                </c:pt>
                <c:pt idx="6814">
                  <c:v>35432</c:v>
                </c:pt>
                <c:pt idx="6815">
                  <c:v>35433</c:v>
                </c:pt>
                <c:pt idx="6816">
                  <c:v>35434</c:v>
                </c:pt>
                <c:pt idx="6817">
                  <c:v>35435</c:v>
                </c:pt>
                <c:pt idx="6818">
                  <c:v>35436</c:v>
                </c:pt>
                <c:pt idx="6819">
                  <c:v>35437</c:v>
                </c:pt>
                <c:pt idx="6820">
                  <c:v>35438</c:v>
                </c:pt>
                <c:pt idx="6821">
                  <c:v>35439</c:v>
                </c:pt>
                <c:pt idx="6822">
                  <c:v>35440</c:v>
                </c:pt>
                <c:pt idx="6823">
                  <c:v>35441</c:v>
                </c:pt>
                <c:pt idx="6824">
                  <c:v>35442</c:v>
                </c:pt>
                <c:pt idx="6825">
                  <c:v>35443</c:v>
                </c:pt>
                <c:pt idx="6826">
                  <c:v>35444</c:v>
                </c:pt>
                <c:pt idx="6827">
                  <c:v>35445</c:v>
                </c:pt>
                <c:pt idx="6828">
                  <c:v>35446</c:v>
                </c:pt>
                <c:pt idx="6829">
                  <c:v>35447</c:v>
                </c:pt>
                <c:pt idx="6830">
                  <c:v>35448</c:v>
                </c:pt>
                <c:pt idx="6831">
                  <c:v>35449</c:v>
                </c:pt>
                <c:pt idx="6832">
                  <c:v>35450</c:v>
                </c:pt>
                <c:pt idx="6833">
                  <c:v>35451</c:v>
                </c:pt>
                <c:pt idx="6834">
                  <c:v>35452</c:v>
                </c:pt>
                <c:pt idx="6835">
                  <c:v>35453</c:v>
                </c:pt>
                <c:pt idx="6836">
                  <c:v>35454</c:v>
                </c:pt>
                <c:pt idx="6837">
                  <c:v>35455</c:v>
                </c:pt>
                <c:pt idx="6838">
                  <c:v>35456</c:v>
                </c:pt>
                <c:pt idx="6839">
                  <c:v>35457</c:v>
                </c:pt>
                <c:pt idx="6840">
                  <c:v>35458</c:v>
                </c:pt>
                <c:pt idx="6841">
                  <c:v>35459</c:v>
                </c:pt>
                <c:pt idx="6842">
                  <c:v>35460</c:v>
                </c:pt>
                <c:pt idx="6843">
                  <c:v>35461</c:v>
                </c:pt>
                <c:pt idx="6844">
                  <c:v>35462</c:v>
                </c:pt>
                <c:pt idx="6845">
                  <c:v>35463</c:v>
                </c:pt>
                <c:pt idx="6846">
                  <c:v>35464</c:v>
                </c:pt>
                <c:pt idx="6847">
                  <c:v>35465</c:v>
                </c:pt>
                <c:pt idx="6848">
                  <c:v>35466</c:v>
                </c:pt>
                <c:pt idx="6849">
                  <c:v>35467</c:v>
                </c:pt>
                <c:pt idx="6850">
                  <c:v>35468</c:v>
                </c:pt>
                <c:pt idx="6851">
                  <c:v>35469</c:v>
                </c:pt>
                <c:pt idx="6852">
                  <c:v>35470</c:v>
                </c:pt>
                <c:pt idx="6853">
                  <c:v>35471</c:v>
                </c:pt>
                <c:pt idx="6854">
                  <c:v>35472</c:v>
                </c:pt>
                <c:pt idx="6855">
                  <c:v>35473</c:v>
                </c:pt>
                <c:pt idx="6856">
                  <c:v>35474</c:v>
                </c:pt>
                <c:pt idx="6857">
                  <c:v>35475</c:v>
                </c:pt>
                <c:pt idx="6858">
                  <c:v>35476</c:v>
                </c:pt>
                <c:pt idx="6859">
                  <c:v>35477</c:v>
                </c:pt>
                <c:pt idx="6860">
                  <c:v>35478</c:v>
                </c:pt>
                <c:pt idx="6861">
                  <c:v>35479</c:v>
                </c:pt>
                <c:pt idx="6862">
                  <c:v>35480</c:v>
                </c:pt>
                <c:pt idx="6863">
                  <c:v>35481</c:v>
                </c:pt>
                <c:pt idx="6864">
                  <c:v>35482</c:v>
                </c:pt>
                <c:pt idx="6865">
                  <c:v>35483</c:v>
                </c:pt>
                <c:pt idx="6866">
                  <c:v>35484</c:v>
                </c:pt>
                <c:pt idx="6867">
                  <c:v>35485</c:v>
                </c:pt>
                <c:pt idx="6868">
                  <c:v>35486</c:v>
                </c:pt>
                <c:pt idx="6869">
                  <c:v>35487</c:v>
                </c:pt>
                <c:pt idx="6870">
                  <c:v>35488</c:v>
                </c:pt>
                <c:pt idx="6871">
                  <c:v>35489</c:v>
                </c:pt>
                <c:pt idx="6872">
                  <c:v>35490</c:v>
                </c:pt>
                <c:pt idx="6873">
                  <c:v>35491</c:v>
                </c:pt>
                <c:pt idx="6874">
                  <c:v>35492</c:v>
                </c:pt>
                <c:pt idx="6875">
                  <c:v>35493</c:v>
                </c:pt>
                <c:pt idx="6876">
                  <c:v>35494</c:v>
                </c:pt>
                <c:pt idx="6877">
                  <c:v>35495</c:v>
                </c:pt>
                <c:pt idx="6878">
                  <c:v>35496</c:v>
                </c:pt>
                <c:pt idx="6879">
                  <c:v>35497</c:v>
                </c:pt>
                <c:pt idx="6880">
                  <c:v>35498</c:v>
                </c:pt>
                <c:pt idx="6881">
                  <c:v>35499</c:v>
                </c:pt>
                <c:pt idx="6882">
                  <c:v>35500</c:v>
                </c:pt>
                <c:pt idx="6883">
                  <c:v>35501</c:v>
                </c:pt>
                <c:pt idx="6884">
                  <c:v>35502</c:v>
                </c:pt>
                <c:pt idx="6885">
                  <c:v>35503</c:v>
                </c:pt>
                <c:pt idx="6886">
                  <c:v>35504</c:v>
                </c:pt>
                <c:pt idx="6887">
                  <c:v>35505</c:v>
                </c:pt>
                <c:pt idx="6888">
                  <c:v>35506</c:v>
                </c:pt>
                <c:pt idx="6889">
                  <c:v>35507</c:v>
                </c:pt>
                <c:pt idx="6890">
                  <c:v>35508</c:v>
                </c:pt>
                <c:pt idx="6891">
                  <c:v>35509</c:v>
                </c:pt>
                <c:pt idx="6892">
                  <c:v>35510</c:v>
                </c:pt>
                <c:pt idx="6893">
                  <c:v>35511</c:v>
                </c:pt>
                <c:pt idx="6894">
                  <c:v>35512</c:v>
                </c:pt>
                <c:pt idx="6895">
                  <c:v>35513</c:v>
                </c:pt>
                <c:pt idx="6896">
                  <c:v>35514</c:v>
                </c:pt>
                <c:pt idx="6897">
                  <c:v>35515</c:v>
                </c:pt>
                <c:pt idx="6898">
                  <c:v>35516</c:v>
                </c:pt>
                <c:pt idx="6899">
                  <c:v>35517</c:v>
                </c:pt>
                <c:pt idx="6900">
                  <c:v>35518</c:v>
                </c:pt>
                <c:pt idx="6901">
                  <c:v>35519</c:v>
                </c:pt>
                <c:pt idx="6902">
                  <c:v>35520</c:v>
                </c:pt>
                <c:pt idx="6903">
                  <c:v>35625</c:v>
                </c:pt>
                <c:pt idx="6904">
                  <c:v>35626</c:v>
                </c:pt>
                <c:pt idx="6905">
                  <c:v>35627</c:v>
                </c:pt>
                <c:pt idx="6906">
                  <c:v>35628</c:v>
                </c:pt>
                <c:pt idx="6907">
                  <c:v>35635</c:v>
                </c:pt>
                <c:pt idx="6908">
                  <c:v>35636</c:v>
                </c:pt>
                <c:pt idx="6909">
                  <c:v>35637</c:v>
                </c:pt>
                <c:pt idx="6910">
                  <c:v>35640</c:v>
                </c:pt>
                <c:pt idx="6911">
                  <c:v>35641</c:v>
                </c:pt>
                <c:pt idx="6912">
                  <c:v>35642</c:v>
                </c:pt>
                <c:pt idx="6913">
                  <c:v>35643</c:v>
                </c:pt>
                <c:pt idx="6914">
                  <c:v>35644</c:v>
                </c:pt>
                <c:pt idx="6915">
                  <c:v>35645</c:v>
                </c:pt>
                <c:pt idx="6916">
                  <c:v>35646</c:v>
                </c:pt>
                <c:pt idx="6917">
                  <c:v>35647</c:v>
                </c:pt>
                <c:pt idx="6918">
                  <c:v>35648</c:v>
                </c:pt>
                <c:pt idx="6919">
                  <c:v>35649</c:v>
                </c:pt>
                <c:pt idx="6920">
                  <c:v>35650</c:v>
                </c:pt>
                <c:pt idx="6921">
                  <c:v>35651</c:v>
                </c:pt>
                <c:pt idx="6922">
                  <c:v>35652</c:v>
                </c:pt>
                <c:pt idx="6923">
                  <c:v>35653</c:v>
                </c:pt>
                <c:pt idx="6924">
                  <c:v>35654</c:v>
                </c:pt>
                <c:pt idx="6925">
                  <c:v>35655</c:v>
                </c:pt>
                <c:pt idx="6926">
                  <c:v>35656</c:v>
                </c:pt>
                <c:pt idx="6927">
                  <c:v>35657</c:v>
                </c:pt>
                <c:pt idx="6928">
                  <c:v>35658</c:v>
                </c:pt>
                <c:pt idx="6929">
                  <c:v>35659</c:v>
                </c:pt>
                <c:pt idx="6930">
                  <c:v>35660</c:v>
                </c:pt>
                <c:pt idx="6931">
                  <c:v>35661</c:v>
                </c:pt>
                <c:pt idx="6932">
                  <c:v>35662</c:v>
                </c:pt>
                <c:pt idx="6933">
                  <c:v>35663</c:v>
                </c:pt>
                <c:pt idx="6934">
                  <c:v>35664</c:v>
                </c:pt>
                <c:pt idx="6935">
                  <c:v>35665</c:v>
                </c:pt>
                <c:pt idx="6936">
                  <c:v>35666</c:v>
                </c:pt>
                <c:pt idx="6937">
                  <c:v>35667</c:v>
                </c:pt>
                <c:pt idx="6938">
                  <c:v>35668</c:v>
                </c:pt>
                <c:pt idx="6939">
                  <c:v>35669</c:v>
                </c:pt>
                <c:pt idx="6940">
                  <c:v>35670</c:v>
                </c:pt>
                <c:pt idx="6941">
                  <c:v>35671</c:v>
                </c:pt>
                <c:pt idx="6942">
                  <c:v>35672</c:v>
                </c:pt>
                <c:pt idx="6943">
                  <c:v>35673</c:v>
                </c:pt>
                <c:pt idx="6944">
                  <c:v>35674</c:v>
                </c:pt>
                <c:pt idx="6945">
                  <c:v>35675</c:v>
                </c:pt>
                <c:pt idx="6946">
                  <c:v>35676</c:v>
                </c:pt>
                <c:pt idx="6947">
                  <c:v>35677</c:v>
                </c:pt>
                <c:pt idx="6948">
                  <c:v>35678</c:v>
                </c:pt>
                <c:pt idx="6949">
                  <c:v>35679</c:v>
                </c:pt>
                <c:pt idx="6950">
                  <c:v>35680</c:v>
                </c:pt>
                <c:pt idx="6951">
                  <c:v>35681</c:v>
                </c:pt>
                <c:pt idx="6952">
                  <c:v>35682</c:v>
                </c:pt>
                <c:pt idx="6953">
                  <c:v>35683</c:v>
                </c:pt>
                <c:pt idx="6954">
                  <c:v>35684</c:v>
                </c:pt>
                <c:pt idx="6955">
                  <c:v>35685</c:v>
                </c:pt>
                <c:pt idx="6956">
                  <c:v>35686</c:v>
                </c:pt>
                <c:pt idx="6957">
                  <c:v>35687</c:v>
                </c:pt>
                <c:pt idx="6958">
                  <c:v>35688</c:v>
                </c:pt>
                <c:pt idx="6959">
                  <c:v>35689</c:v>
                </c:pt>
                <c:pt idx="6960">
                  <c:v>35690</c:v>
                </c:pt>
                <c:pt idx="6961">
                  <c:v>35691</c:v>
                </c:pt>
                <c:pt idx="6962">
                  <c:v>35692</c:v>
                </c:pt>
                <c:pt idx="6963">
                  <c:v>35693</c:v>
                </c:pt>
                <c:pt idx="6964">
                  <c:v>35694</c:v>
                </c:pt>
                <c:pt idx="6965">
                  <c:v>35695</c:v>
                </c:pt>
                <c:pt idx="6966">
                  <c:v>35696</c:v>
                </c:pt>
                <c:pt idx="6967">
                  <c:v>35697</c:v>
                </c:pt>
                <c:pt idx="6968">
                  <c:v>35698</c:v>
                </c:pt>
                <c:pt idx="6969">
                  <c:v>35699</c:v>
                </c:pt>
                <c:pt idx="6970">
                  <c:v>35700</c:v>
                </c:pt>
                <c:pt idx="6971">
                  <c:v>35701</c:v>
                </c:pt>
                <c:pt idx="6972">
                  <c:v>35702</c:v>
                </c:pt>
                <c:pt idx="6973">
                  <c:v>35703</c:v>
                </c:pt>
                <c:pt idx="6974">
                  <c:v>35704</c:v>
                </c:pt>
                <c:pt idx="6975">
                  <c:v>35705</c:v>
                </c:pt>
                <c:pt idx="6976">
                  <c:v>35706</c:v>
                </c:pt>
                <c:pt idx="6977">
                  <c:v>35707</c:v>
                </c:pt>
                <c:pt idx="6978">
                  <c:v>35708</c:v>
                </c:pt>
                <c:pt idx="6979">
                  <c:v>35709</c:v>
                </c:pt>
                <c:pt idx="6980">
                  <c:v>35710</c:v>
                </c:pt>
                <c:pt idx="6981">
                  <c:v>35711</c:v>
                </c:pt>
                <c:pt idx="6982">
                  <c:v>35712</c:v>
                </c:pt>
                <c:pt idx="6983">
                  <c:v>35713</c:v>
                </c:pt>
                <c:pt idx="6984">
                  <c:v>35714</c:v>
                </c:pt>
                <c:pt idx="6985">
                  <c:v>35715</c:v>
                </c:pt>
                <c:pt idx="6986">
                  <c:v>35716</c:v>
                </c:pt>
                <c:pt idx="6987">
                  <c:v>35717</c:v>
                </c:pt>
                <c:pt idx="6988">
                  <c:v>35718</c:v>
                </c:pt>
                <c:pt idx="6989">
                  <c:v>35719</c:v>
                </c:pt>
                <c:pt idx="6990">
                  <c:v>35720</c:v>
                </c:pt>
                <c:pt idx="6991">
                  <c:v>35721</c:v>
                </c:pt>
                <c:pt idx="6992">
                  <c:v>35722</c:v>
                </c:pt>
                <c:pt idx="6993">
                  <c:v>35723</c:v>
                </c:pt>
                <c:pt idx="6994">
                  <c:v>35724</c:v>
                </c:pt>
                <c:pt idx="6995">
                  <c:v>35725</c:v>
                </c:pt>
                <c:pt idx="6996">
                  <c:v>35726</c:v>
                </c:pt>
                <c:pt idx="6997">
                  <c:v>35727</c:v>
                </c:pt>
                <c:pt idx="6998">
                  <c:v>35728</c:v>
                </c:pt>
                <c:pt idx="6999">
                  <c:v>35729</c:v>
                </c:pt>
                <c:pt idx="7000">
                  <c:v>35730</c:v>
                </c:pt>
                <c:pt idx="7001">
                  <c:v>35731</c:v>
                </c:pt>
                <c:pt idx="7002">
                  <c:v>35732</c:v>
                </c:pt>
                <c:pt idx="7003">
                  <c:v>35733</c:v>
                </c:pt>
                <c:pt idx="7004">
                  <c:v>35734</c:v>
                </c:pt>
                <c:pt idx="7005">
                  <c:v>35735</c:v>
                </c:pt>
                <c:pt idx="7006">
                  <c:v>35736</c:v>
                </c:pt>
                <c:pt idx="7007">
                  <c:v>35737</c:v>
                </c:pt>
                <c:pt idx="7008">
                  <c:v>35738</c:v>
                </c:pt>
                <c:pt idx="7009">
                  <c:v>35739</c:v>
                </c:pt>
                <c:pt idx="7010">
                  <c:v>35740</c:v>
                </c:pt>
                <c:pt idx="7011">
                  <c:v>35741</c:v>
                </c:pt>
                <c:pt idx="7012">
                  <c:v>35742</c:v>
                </c:pt>
                <c:pt idx="7013">
                  <c:v>35743</c:v>
                </c:pt>
                <c:pt idx="7014">
                  <c:v>35744</c:v>
                </c:pt>
                <c:pt idx="7015">
                  <c:v>35745</c:v>
                </c:pt>
                <c:pt idx="7016">
                  <c:v>35746</c:v>
                </c:pt>
                <c:pt idx="7017">
                  <c:v>35747</c:v>
                </c:pt>
                <c:pt idx="7018">
                  <c:v>35748</c:v>
                </c:pt>
                <c:pt idx="7019">
                  <c:v>35749</c:v>
                </c:pt>
                <c:pt idx="7020">
                  <c:v>35750</c:v>
                </c:pt>
                <c:pt idx="7021">
                  <c:v>35751</c:v>
                </c:pt>
                <c:pt idx="7022">
                  <c:v>35752</c:v>
                </c:pt>
                <c:pt idx="7023">
                  <c:v>35753</c:v>
                </c:pt>
                <c:pt idx="7024">
                  <c:v>35754</c:v>
                </c:pt>
                <c:pt idx="7025">
                  <c:v>35755</c:v>
                </c:pt>
                <c:pt idx="7026">
                  <c:v>35756</c:v>
                </c:pt>
                <c:pt idx="7027">
                  <c:v>35757</c:v>
                </c:pt>
                <c:pt idx="7028">
                  <c:v>35758</c:v>
                </c:pt>
                <c:pt idx="7029">
                  <c:v>35759</c:v>
                </c:pt>
                <c:pt idx="7030">
                  <c:v>35760</c:v>
                </c:pt>
                <c:pt idx="7031">
                  <c:v>35761</c:v>
                </c:pt>
                <c:pt idx="7032">
                  <c:v>35762</c:v>
                </c:pt>
                <c:pt idx="7033">
                  <c:v>35763</c:v>
                </c:pt>
                <c:pt idx="7034">
                  <c:v>35764</c:v>
                </c:pt>
                <c:pt idx="7035">
                  <c:v>35765</c:v>
                </c:pt>
                <c:pt idx="7036">
                  <c:v>35766</c:v>
                </c:pt>
                <c:pt idx="7037">
                  <c:v>35767</c:v>
                </c:pt>
                <c:pt idx="7038">
                  <c:v>35768</c:v>
                </c:pt>
                <c:pt idx="7039">
                  <c:v>35769</c:v>
                </c:pt>
                <c:pt idx="7040">
                  <c:v>35770</c:v>
                </c:pt>
                <c:pt idx="7041">
                  <c:v>35771</c:v>
                </c:pt>
                <c:pt idx="7042">
                  <c:v>35772</c:v>
                </c:pt>
                <c:pt idx="7043">
                  <c:v>35773</c:v>
                </c:pt>
                <c:pt idx="7044">
                  <c:v>35774</c:v>
                </c:pt>
                <c:pt idx="7045">
                  <c:v>35775</c:v>
                </c:pt>
                <c:pt idx="7046">
                  <c:v>35776</c:v>
                </c:pt>
                <c:pt idx="7047">
                  <c:v>35777</c:v>
                </c:pt>
                <c:pt idx="7048">
                  <c:v>35778</c:v>
                </c:pt>
                <c:pt idx="7049">
                  <c:v>35779</c:v>
                </c:pt>
                <c:pt idx="7050">
                  <c:v>35780</c:v>
                </c:pt>
                <c:pt idx="7051">
                  <c:v>35781</c:v>
                </c:pt>
                <c:pt idx="7052">
                  <c:v>35782</c:v>
                </c:pt>
                <c:pt idx="7053">
                  <c:v>35783</c:v>
                </c:pt>
                <c:pt idx="7054">
                  <c:v>35784</c:v>
                </c:pt>
                <c:pt idx="7055">
                  <c:v>35785</c:v>
                </c:pt>
                <c:pt idx="7056">
                  <c:v>35786</c:v>
                </c:pt>
                <c:pt idx="7057">
                  <c:v>35787</c:v>
                </c:pt>
                <c:pt idx="7058">
                  <c:v>35788</c:v>
                </c:pt>
                <c:pt idx="7059">
                  <c:v>35789</c:v>
                </c:pt>
                <c:pt idx="7060">
                  <c:v>35790</c:v>
                </c:pt>
                <c:pt idx="7061">
                  <c:v>35791</c:v>
                </c:pt>
                <c:pt idx="7062">
                  <c:v>35792</c:v>
                </c:pt>
                <c:pt idx="7063">
                  <c:v>35793</c:v>
                </c:pt>
                <c:pt idx="7064">
                  <c:v>35794</c:v>
                </c:pt>
                <c:pt idx="7065">
                  <c:v>35795</c:v>
                </c:pt>
                <c:pt idx="7066">
                  <c:v>35796</c:v>
                </c:pt>
                <c:pt idx="7067">
                  <c:v>35797</c:v>
                </c:pt>
                <c:pt idx="7068">
                  <c:v>35798</c:v>
                </c:pt>
                <c:pt idx="7069">
                  <c:v>35799</c:v>
                </c:pt>
                <c:pt idx="7070">
                  <c:v>35800</c:v>
                </c:pt>
                <c:pt idx="7071">
                  <c:v>35801</c:v>
                </c:pt>
                <c:pt idx="7072">
                  <c:v>35802</c:v>
                </c:pt>
                <c:pt idx="7073">
                  <c:v>35803</c:v>
                </c:pt>
                <c:pt idx="7074">
                  <c:v>35804</c:v>
                </c:pt>
                <c:pt idx="7075">
                  <c:v>35805</c:v>
                </c:pt>
                <c:pt idx="7076">
                  <c:v>35806</c:v>
                </c:pt>
                <c:pt idx="7077">
                  <c:v>35807</c:v>
                </c:pt>
                <c:pt idx="7078">
                  <c:v>35808</c:v>
                </c:pt>
                <c:pt idx="7079">
                  <c:v>35809</c:v>
                </c:pt>
                <c:pt idx="7080">
                  <c:v>35810</c:v>
                </c:pt>
                <c:pt idx="7081">
                  <c:v>35811</c:v>
                </c:pt>
                <c:pt idx="7082">
                  <c:v>35812</c:v>
                </c:pt>
                <c:pt idx="7083">
                  <c:v>35813</c:v>
                </c:pt>
                <c:pt idx="7084">
                  <c:v>35814</c:v>
                </c:pt>
                <c:pt idx="7085">
                  <c:v>35815</c:v>
                </c:pt>
                <c:pt idx="7086">
                  <c:v>35816</c:v>
                </c:pt>
                <c:pt idx="7087">
                  <c:v>35817</c:v>
                </c:pt>
                <c:pt idx="7088">
                  <c:v>35818</c:v>
                </c:pt>
                <c:pt idx="7089">
                  <c:v>35819</c:v>
                </c:pt>
                <c:pt idx="7090">
                  <c:v>35820</c:v>
                </c:pt>
                <c:pt idx="7091">
                  <c:v>35821</c:v>
                </c:pt>
                <c:pt idx="7092">
                  <c:v>35822</c:v>
                </c:pt>
                <c:pt idx="7093">
                  <c:v>35823</c:v>
                </c:pt>
                <c:pt idx="7094">
                  <c:v>35824</c:v>
                </c:pt>
                <c:pt idx="7095">
                  <c:v>35825</c:v>
                </c:pt>
                <c:pt idx="7096">
                  <c:v>35826</c:v>
                </c:pt>
                <c:pt idx="7097">
                  <c:v>35827</c:v>
                </c:pt>
                <c:pt idx="7098">
                  <c:v>35828</c:v>
                </c:pt>
                <c:pt idx="7099">
                  <c:v>35829</c:v>
                </c:pt>
                <c:pt idx="7100">
                  <c:v>35830</c:v>
                </c:pt>
                <c:pt idx="7101">
                  <c:v>35831</c:v>
                </c:pt>
                <c:pt idx="7102">
                  <c:v>35832</c:v>
                </c:pt>
                <c:pt idx="7103">
                  <c:v>35833</c:v>
                </c:pt>
                <c:pt idx="7104">
                  <c:v>35834</c:v>
                </c:pt>
                <c:pt idx="7105">
                  <c:v>35835</c:v>
                </c:pt>
                <c:pt idx="7106">
                  <c:v>35836</c:v>
                </c:pt>
                <c:pt idx="7107">
                  <c:v>35837</c:v>
                </c:pt>
                <c:pt idx="7108">
                  <c:v>35838</c:v>
                </c:pt>
                <c:pt idx="7109">
                  <c:v>35839</c:v>
                </c:pt>
                <c:pt idx="7110">
                  <c:v>35840</c:v>
                </c:pt>
                <c:pt idx="7111">
                  <c:v>35841</c:v>
                </c:pt>
                <c:pt idx="7112">
                  <c:v>35842</c:v>
                </c:pt>
                <c:pt idx="7113">
                  <c:v>35843</c:v>
                </c:pt>
                <c:pt idx="7114">
                  <c:v>35844</c:v>
                </c:pt>
                <c:pt idx="7115">
                  <c:v>35845</c:v>
                </c:pt>
                <c:pt idx="7116">
                  <c:v>35846</c:v>
                </c:pt>
                <c:pt idx="7117">
                  <c:v>35847</c:v>
                </c:pt>
                <c:pt idx="7118">
                  <c:v>35848</c:v>
                </c:pt>
                <c:pt idx="7119">
                  <c:v>35849</c:v>
                </c:pt>
                <c:pt idx="7120">
                  <c:v>35850</c:v>
                </c:pt>
                <c:pt idx="7121">
                  <c:v>35851</c:v>
                </c:pt>
                <c:pt idx="7122">
                  <c:v>35852</c:v>
                </c:pt>
                <c:pt idx="7123">
                  <c:v>35853</c:v>
                </c:pt>
                <c:pt idx="7124">
                  <c:v>35854</c:v>
                </c:pt>
                <c:pt idx="7125">
                  <c:v>35856</c:v>
                </c:pt>
                <c:pt idx="7126">
                  <c:v>35858</c:v>
                </c:pt>
                <c:pt idx="7127">
                  <c:v>35871</c:v>
                </c:pt>
                <c:pt idx="7128">
                  <c:v>35872</c:v>
                </c:pt>
                <c:pt idx="7129">
                  <c:v>35873</c:v>
                </c:pt>
                <c:pt idx="7130">
                  <c:v>35874</c:v>
                </c:pt>
                <c:pt idx="7131">
                  <c:v>35875</c:v>
                </c:pt>
                <c:pt idx="7132">
                  <c:v>35876</c:v>
                </c:pt>
                <c:pt idx="7133">
                  <c:v>35877</c:v>
                </c:pt>
                <c:pt idx="7134">
                  <c:v>35879</c:v>
                </c:pt>
                <c:pt idx="7135">
                  <c:v>35880</c:v>
                </c:pt>
                <c:pt idx="7136">
                  <c:v>35881</c:v>
                </c:pt>
                <c:pt idx="7137">
                  <c:v>35882</c:v>
                </c:pt>
                <c:pt idx="7138">
                  <c:v>35883</c:v>
                </c:pt>
                <c:pt idx="7139">
                  <c:v>35884</c:v>
                </c:pt>
                <c:pt idx="7140">
                  <c:v>35885</c:v>
                </c:pt>
                <c:pt idx="7141">
                  <c:v>35886</c:v>
                </c:pt>
                <c:pt idx="7142">
                  <c:v>35887</c:v>
                </c:pt>
                <c:pt idx="7143">
                  <c:v>35888</c:v>
                </c:pt>
                <c:pt idx="7144">
                  <c:v>35889</c:v>
                </c:pt>
                <c:pt idx="7145">
                  <c:v>35890</c:v>
                </c:pt>
                <c:pt idx="7146">
                  <c:v>35891</c:v>
                </c:pt>
                <c:pt idx="7147">
                  <c:v>35892</c:v>
                </c:pt>
                <c:pt idx="7148">
                  <c:v>35893</c:v>
                </c:pt>
                <c:pt idx="7149">
                  <c:v>35894</c:v>
                </c:pt>
                <c:pt idx="7150">
                  <c:v>35895</c:v>
                </c:pt>
                <c:pt idx="7151">
                  <c:v>35896</c:v>
                </c:pt>
                <c:pt idx="7152">
                  <c:v>35897</c:v>
                </c:pt>
                <c:pt idx="7153">
                  <c:v>35898</c:v>
                </c:pt>
                <c:pt idx="7154">
                  <c:v>35899</c:v>
                </c:pt>
                <c:pt idx="7155">
                  <c:v>35900</c:v>
                </c:pt>
                <c:pt idx="7156">
                  <c:v>35901</c:v>
                </c:pt>
                <c:pt idx="7157">
                  <c:v>35902</c:v>
                </c:pt>
                <c:pt idx="7158">
                  <c:v>35903</c:v>
                </c:pt>
                <c:pt idx="7159">
                  <c:v>35904</c:v>
                </c:pt>
                <c:pt idx="7160">
                  <c:v>35905</c:v>
                </c:pt>
                <c:pt idx="7161">
                  <c:v>35906</c:v>
                </c:pt>
                <c:pt idx="7162">
                  <c:v>35907</c:v>
                </c:pt>
                <c:pt idx="7163">
                  <c:v>35908</c:v>
                </c:pt>
                <c:pt idx="7164">
                  <c:v>35909</c:v>
                </c:pt>
                <c:pt idx="7165">
                  <c:v>35910</c:v>
                </c:pt>
                <c:pt idx="7166">
                  <c:v>35911</c:v>
                </c:pt>
                <c:pt idx="7167">
                  <c:v>35912</c:v>
                </c:pt>
                <c:pt idx="7168">
                  <c:v>35913</c:v>
                </c:pt>
                <c:pt idx="7169">
                  <c:v>35914</c:v>
                </c:pt>
                <c:pt idx="7170">
                  <c:v>35915</c:v>
                </c:pt>
                <c:pt idx="7171">
                  <c:v>35917</c:v>
                </c:pt>
                <c:pt idx="7172">
                  <c:v>35918</c:v>
                </c:pt>
                <c:pt idx="7173">
                  <c:v>35919</c:v>
                </c:pt>
                <c:pt idx="7174">
                  <c:v>35920</c:v>
                </c:pt>
                <c:pt idx="7175">
                  <c:v>35921</c:v>
                </c:pt>
                <c:pt idx="7176">
                  <c:v>35922</c:v>
                </c:pt>
                <c:pt idx="7177">
                  <c:v>35923</c:v>
                </c:pt>
                <c:pt idx="7178">
                  <c:v>35924</c:v>
                </c:pt>
                <c:pt idx="7179">
                  <c:v>35925</c:v>
                </c:pt>
                <c:pt idx="7180">
                  <c:v>35926</c:v>
                </c:pt>
                <c:pt idx="7181">
                  <c:v>35927</c:v>
                </c:pt>
                <c:pt idx="7182">
                  <c:v>35928</c:v>
                </c:pt>
                <c:pt idx="7183">
                  <c:v>35929</c:v>
                </c:pt>
                <c:pt idx="7184">
                  <c:v>35930</c:v>
                </c:pt>
                <c:pt idx="7185">
                  <c:v>35931</c:v>
                </c:pt>
                <c:pt idx="7186">
                  <c:v>35932</c:v>
                </c:pt>
                <c:pt idx="7187">
                  <c:v>35933</c:v>
                </c:pt>
                <c:pt idx="7188">
                  <c:v>35934</c:v>
                </c:pt>
                <c:pt idx="7189">
                  <c:v>35935</c:v>
                </c:pt>
                <c:pt idx="7190">
                  <c:v>35936</c:v>
                </c:pt>
                <c:pt idx="7191">
                  <c:v>35937</c:v>
                </c:pt>
                <c:pt idx="7192">
                  <c:v>35938</c:v>
                </c:pt>
                <c:pt idx="7193">
                  <c:v>35939</c:v>
                </c:pt>
                <c:pt idx="7194">
                  <c:v>35940</c:v>
                </c:pt>
                <c:pt idx="7195">
                  <c:v>35941</c:v>
                </c:pt>
                <c:pt idx="7196">
                  <c:v>35942</c:v>
                </c:pt>
                <c:pt idx="7197">
                  <c:v>35943</c:v>
                </c:pt>
                <c:pt idx="7198">
                  <c:v>35944</c:v>
                </c:pt>
                <c:pt idx="7199">
                  <c:v>35945</c:v>
                </c:pt>
                <c:pt idx="7200">
                  <c:v>35946</c:v>
                </c:pt>
                <c:pt idx="7201">
                  <c:v>35947</c:v>
                </c:pt>
                <c:pt idx="7202">
                  <c:v>35948</c:v>
                </c:pt>
                <c:pt idx="7203">
                  <c:v>35949</c:v>
                </c:pt>
                <c:pt idx="7204">
                  <c:v>35950</c:v>
                </c:pt>
                <c:pt idx="7205">
                  <c:v>35951</c:v>
                </c:pt>
                <c:pt idx="7206">
                  <c:v>35952</c:v>
                </c:pt>
                <c:pt idx="7207">
                  <c:v>35953</c:v>
                </c:pt>
                <c:pt idx="7208">
                  <c:v>35954</c:v>
                </c:pt>
                <c:pt idx="7209">
                  <c:v>35955</c:v>
                </c:pt>
                <c:pt idx="7210">
                  <c:v>35956</c:v>
                </c:pt>
                <c:pt idx="7211">
                  <c:v>35957</c:v>
                </c:pt>
                <c:pt idx="7212">
                  <c:v>35958</c:v>
                </c:pt>
                <c:pt idx="7213">
                  <c:v>35959</c:v>
                </c:pt>
                <c:pt idx="7214">
                  <c:v>35960</c:v>
                </c:pt>
                <c:pt idx="7215">
                  <c:v>35961</c:v>
                </c:pt>
                <c:pt idx="7216">
                  <c:v>35962</c:v>
                </c:pt>
                <c:pt idx="7217">
                  <c:v>35963</c:v>
                </c:pt>
                <c:pt idx="7218">
                  <c:v>35964</c:v>
                </c:pt>
                <c:pt idx="7219">
                  <c:v>35965</c:v>
                </c:pt>
                <c:pt idx="7220">
                  <c:v>35966</c:v>
                </c:pt>
                <c:pt idx="7221">
                  <c:v>35967</c:v>
                </c:pt>
                <c:pt idx="7222">
                  <c:v>35968</c:v>
                </c:pt>
                <c:pt idx="7223">
                  <c:v>35969</c:v>
                </c:pt>
                <c:pt idx="7224">
                  <c:v>35970</c:v>
                </c:pt>
                <c:pt idx="7225">
                  <c:v>35971</c:v>
                </c:pt>
                <c:pt idx="7226">
                  <c:v>35972</c:v>
                </c:pt>
                <c:pt idx="7227">
                  <c:v>35973</c:v>
                </c:pt>
                <c:pt idx="7228">
                  <c:v>35974</c:v>
                </c:pt>
                <c:pt idx="7229">
                  <c:v>35975</c:v>
                </c:pt>
                <c:pt idx="7230">
                  <c:v>35976</c:v>
                </c:pt>
                <c:pt idx="7231">
                  <c:v>35977</c:v>
                </c:pt>
                <c:pt idx="7232">
                  <c:v>35978</c:v>
                </c:pt>
                <c:pt idx="7233">
                  <c:v>35979</c:v>
                </c:pt>
                <c:pt idx="7234">
                  <c:v>35980</c:v>
                </c:pt>
                <c:pt idx="7235">
                  <c:v>35981</c:v>
                </c:pt>
                <c:pt idx="7236">
                  <c:v>35982</c:v>
                </c:pt>
                <c:pt idx="7237">
                  <c:v>35983</c:v>
                </c:pt>
                <c:pt idx="7238">
                  <c:v>35984</c:v>
                </c:pt>
                <c:pt idx="7239">
                  <c:v>35985</c:v>
                </c:pt>
                <c:pt idx="7240">
                  <c:v>35986</c:v>
                </c:pt>
                <c:pt idx="7241">
                  <c:v>35987</c:v>
                </c:pt>
                <c:pt idx="7242">
                  <c:v>35988</c:v>
                </c:pt>
                <c:pt idx="7243">
                  <c:v>35989</c:v>
                </c:pt>
                <c:pt idx="7244">
                  <c:v>35990</c:v>
                </c:pt>
                <c:pt idx="7245">
                  <c:v>35991</c:v>
                </c:pt>
                <c:pt idx="7246">
                  <c:v>35992</c:v>
                </c:pt>
                <c:pt idx="7247">
                  <c:v>35993</c:v>
                </c:pt>
                <c:pt idx="7248">
                  <c:v>35994</c:v>
                </c:pt>
                <c:pt idx="7249">
                  <c:v>35995</c:v>
                </c:pt>
                <c:pt idx="7250">
                  <c:v>35996</c:v>
                </c:pt>
                <c:pt idx="7251">
                  <c:v>35997</c:v>
                </c:pt>
                <c:pt idx="7252">
                  <c:v>35998</c:v>
                </c:pt>
                <c:pt idx="7253">
                  <c:v>35999</c:v>
                </c:pt>
                <c:pt idx="7254">
                  <c:v>36000</c:v>
                </c:pt>
                <c:pt idx="7255">
                  <c:v>36001</c:v>
                </c:pt>
                <c:pt idx="7256">
                  <c:v>36002</c:v>
                </c:pt>
                <c:pt idx="7257">
                  <c:v>36003</c:v>
                </c:pt>
                <c:pt idx="7258">
                  <c:v>36004</c:v>
                </c:pt>
                <c:pt idx="7259">
                  <c:v>36005</c:v>
                </c:pt>
                <c:pt idx="7260">
                  <c:v>36006</c:v>
                </c:pt>
                <c:pt idx="7261">
                  <c:v>36007</c:v>
                </c:pt>
                <c:pt idx="7262">
                  <c:v>36008</c:v>
                </c:pt>
                <c:pt idx="7263">
                  <c:v>36009</c:v>
                </c:pt>
                <c:pt idx="7264">
                  <c:v>36010</c:v>
                </c:pt>
                <c:pt idx="7265">
                  <c:v>36011</c:v>
                </c:pt>
                <c:pt idx="7266">
                  <c:v>36012</c:v>
                </c:pt>
                <c:pt idx="7267">
                  <c:v>36013</c:v>
                </c:pt>
                <c:pt idx="7268">
                  <c:v>36014</c:v>
                </c:pt>
                <c:pt idx="7269">
                  <c:v>36015</c:v>
                </c:pt>
                <c:pt idx="7270">
                  <c:v>36016</c:v>
                </c:pt>
                <c:pt idx="7271">
                  <c:v>36017</c:v>
                </c:pt>
                <c:pt idx="7272">
                  <c:v>36018</c:v>
                </c:pt>
                <c:pt idx="7273">
                  <c:v>36019</c:v>
                </c:pt>
                <c:pt idx="7274">
                  <c:v>36020</c:v>
                </c:pt>
                <c:pt idx="7275">
                  <c:v>36021</c:v>
                </c:pt>
                <c:pt idx="7276">
                  <c:v>36022</c:v>
                </c:pt>
                <c:pt idx="7277">
                  <c:v>36023</c:v>
                </c:pt>
                <c:pt idx="7278">
                  <c:v>36024</c:v>
                </c:pt>
                <c:pt idx="7279">
                  <c:v>36025</c:v>
                </c:pt>
                <c:pt idx="7280">
                  <c:v>36026</c:v>
                </c:pt>
                <c:pt idx="7281">
                  <c:v>36027</c:v>
                </c:pt>
                <c:pt idx="7282">
                  <c:v>36028</c:v>
                </c:pt>
                <c:pt idx="7283">
                  <c:v>36029</c:v>
                </c:pt>
                <c:pt idx="7284">
                  <c:v>36030</c:v>
                </c:pt>
                <c:pt idx="7285">
                  <c:v>36031</c:v>
                </c:pt>
                <c:pt idx="7286">
                  <c:v>36032</c:v>
                </c:pt>
                <c:pt idx="7287">
                  <c:v>36033</c:v>
                </c:pt>
                <c:pt idx="7288">
                  <c:v>36034</c:v>
                </c:pt>
                <c:pt idx="7289">
                  <c:v>36035</c:v>
                </c:pt>
                <c:pt idx="7290">
                  <c:v>36036</c:v>
                </c:pt>
                <c:pt idx="7291">
                  <c:v>36037</c:v>
                </c:pt>
                <c:pt idx="7292">
                  <c:v>36038</c:v>
                </c:pt>
                <c:pt idx="7293">
                  <c:v>36039</c:v>
                </c:pt>
                <c:pt idx="7294">
                  <c:v>36040</c:v>
                </c:pt>
                <c:pt idx="7295">
                  <c:v>36041</c:v>
                </c:pt>
                <c:pt idx="7296">
                  <c:v>36042</c:v>
                </c:pt>
                <c:pt idx="7297">
                  <c:v>36043</c:v>
                </c:pt>
                <c:pt idx="7298">
                  <c:v>36044</c:v>
                </c:pt>
                <c:pt idx="7299">
                  <c:v>36045</c:v>
                </c:pt>
                <c:pt idx="7300">
                  <c:v>36046</c:v>
                </c:pt>
                <c:pt idx="7301">
                  <c:v>36047</c:v>
                </c:pt>
                <c:pt idx="7302">
                  <c:v>36048</c:v>
                </c:pt>
                <c:pt idx="7303">
                  <c:v>36049</c:v>
                </c:pt>
                <c:pt idx="7304">
                  <c:v>36050</c:v>
                </c:pt>
                <c:pt idx="7305">
                  <c:v>36051</c:v>
                </c:pt>
                <c:pt idx="7306">
                  <c:v>36052</c:v>
                </c:pt>
                <c:pt idx="7307">
                  <c:v>36053</c:v>
                </c:pt>
                <c:pt idx="7308">
                  <c:v>36054</c:v>
                </c:pt>
                <c:pt idx="7309">
                  <c:v>36055</c:v>
                </c:pt>
                <c:pt idx="7310">
                  <c:v>36056</c:v>
                </c:pt>
                <c:pt idx="7311">
                  <c:v>36057</c:v>
                </c:pt>
                <c:pt idx="7312">
                  <c:v>36058</c:v>
                </c:pt>
                <c:pt idx="7313">
                  <c:v>36059</c:v>
                </c:pt>
                <c:pt idx="7314">
                  <c:v>36060</c:v>
                </c:pt>
                <c:pt idx="7315">
                  <c:v>36061</c:v>
                </c:pt>
                <c:pt idx="7316">
                  <c:v>36062</c:v>
                </c:pt>
                <c:pt idx="7317">
                  <c:v>36063</c:v>
                </c:pt>
                <c:pt idx="7318">
                  <c:v>36064</c:v>
                </c:pt>
                <c:pt idx="7319">
                  <c:v>36065</c:v>
                </c:pt>
                <c:pt idx="7320">
                  <c:v>36066</c:v>
                </c:pt>
                <c:pt idx="7321">
                  <c:v>36067</c:v>
                </c:pt>
                <c:pt idx="7322">
                  <c:v>36068</c:v>
                </c:pt>
                <c:pt idx="7323">
                  <c:v>36070</c:v>
                </c:pt>
                <c:pt idx="7324">
                  <c:v>36071</c:v>
                </c:pt>
                <c:pt idx="7325">
                  <c:v>36073</c:v>
                </c:pt>
                <c:pt idx="7326">
                  <c:v>36074</c:v>
                </c:pt>
                <c:pt idx="7327">
                  <c:v>36076</c:v>
                </c:pt>
                <c:pt idx="7328">
                  <c:v>36077</c:v>
                </c:pt>
                <c:pt idx="7329">
                  <c:v>36078</c:v>
                </c:pt>
                <c:pt idx="7330">
                  <c:v>36079</c:v>
                </c:pt>
                <c:pt idx="7331">
                  <c:v>36080</c:v>
                </c:pt>
                <c:pt idx="7332">
                  <c:v>36081</c:v>
                </c:pt>
                <c:pt idx="7333">
                  <c:v>36082</c:v>
                </c:pt>
                <c:pt idx="7334">
                  <c:v>36083</c:v>
                </c:pt>
                <c:pt idx="7335">
                  <c:v>36087</c:v>
                </c:pt>
                <c:pt idx="7336">
                  <c:v>36088</c:v>
                </c:pt>
                <c:pt idx="7337">
                  <c:v>36092</c:v>
                </c:pt>
                <c:pt idx="7338">
                  <c:v>36093</c:v>
                </c:pt>
                <c:pt idx="7339">
                  <c:v>36095</c:v>
                </c:pt>
                <c:pt idx="7340">
                  <c:v>36096</c:v>
                </c:pt>
                <c:pt idx="7341">
                  <c:v>36097</c:v>
                </c:pt>
                <c:pt idx="7342">
                  <c:v>36098</c:v>
                </c:pt>
                <c:pt idx="7343">
                  <c:v>36099</c:v>
                </c:pt>
                <c:pt idx="7344">
                  <c:v>36100</c:v>
                </c:pt>
                <c:pt idx="7345">
                  <c:v>36101</c:v>
                </c:pt>
                <c:pt idx="7346">
                  <c:v>36102</c:v>
                </c:pt>
                <c:pt idx="7347">
                  <c:v>36103</c:v>
                </c:pt>
                <c:pt idx="7348">
                  <c:v>36104</c:v>
                </c:pt>
                <c:pt idx="7349">
                  <c:v>36105</c:v>
                </c:pt>
                <c:pt idx="7350">
                  <c:v>36106</c:v>
                </c:pt>
                <c:pt idx="7351">
                  <c:v>36107</c:v>
                </c:pt>
                <c:pt idx="7352">
                  <c:v>36108</c:v>
                </c:pt>
                <c:pt idx="7353">
                  <c:v>36109</c:v>
                </c:pt>
                <c:pt idx="7354">
                  <c:v>36110</c:v>
                </c:pt>
                <c:pt idx="7355">
                  <c:v>36111</c:v>
                </c:pt>
                <c:pt idx="7356">
                  <c:v>36112</c:v>
                </c:pt>
                <c:pt idx="7357">
                  <c:v>36113</c:v>
                </c:pt>
                <c:pt idx="7358">
                  <c:v>36114</c:v>
                </c:pt>
                <c:pt idx="7359">
                  <c:v>36115</c:v>
                </c:pt>
                <c:pt idx="7360">
                  <c:v>36116</c:v>
                </c:pt>
                <c:pt idx="7361">
                  <c:v>36117</c:v>
                </c:pt>
                <c:pt idx="7362">
                  <c:v>36118</c:v>
                </c:pt>
                <c:pt idx="7363">
                  <c:v>36119</c:v>
                </c:pt>
                <c:pt idx="7364">
                  <c:v>36120</c:v>
                </c:pt>
                <c:pt idx="7365">
                  <c:v>36121</c:v>
                </c:pt>
                <c:pt idx="7366">
                  <c:v>36123</c:v>
                </c:pt>
                <c:pt idx="7367">
                  <c:v>36124</c:v>
                </c:pt>
                <c:pt idx="7368">
                  <c:v>36125</c:v>
                </c:pt>
                <c:pt idx="7369">
                  <c:v>36126</c:v>
                </c:pt>
                <c:pt idx="7370">
                  <c:v>36127</c:v>
                </c:pt>
                <c:pt idx="7371">
                  <c:v>36128</c:v>
                </c:pt>
                <c:pt idx="7372">
                  <c:v>36129</c:v>
                </c:pt>
                <c:pt idx="7373">
                  <c:v>36130</c:v>
                </c:pt>
                <c:pt idx="7374">
                  <c:v>36131</c:v>
                </c:pt>
                <c:pt idx="7375">
                  <c:v>36132</c:v>
                </c:pt>
                <c:pt idx="7376">
                  <c:v>36136</c:v>
                </c:pt>
                <c:pt idx="7377">
                  <c:v>36137</c:v>
                </c:pt>
                <c:pt idx="7378">
                  <c:v>36138</c:v>
                </c:pt>
                <c:pt idx="7379">
                  <c:v>36139</c:v>
                </c:pt>
                <c:pt idx="7380">
                  <c:v>36140</c:v>
                </c:pt>
                <c:pt idx="7381">
                  <c:v>36141</c:v>
                </c:pt>
                <c:pt idx="7382">
                  <c:v>36142</c:v>
                </c:pt>
                <c:pt idx="7383">
                  <c:v>36143</c:v>
                </c:pt>
                <c:pt idx="7384">
                  <c:v>36144</c:v>
                </c:pt>
                <c:pt idx="7385">
                  <c:v>36145</c:v>
                </c:pt>
                <c:pt idx="7386">
                  <c:v>36146</c:v>
                </c:pt>
                <c:pt idx="7387">
                  <c:v>36147</c:v>
                </c:pt>
                <c:pt idx="7388">
                  <c:v>36148</c:v>
                </c:pt>
                <c:pt idx="7389">
                  <c:v>36149</c:v>
                </c:pt>
                <c:pt idx="7390">
                  <c:v>36150</c:v>
                </c:pt>
                <c:pt idx="7391">
                  <c:v>36151</c:v>
                </c:pt>
                <c:pt idx="7392">
                  <c:v>36152</c:v>
                </c:pt>
                <c:pt idx="7393">
                  <c:v>36153</c:v>
                </c:pt>
                <c:pt idx="7394">
                  <c:v>36154</c:v>
                </c:pt>
                <c:pt idx="7395">
                  <c:v>36155</c:v>
                </c:pt>
                <c:pt idx="7396">
                  <c:v>36156</c:v>
                </c:pt>
                <c:pt idx="7397">
                  <c:v>36157</c:v>
                </c:pt>
                <c:pt idx="7398">
                  <c:v>36158</c:v>
                </c:pt>
                <c:pt idx="7399">
                  <c:v>36159</c:v>
                </c:pt>
                <c:pt idx="7400">
                  <c:v>36160</c:v>
                </c:pt>
                <c:pt idx="7401">
                  <c:v>36161</c:v>
                </c:pt>
                <c:pt idx="7402">
                  <c:v>36162</c:v>
                </c:pt>
                <c:pt idx="7403">
                  <c:v>36163</c:v>
                </c:pt>
                <c:pt idx="7404">
                  <c:v>36164</c:v>
                </c:pt>
                <c:pt idx="7405">
                  <c:v>36165</c:v>
                </c:pt>
                <c:pt idx="7406">
                  <c:v>36166</c:v>
                </c:pt>
                <c:pt idx="7407">
                  <c:v>36167</c:v>
                </c:pt>
                <c:pt idx="7408">
                  <c:v>36168</c:v>
                </c:pt>
                <c:pt idx="7409">
                  <c:v>36172</c:v>
                </c:pt>
                <c:pt idx="7410">
                  <c:v>36173</c:v>
                </c:pt>
                <c:pt idx="7411">
                  <c:v>36174</c:v>
                </c:pt>
                <c:pt idx="7412">
                  <c:v>36178</c:v>
                </c:pt>
                <c:pt idx="7413">
                  <c:v>36180</c:v>
                </c:pt>
                <c:pt idx="7414">
                  <c:v>36181</c:v>
                </c:pt>
                <c:pt idx="7415">
                  <c:v>36182</c:v>
                </c:pt>
                <c:pt idx="7416">
                  <c:v>36183</c:v>
                </c:pt>
                <c:pt idx="7417">
                  <c:v>36184</c:v>
                </c:pt>
                <c:pt idx="7418">
                  <c:v>36185</c:v>
                </c:pt>
                <c:pt idx="7419">
                  <c:v>36186</c:v>
                </c:pt>
                <c:pt idx="7420">
                  <c:v>36187</c:v>
                </c:pt>
                <c:pt idx="7421">
                  <c:v>36188</c:v>
                </c:pt>
                <c:pt idx="7422">
                  <c:v>36189</c:v>
                </c:pt>
                <c:pt idx="7423">
                  <c:v>36193</c:v>
                </c:pt>
                <c:pt idx="7424">
                  <c:v>36194</c:v>
                </c:pt>
                <c:pt idx="7425">
                  <c:v>36195</c:v>
                </c:pt>
                <c:pt idx="7426">
                  <c:v>36196</c:v>
                </c:pt>
                <c:pt idx="7427">
                  <c:v>36197</c:v>
                </c:pt>
                <c:pt idx="7428">
                  <c:v>36200</c:v>
                </c:pt>
                <c:pt idx="7429">
                  <c:v>36202</c:v>
                </c:pt>
                <c:pt idx="7430">
                  <c:v>36203</c:v>
                </c:pt>
                <c:pt idx="7431">
                  <c:v>36204</c:v>
                </c:pt>
                <c:pt idx="7432">
                  <c:v>36207</c:v>
                </c:pt>
                <c:pt idx="7433">
                  <c:v>36208</c:v>
                </c:pt>
                <c:pt idx="7434">
                  <c:v>36209</c:v>
                </c:pt>
                <c:pt idx="7435">
                  <c:v>36210</c:v>
                </c:pt>
                <c:pt idx="7436">
                  <c:v>36211</c:v>
                </c:pt>
                <c:pt idx="7437">
                  <c:v>36212</c:v>
                </c:pt>
                <c:pt idx="7438">
                  <c:v>36213</c:v>
                </c:pt>
                <c:pt idx="7439">
                  <c:v>36214</c:v>
                </c:pt>
                <c:pt idx="7440">
                  <c:v>36215</c:v>
                </c:pt>
                <c:pt idx="7441">
                  <c:v>36216</c:v>
                </c:pt>
                <c:pt idx="7442">
                  <c:v>36219</c:v>
                </c:pt>
                <c:pt idx="7443">
                  <c:v>36251</c:v>
                </c:pt>
                <c:pt idx="7444">
                  <c:v>36258</c:v>
                </c:pt>
                <c:pt idx="7445">
                  <c:v>36259</c:v>
                </c:pt>
                <c:pt idx="7446">
                  <c:v>36260</c:v>
                </c:pt>
                <c:pt idx="7447">
                  <c:v>36261</c:v>
                </c:pt>
                <c:pt idx="7448">
                  <c:v>36262</c:v>
                </c:pt>
                <c:pt idx="7449">
                  <c:v>36263</c:v>
                </c:pt>
                <c:pt idx="7450">
                  <c:v>36264</c:v>
                </c:pt>
                <c:pt idx="7451">
                  <c:v>36265</c:v>
                </c:pt>
                <c:pt idx="7452">
                  <c:v>36270</c:v>
                </c:pt>
                <c:pt idx="7453">
                  <c:v>36271</c:v>
                </c:pt>
                <c:pt idx="7454">
                  <c:v>36272</c:v>
                </c:pt>
                <c:pt idx="7455">
                  <c:v>36273</c:v>
                </c:pt>
                <c:pt idx="7456">
                  <c:v>36274</c:v>
                </c:pt>
                <c:pt idx="7457">
                  <c:v>36275</c:v>
                </c:pt>
                <c:pt idx="7458">
                  <c:v>36276</c:v>
                </c:pt>
                <c:pt idx="7459">
                  <c:v>36277</c:v>
                </c:pt>
                <c:pt idx="7460">
                  <c:v>36278</c:v>
                </c:pt>
                <c:pt idx="7461">
                  <c:v>36279</c:v>
                </c:pt>
                <c:pt idx="7462">
                  <c:v>36280</c:v>
                </c:pt>
                <c:pt idx="7463">
                  <c:v>36281</c:v>
                </c:pt>
                <c:pt idx="7464">
                  <c:v>36282</c:v>
                </c:pt>
                <c:pt idx="7465">
                  <c:v>36283</c:v>
                </c:pt>
                <c:pt idx="7466">
                  <c:v>36284</c:v>
                </c:pt>
                <c:pt idx="7467">
                  <c:v>36285</c:v>
                </c:pt>
                <c:pt idx="7468">
                  <c:v>36286</c:v>
                </c:pt>
                <c:pt idx="7469">
                  <c:v>36287</c:v>
                </c:pt>
                <c:pt idx="7470">
                  <c:v>36291</c:v>
                </c:pt>
                <c:pt idx="7471">
                  <c:v>36292</c:v>
                </c:pt>
                <c:pt idx="7472">
                  <c:v>36293</c:v>
                </c:pt>
                <c:pt idx="7473">
                  <c:v>36294</c:v>
                </c:pt>
                <c:pt idx="7474">
                  <c:v>36295</c:v>
                </c:pt>
                <c:pt idx="7475">
                  <c:v>36296</c:v>
                </c:pt>
                <c:pt idx="7476">
                  <c:v>36297</c:v>
                </c:pt>
                <c:pt idx="7477">
                  <c:v>36298</c:v>
                </c:pt>
                <c:pt idx="7478">
                  <c:v>36299</c:v>
                </c:pt>
                <c:pt idx="7479">
                  <c:v>36300</c:v>
                </c:pt>
                <c:pt idx="7480">
                  <c:v>36301</c:v>
                </c:pt>
                <c:pt idx="7481">
                  <c:v>36302</c:v>
                </c:pt>
                <c:pt idx="7482">
                  <c:v>36303</c:v>
                </c:pt>
                <c:pt idx="7483">
                  <c:v>36305</c:v>
                </c:pt>
                <c:pt idx="7484">
                  <c:v>36306</c:v>
                </c:pt>
                <c:pt idx="7485">
                  <c:v>36307</c:v>
                </c:pt>
                <c:pt idx="7486">
                  <c:v>36308</c:v>
                </c:pt>
                <c:pt idx="7487">
                  <c:v>36311</c:v>
                </c:pt>
                <c:pt idx="7488">
                  <c:v>36313</c:v>
                </c:pt>
                <c:pt idx="7489">
                  <c:v>36314</c:v>
                </c:pt>
                <c:pt idx="7490">
                  <c:v>36316</c:v>
                </c:pt>
                <c:pt idx="7491">
                  <c:v>36317</c:v>
                </c:pt>
                <c:pt idx="7492">
                  <c:v>36318</c:v>
                </c:pt>
                <c:pt idx="7493">
                  <c:v>36319</c:v>
                </c:pt>
                <c:pt idx="7494">
                  <c:v>36320</c:v>
                </c:pt>
                <c:pt idx="7495">
                  <c:v>36321</c:v>
                </c:pt>
                <c:pt idx="7496">
                  <c:v>36322</c:v>
                </c:pt>
                <c:pt idx="7497">
                  <c:v>36323</c:v>
                </c:pt>
                <c:pt idx="7498">
                  <c:v>36324</c:v>
                </c:pt>
                <c:pt idx="7499">
                  <c:v>36325</c:v>
                </c:pt>
                <c:pt idx="7500">
                  <c:v>36326</c:v>
                </c:pt>
                <c:pt idx="7501">
                  <c:v>36327</c:v>
                </c:pt>
                <c:pt idx="7502">
                  <c:v>36328</c:v>
                </c:pt>
                <c:pt idx="7503">
                  <c:v>36329</c:v>
                </c:pt>
                <c:pt idx="7504">
                  <c:v>36332</c:v>
                </c:pt>
                <c:pt idx="7505">
                  <c:v>36333</c:v>
                </c:pt>
                <c:pt idx="7506">
                  <c:v>36334</c:v>
                </c:pt>
                <c:pt idx="7507">
                  <c:v>36335</c:v>
                </c:pt>
                <c:pt idx="7508">
                  <c:v>36336</c:v>
                </c:pt>
                <c:pt idx="7509">
                  <c:v>36337</c:v>
                </c:pt>
                <c:pt idx="7510">
                  <c:v>36338</c:v>
                </c:pt>
                <c:pt idx="7511">
                  <c:v>36339</c:v>
                </c:pt>
                <c:pt idx="7512">
                  <c:v>36340</c:v>
                </c:pt>
                <c:pt idx="7513">
                  <c:v>36341</c:v>
                </c:pt>
                <c:pt idx="7514">
                  <c:v>36342</c:v>
                </c:pt>
                <c:pt idx="7515">
                  <c:v>36343</c:v>
                </c:pt>
                <c:pt idx="7516">
                  <c:v>36344</c:v>
                </c:pt>
                <c:pt idx="7517">
                  <c:v>36345</c:v>
                </c:pt>
                <c:pt idx="7518">
                  <c:v>36346</c:v>
                </c:pt>
                <c:pt idx="7519">
                  <c:v>36347</c:v>
                </c:pt>
                <c:pt idx="7520">
                  <c:v>36348</c:v>
                </c:pt>
                <c:pt idx="7521">
                  <c:v>36349</c:v>
                </c:pt>
                <c:pt idx="7522">
                  <c:v>36350</c:v>
                </c:pt>
                <c:pt idx="7523">
                  <c:v>36351</c:v>
                </c:pt>
                <c:pt idx="7524">
                  <c:v>36352</c:v>
                </c:pt>
                <c:pt idx="7525">
                  <c:v>36353</c:v>
                </c:pt>
                <c:pt idx="7526">
                  <c:v>36354</c:v>
                </c:pt>
                <c:pt idx="7527">
                  <c:v>36355</c:v>
                </c:pt>
                <c:pt idx="7528">
                  <c:v>36356</c:v>
                </c:pt>
                <c:pt idx="7529">
                  <c:v>36357</c:v>
                </c:pt>
                <c:pt idx="7530">
                  <c:v>36358</c:v>
                </c:pt>
                <c:pt idx="7531">
                  <c:v>36359</c:v>
                </c:pt>
                <c:pt idx="7532">
                  <c:v>36360</c:v>
                </c:pt>
                <c:pt idx="7533">
                  <c:v>36361</c:v>
                </c:pt>
                <c:pt idx="7534">
                  <c:v>36362</c:v>
                </c:pt>
                <c:pt idx="7535">
                  <c:v>36363</c:v>
                </c:pt>
                <c:pt idx="7536">
                  <c:v>36371</c:v>
                </c:pt>
                <c:pt idx="7537">
                  <c:v>36372</c:v>
                </c:pt>
                <c:pt idx="7538">
                  <c:v>36373</c:v>
                </c:pt>
                <c:pt idx="7539">
                  <c:v>36374</c:v>
                </c:pt>
                <c:pt idx="7540">
                  <c:v>36375</c:v>
                </c:pt>
                <c:pt idx="7541">
                  <c:v>36376</c:v>
                </c:pt>
                <c:pt idx="7542">
                  <c:v>36377</c:v>
                </c:pt>
                <c:pt idx="7543">
                  <c:v>36378</c:v>
                </c:pt>
                <c:pt idx="7544">
                  <c:v>36379</c:v>
                </c:pt>
                <c:pt idx="7545">
                  <c:v>36380</c:v>
                </c:pt>
                <c:pt idx="7546">
                  <c:v>36381</c:v>
                </c:pt>
                <c:pt idx="7547">
                  <c:v>36383</c:v>
                </c:pt>
                <c:pt idx="7548">
                  <c:v>36384</c:v>
                </c:pt>
                <c:pt idx="7549">
                  <c:v>36385</c:v>
                </c:pt>
                <c:pt idx="7550">
                  <c:v>36386</c:v>
                </c:pt>
                <c:pt idx="7551">
                  <c:v>36387</c:v>
                </c:pt>
                <c:pt idx="7552">
                  <c:v>36388</c:v>
                </c:pt>
                <c:pt idx="7553">
                  <c:v>36389</c:v>
                </c:pt>
                <c:pt idx="7554">
                  <c:v>36390</c:v>
                </c:pt>
                <c:pt idx="7555">
                  <c:v>36391</c:v>
                </c:pt>
                <c:pt idx="7556">
                  <c:v>36392</c:v>
                </c:pt>
                <c:pt idx="7557">
                  <c:v>36393</c:v>
                </c:pt>
                <c:pt idx="7558">
                  <c:v>36394</c:v>
                </c:pt>
                <c:pt idx="7559">
                  <c:v>36395</c:v>
                </c:pt>
                <c:pt idx="7560">
                  <c:v>36396</c:v>
                </c:pt>
                <c:pt idx="7561">
                  <c:v>36397</c:v>
                </c:pt>
                <c:pt idx="7562">
                  <c:v>36403</c:v>
                </c:pt>
                <c:pt idx="7563">
                  <c:v>36404</c:v>
                </c:pt>
                <c:pt idx="7564">
                  <c:v>36405</c:v>
                </c:pt>
                <c:pt idx="7565">
                  <c:v>36406</c:v>
                </c:pt>
                <c:pt idx="7566">
                  <c:v>36411</c:v>
                </c:pt>
                <c:pt idx="7567">
                  <c:v>36412</c:v>
                </c:pt>
                <c:pt idx="7568">
                  <c:v>36413</c:v>
                </c:pt>
                <c:pt idx="7569">
                  <c:v>36414</c:v>
                </c:pt>
                <c:pt idx="7570">
                  <c:v>36415</c:v>
                </c:pt>
                <c:pt idx="7571">
                  <c:v>36416</c:v>
                </c:pt>
                <c:pt idx="7572">
                  <c:v>36417</c:v>
                </c:pt>
                <c:pt idx="7573">
                  <c:v>36418</c:v>
                </c:pt>
                <c:pt idx="7574">
                  <c:v>36419</c:v>
                </c:pt>
                <c:pt idx="7575">
                  <c:v>36420</c:v>
                </c:pt>
                <c:pt idx="7576">
                  <c:v>36421</c:v>
                </c:pt>
                <c:pt idx="7577">
                  <c:v>36422</c:v>
                </c:pt>
                <c:pt idx="7578">
                  <c:v>36423</c:v>
                </c:pt>
                <c:pt idx="7579">
                  <c:v>36424</c:v>
                </c:pt>
                <c:pt idx="7580">
                  <c:v>36425</c:v>
                </c:pt>
                <c:pt idx="7581">
                  <c:v>36426</c:v>
                </c:pt>
                <c:pt idx="7582">
                  <c:v>36427</c:v>
                </c:pt>
                <c:pt idx="7583">
                  <c:v>36428</c:v>
                </c:pt>
                <c:pt idx="7584">
                  <c:v>36432</c:v>
                </c:pt>
                <c:pt idx="7585">
                  <c:v>36433</c:v>
                </c:pt>
                <c:pt idx="7586">
                  <c:v>36437</c:v>
                </c:pt>
                <c:pt idx="7587">
                  <c:v>36438</c:v>
                </c:pt>
                <c:pt idx="7588">
                  <c:v>36439</c:v>
                </c:pt>
                <c:pt idx="7589">
                  <c:v>36440</c:v>
                </c:pt>
                <c:pt idx="7590">
                  <c:v>36441</c:v>
                </c:pt>
                <c:pt idx="7591">
                  <c:v>36442</c:v>
                </c:pt>
                <c:pt idx="7592">
                  <c:v>36443</c:v>
                </c:pt>
                <c:pt idx="7593">
                  <c:v>36444</c:v>
                </c:pt>
                <c:pt idx="7594">
                  <c:v>36448</c:v>
                </c:pt>
                <c:pt idx="7595">
                  <c:v>36449</c:v>
                </c:pt>
                <c:pt idx="7596">
                  <c:v>36450</c:v>
                </c:pt>
                <c:pt idx="7597">
                  <c:v>36456</c:v>
                </c:pt>
                <c:pt idx="7598">
                  <c:v>36457</c:v>
                </c:pt>
                <c:pt idx="7599">
                  <c:v>36458</c:v>
                </c:pt>
                <c:pt idx="7600">
                  <c:v>36459</c:v>
                </c:pt>
                <c:pt idx="7601">
                  <c:v>36460</c:v>
                </c:pt>
                <c:pt idx="7602">
                  <c:v>36461</c:v>
                </c:pt>
                <c:pt idx="7603">
                  <c:v>36462</c:v>
                </c:pt>
                <c:pt idx="7604">
                  <c:v>36467</c:v>
                </c:pt>
                <c:pt idx="7605">
                  <c:v>36468</c:v>
                </c:pt>
                <c:pt idx="7606">
                  <c:v>36469</c:v>
                </c:pt>
                <c:pt idx="7607">
                  <c:v>36470</c:v>
                </c:pt>
                <c:pt idx="7608">
                  <c:v>36471</c:v>
                </c:pt>
                <c:pt idx="7609">
                  <c:v>36474</c:v>
                </c:pt>
                <c:pt idx="7610">
                  <c:v>36475</c:v>
                </c:pt>
                <c:pt idx="7611">
                  <c:v>36476</c:v>
                </c:pt>
                <c:pt idx="7612">
                  <c:v>36477</c:v>
                </c:pt>
                <c:pt idx="7613">
                  <c:v>36478</c:v>
                </c:pt>
                <c:pt idx="7614">
                  <c:v>36479</c:v>
                </c:pt>
                <c:pt idx="7615">
                  <c:v>36480</c:v>
                </c:pt>
                <c:pt idx="7616">
                  <c:v>36481</c:v>
                </c:pt>
                <c:pt idx="7617">
                  <c:v>36482</c:v>
                </c:pt>
                <c:pt idx="7618">
                  <c:v>36483</c:v>
                </c:pt>
                <c:pt idx="7619">
                  <c:v>36497</c:v>
                </c:pt>
                <c:pt idx="7620">
                  <c:v>36498</c:v>
                </c:pt>
                <c:pt idx="7621">
                  <c:v>36499</c:v>
                </c:pt>
                <c:pt idx="7622">
                  <c:v>36503</c:v>
                </c:pt>
                <c:pt idx="7623">
                  <c:v>36504</c:v>
                </c:pt>
                <c:pt idx="7624">
                  <c:v>36508</c:v>
                </c:pt>
                <c:pt idx="7625">
                  <c:v>37205</c:v>
                </c:pt>
                <c:pt idx="7626">
                  <c:v>37206</c:v>
                </c:pt>
                <c:pt idx="7627">
                  <c:v>37207</c:v>
                </c:pt>
                <c:pt idx="7628">
                  <c:v>37208</c:v>
                </c:pt>
                <c:pt idx="7629">
                  <c:v>37209</c:v>
                </c:pt>
                <c:pt idx="7630">
                  <c:v>37210</c:v>
                </c:pt>
                <c:pt idx="7631">
                  <c:v>37211</c:v>
                </c:pt>
                <c:pt idx="7632">
                  <c:v>37212</c:v>
                </c:pt>
                <c:pt idx="7633">
                  <c:v>37213</c:v>
                </c:pt>
                <c:pt idx="7634">
                  <c:v>37214</c:v>
                </c:pt>
                <c:pt idx="7635">
                  <c:v>37215</c:v>
                </c:pt>
                <c:pt idx="7636">
                  <c:v>37216</c:v>
                </c:pt>
                <c:pt idx="7637">
                  <c:v>37217</c:v>
                </c:pt>
                <c:pt idx="7638">
                  <c:v>37218</c:v>
                </c:pt>
                <c:pt idx="7639">
                  <c:v>37219</c:v>
                </c:pt>
                <c:pt idx="7640">
                  <c:v>37220</c:v>
                </c:pt>
                <c:pt idx="7641">
                  <c:v>37221</c:v>
                </c:pt>
                <c:pt idx="7642">
                  <c:v>37222</c:v>
                </c:pt>
                <c:pt idx="7643">
                  <c:v>37223</c:v>
                </c:pt>
                <c:pt idx="7644">
                  <c:v>37224</c:v>
                </c:pt>
                <c:pt idx="7645">
                  <c:v>37225</c:v>
                </c:pt>
                <c:pt idx="7646">
                  <c:v>37226</c:v>
                </c:pt>
                <c:pt idx="7647">
                  <c:v>37227</c:v>
                </c:pt>
                <c:pt idx="7648">
                  <c:v>37228</c:v>
                </c:pt>
                <c:pt idx="7649">
                  <c:v>37229</c:v>
                </c:pt>
                <c:pt idx="7650">
                  <c:v>37230</c:v>
                </c:pt>
                <c:pt idx="7651">
                  <c:v>37231</c:v>
                </c:pt>
                <c:pt idx="7652">
                  <c:v>37232</c:v>
                </c:pt>
                <c:pt idx="7653">
                  <c:v>37233</c:v>
                </c:pt>
                <c:pt idx="7654">
                  <c:v>37234</c:v>
                </c:pt>
                <c:pt idx="7655">
                  <c:v>37235</c:v>
                </c:pt>
                <c:pt idx="7656">
                  <c:v>37236</c:v>
                </c:pt>
                <c:pt idx="7657">
                  <c:v>37237</c:v>
                </c:pt>
                <c:pt idx="7658">
                  <c:v>37238</c:v>
                </c:pt>
                <c:pt idx="7659">
                  <c:v>37239</c:v>
                </c:pt>
                <c:pt idx="7660">
                  <c:v>37240</c:v>
                </c:pt>
                <c:pt idx="7661">
                  <c:v>37241</c:v>
                </c:pt>
                <c:pt idx="7662">
                  <c:v>37242</c:v>
                </c:pt>
                <c:pt idx="7663">
                  <c:v>37243</c:v>
                </c:pt>
                <c:pt idx="7664">
                  <c:v>37244</c:v>
                </c:pt>
                <c:pt idx="7665">
                  <c:v>37245</c:v>
                </c:pt>
                <c:pt idx="7666">
                  <c:v>37246</c:v>
                </c:pt>
                <c:pt idx="7667">
                  <c:v>37247</c:v>
                </c:pt>
                <c:pt idx="7668">
                  <c:v>37248</c:v>
                </c:pt>
                <c:pt idx="7669">
                  <c:v>37249</c:v>
                </c:pt>
                <c:pt idx="7670">
                  <c:v>37250</c:v>
                </c:pt>
                <c:pt idx="7671">
                  <c:v>37251</c:v>
                </c:pt>
                <c:pt idx="7672">
                  <c:v>37252</c:v>
                </c:pt>
                <c:pt idx="7673">
                  <c:v>37253</c:v>
                </c:pt>
                <c:pt idx="7674">
                  <c:v>37254</c:v>
                </c:pt>
                <c:pt idx="7675">
                  <c:v>37255</c:v>
                </c:pt>
                <c:pt idx="7676">
                  <c:v>37256</c:v>
                </c:pt>
                <c:pt idx="7677">
                  <c:v>37257</c:v>
                </c:pt>
                <c:pt idx="7678">
                  <c:v>37258</c:v>
                </c:pt>
                <c:pt idx="7679">
                  <c:v>37259</c:v>
                </c:pt>
                <c:pt idx="7680">
                  <c:v>37260</c:v>
                </c:pt>
                <c:pt idx="7681">
                  <c:v>37261</c:v>
                </c:pt>
                <c:pt idx="7682">
                  <c:v>37262</c:v>
                </c:pt>
                <c:pt idx="7683">
                  <c:v>37263</c:v>
                </c:pt>
                <c:pt idx="7684">
                  <c:v>37264</c:v>
                </c:pt>
                <c:pt idx="7685">
                  <c:v>37265</c:v>
                </c:pt>
                <c:pt idx="7686">
                  <c:v>37266</c:v>
                </c:pt>
                <c:pt idx="7687">
                  <c:v>37267</c:v>
                </c:pt>
                <c:pt idx="7688">
                  <c:v>37268</c:v>
                </c:pt>
                <c:pt idx="7689">
                  <c:v>37269</c:v>
                </c:pt>
                <c:pt idx="7690">
                  <c:v>37270</c:v>
                </c:pt>
                <c:pt idx="7691">
                  <c:v>37271</c:v>
                </c:pt>
                <c:pt idx="7692">
                  <c:v>37272</c:v>
                </c:pt>
                <c:pt idx="7693">
                  <c:v>37273</c:v>
                </c:pt>
                <c:pt idx="7694">
                  <c:v>37274</c:v>
                </c:pt>
                <c:pt idx="7695">
                  <c:v>37275</c:v>
                </c:pt>
                <c:pt idx="7696">
                  <c:v>37276</c:v>
                </c:pt>
                <c:pt idx="7697">
                  <c:v>37277</c:v>
                </c:pt>
                <c:pt idx="7698">
                  <c:v>37278</c:v>
                </c:pt>
                <c:pt idx="7699">
                  <c:v>37279</c:v>
                </c:pt>
                <c:pt idx="7700">
                  <c:v>37280</c:v>
                </c:pt>
                <c:pt idx="7701">
                  <c:v>37281</c:v>
                </c:pt>
                <c:pt idx="7702">
                  <c:v>37283</c:v>
                </c:pt>
                <c:pt idx="7703">
                  <c:v>37284</c:v>
                </c:pt>
                <c:pt idx="7704">
                  <c:v>37285</c:v>
                </c:pt>
                <c:pt idx="7705">
                  <c:v>37286</c:v>
                </c:pt>
                <c:pt idx="7706">
                  <c:v>37287</c:v>
                </c:pt>
                <c:pt idx="7707">
                  <c:v>37288</c:v>
                </c:pt>
                <c:pt idx="7708">
                  <c:v>37289</c:v>
                </c:pt>
                <c:pt idx="7709">
                  <c:v>37290</c:v>
                </c:pt>
                <c:pt idx="7710">
                  <c:v>37291</c:v>
                </c:pt>
                <c:pt idx="7711">
                  <c:v>37292</c:v>
                </c:pt>
                <c:pt idx="7712">
                  <c:v>37293</c:v>
                </c:pt>
                <c:pt idx="7713">
                  <c:v>37294</c:v>
                </c:pt>
                <c:pt idx="7714">
                  <c:v>37295</c:v>
                </c:pt>
                <c:pt idx="7715">
                  <c:v>37296</c:v>
                </c:pt>
                <c:pt idx="7716">
                  <c:v>37297</c:v>
                </c:pt>
                <c:pt idx="7717">
                  <c:v>37298</c:v>
                </c:pt>
                <c:pt idx="7718">
                  <c:v>37299</c:v>
                </c:pt>
                <c:pt idx="7719">
                  <c:v>37300</c:v>
                </c:pt>
                <c:pt idx="7720">
                  <c:v>37301</c:v>
                </c:pt>
                <c:pt idx="7721">
                  <c:v>37302</c:v>
                </c:pt>
                <c:pt idx="7722">
                  <c:v>37303</c:v>
                </c:pt>
                <c:pt idx="7723">
                  <c:v>37304</c:v>
                </c:pt>
                <c:pt idx="7724">
                  <c:v>37305</c:v>
                </c:pt>
                <c:pt idx="7725">
                  <c:v>37306</c:v>
                </c:pt>
                <c:pt idx="7726">
                  <c:v>37307</c:v>
                </c:pt>
                <c:pt idx="7727">
                  <c:v>37308</c:v>
                </c:pt>
                <c:pt idx="7728">
                  <c:v>37309</c:v>
                </c:pt>
                <c:pt idx="7729">
                  <c:v>37310</c:v>
                </c:pt>
                <c:pt idx="7730">
                  <c:v>37311</c:v>
                </c:pt>
                <c:pt idx="7731">
                  <c:v>37312</c:v>
                </c:pt>
                <c:pt idx="7732">
                  <c:v>37313</c:v>
                </c:pt>
                <c:pt idx="7733">
                  <c:v>37314</c:v>
                </c:pt>
                <c:pt idx="7734">
                  <c:v>37315</c:v>
                </c:pt>
                <c:pt idx="7735">
                  <c:v>37316</c:v>
                </c:pt>
                <c:pt idx="7736">
                  <c:v>37317</c:v>
                </c:pt>
                <c:pt idx="7737">
                  <c:v>37318</c:v>
                </c:pt>
                <c:pt idx="7738">
                  <c:v>37319</c:v>
                </c:pt>
                <c:pt idx="7739">
                  <c:v>37320</c:v>
                </c:pt>
                <c:pt idx="7740">
                  <c:v>37321</c:v>
                </c:pt>
                <c:pt idx="7741">
                  <c:v>37322</c:v>
                </c:pt>
                <c:pt idx="7742">
                  <c:v>37323</c:v>
                </c:pt>
                <c:pt idx="7743">
                  <c:v>37324</c:v>
                </c:pt>
                <c:pt idx="7744">
                  <c:v>37325</c:v>
                </c:pt>
                <c:pt idx="7745">
                  <c:v>37326</c:v>
                </c:pt>
                <c:pt idx="7746">
                  <c:v>37327</c:v>
                </c:pt>
                <c:pt idx="7747">
                  <c:v>37328</c:v>
                </c:pt>
                <c:pt idx="7748">
                  <c:v>37329</c:v>
                </c:pt>
                <c:pt idx="7749">
                  <c:v>37330</c:v>
                </c:pt>
                <c:pt idx="7750">
                  <c:v>37331</c:v>
                </c:pt>
                <c:pt idx="7751">
                  <c:v>37332</c:v>
                </c:pt>
                <c:pt idx="7752">
                  <c:v>37333</c:v>
                </c:pt>
                <c:pt idx="7753">
                  <c:v>37334</c:v>
                </c:pt>
                <c:pt idx="7754">
                  <c:v>37335</c:v>
                </c:pt>
                <c:pt idx="7755">
                  <c:v>37336</c:v>
                </c:pt>
                <c:pt idx="7756">
                  <c:v>37337</c:v>
                </c:pt>
                <c:pt idx="7757">
                  <c:v>37338</c:v>
                </c:pt>
                <c:pt idx="7758">
                  <c:v>37339</c:v>
                </c:pt>
                <c:pt idx="7759">
                  <c:v>37340</c:v>
                </c:pt>
                <c:pt idx="7760">
                  <c:v>37341</c:v>
                </c:pt>
                <c:pt idx="7761">
                  <c:v>37342</c:v>
                </c:pt>
                <c:pt idx="7762">
                  <c:v>37343</c:v>
                </c:pt>
                <c:pt idx="7763">
                  <c:v>37344</c:v>
                </c:pt>
                <c:pt idx="7764">
                  <c:v>37345</c:v>
                </c:pt>
                <c:pt idx="7765">
                  <c:v>37346</c:v>
                </c:pt>
                <c:pt idx="7766">
                  <c:v>37347</c:v>
                </c:pt>
                <c:pt idx="7767">
                  <c:v>37348</c:v>
                </c:pt>
                <c:pt idx="7768">
                  <c:v>37349</c:v>
                </c:pt>
                <c:pt idx="7769">
                  <c:v>37350</c:v>
                </c:pt>
                <c:pt idx="7770">
                  <c:v>37351</c:v>
                </c:pt>
                <c:pt idx="7771">
                  <c:v>37353</c:v>
                </c:pt>
                <c:pt idx="7772">
                  <c:v>37354</c:v>
                </c:pt>
                <c:pt idx="7773">
                  <c:v>37355</c:v>
                </c:pt>
                <c:pt idx="7774">
                  <c:v>37356</c:v>
                </c:pt>
                <c:pt idx="7775">
                  <c:v>37357</c:v>
                </c:pt>
                <c:pt idx="7776">
                  <c:v>37358</c:v>
                </c:pt>
                <c:pt idx="7777">
                  <c:v>37359</c:v>
                </c:pt>
                <c:pt idx="7778">
                  <c:v>37360</c:v>
                </c:pt>
                <c:pt idx="7779">
                  <c:v>37361</c:v>
                </c:pt>
                <c:pt idx="7780">
                  <c:v>37362</c:v>
                </c:pt>
                <c:pt idx="7781">
                  <c:v>37363</c:v>
                </c:pt>
                <c:pt idx="7782">
                  <c:v>37364</c:v>
                </c:pt>
                <c:pt idx="7783">
                  <c:v>37365</c:v>
                </c:pt>
                <c:pt idx="7784">
                  <c:v>37366</c:v>
                </c:pt>
                <c:pt idx="7785">
                  <c:v>37367</c:v>
                </c:pt>
                <c:pt idx="7786">
                  <c:v>37368</c:v>
                </c:pt>
                <c:pt idx="7787">
                  <c:v>37369</c:v>
                </c:pt>
                <c:pt idx="7788">
                  <c:v>37370</c:v>
                </c:pt>
                <c:pt idx="7789">
                  <c:v>37371</c:v>
                </c:pt>
                <c:pt idx="7790">
                  <c:v>37372</c:v>
                </c:pt>
                <c:pt idx="7791">
                  <c:v>37373</c:v>
                </c:pt>
                <c:pt idx="7792">
                  <c:v>37374</c:v>
                </c:pt>
                <c:pt idx="7793">
                  <c:v>37375</c:v>
                </c:pt>
                <c:pt idx="7794">
                  <c:v>37376</c:v>
                </c:pt>
                <c:pt idx="7795">
                  <c:v>37377</c:v>
                </c:pt>
                <c:pt idx="7796">
                  <c:v>37378</c:v>
                </c:pt>
                <c:pt idx="7797">
                  <c:v>37379</c:v>
                </c:pt>
                <c:pt idx="7798">
                  <c:v>37380</c:v>
                </c:pt>
                <c:pt idx="7799">
                  <c:v>37381</c:v>
                </c:pt>
                <c:pt idx="7800">
                  <c:v>37382</c:v>
                </c:pt>
                <c:pt idx="7801">
                  <c:v>37383</c:v>
                </c:pt>
                <c:pt idx="7802">
                  <c:v>37384</c:v>
                </c:pt>
                <c:pt idx="7803">
                  <c:v>37385</c:v>
                </c:pt>
                <c:pt idx="7804">
                  <c:v>37386</c:v>
                </c:pt>
                <c:pt idx="7805">
                  <c:v>37387</c:v>
                </c:pt>
                <c:pt idx="7806">
                  <c:v>37388</c:v>
                </c:pt>
                <c:pt idx="7807">
                  <c:v>37389</c:v>
                </c:pt>
                <c:pt idx="7808">
                  <c:v>37390</c:v>
                </c:pt>
                <c:pt idx="7809">
                  <c:v>37391</c:v>
                </c:pt>
                <c:pt idx="7810">
                  <c:v>37392</c:v>
                </c:pt>
                <c:pt idx="7811">
                  <c:v>37393</c:v>
                </c:pt>
                <c:pt idx="7812">
                  <c:v>37394</c:v>
                </c:pt>
                <c:pt idx="7813">
                  <c:v>37395</c:v>
                </c:pt>
                <c:pt idx="7814">
                  <c:v>37396</c:v>
                </c:pt>
                <c:pt idx="7815">
                  <c:v>37397</c:v>
                </c:pt>
                <c:pt idx="7816">
                  <c:v>37398</c:v>
                </c:pt>
                <c:pt idx="7817">
                  <c:v>37399</c:v>
                </c:pt>
                <c:pt idx="7818">
                  <c:v>37400</c:v>
                </c:pt>
                <c:pt idx="7819">
                  <c:v>37401</c:v>
                </c:pt>
                <c:pt idx="7820">
                  <c:v>37402</c:v>
                </c:pt>
                <c:pt idx="7821">
                  <c:v>37403</c:v>
                </c:pt>
                <c:pt idx="7822">
                  <c:v>37404</c:v>
                </c:pt>
                <c:pt idx="7823">
                  <c:v>37405</c:v>
                </c:pt>
                <c:pt idx="7824">
                  <c:v>37406</c:v>
                </c:pt>
                <c:pt idx="7825">
                  <c:v>37407</c:v>
                </c:pt>
                <c:pt idx="7826">
                  <c:v>37408</c:v>
                </c:pt>
                <c:pt idx="7827">
                  <c:v>37409</c:v>
                </c:pt>
                <c:pt idx="7828">
                  <c:v>37410</c:v>
                </c:pt>
                <c:pt idx="7829">
                  <c:v>37411</c:v>
                </c:pt>
                <c:pt idx="7830">
                  <c:v>37412</c:v>
                </c:pt>
                <c:pt idx="7831">
                  <c:v>37413</c:v>
                </c:pt>
                <c:pt idx="7832">
                  <c:v>37414</c:v>
                </c:pt>
                <c:pt idx="7833">
                  <c:v>37415</c:v>
                </c:pt>
                <c:pt idx="7834">
                  <c:v>37416</c:v>
                </c:pt>
                <c:pt idx="7835">
                  <c:v>37417</c:v>
                </c:pt>
                <c:pt idx="7836">
                  <c:v>37418</c:v>
                </c:pt>
                <c:pt idx="7837">
                  <c:v>37419</c:v>
                </c:pt>
                <c:pt idx="7838">
                  <c:v>37420</c:v>
                </c:pt>
                <c:pt idx="7839">
                  <c:v>37421</c:v>
                </c:pt>
                <c:pt idx="7840">
                  <c:v>37422</c:v>
                </c:pt>
                <c:pt idx="7841">
                  <c:v>37423</c:v>
                </c:pt>
                <c:pt idx="7842">
                  <c:v>37424</c:v>
                </c:pt>
                <c:pt idx="7843">
                  <c:v>37425</c:v>
                </c:pt>
                <c:pt idx="7844">
                  <c:v>37426</c:v>
                </c:pt>
                <c:pt idx="7845">
                  <c:v>37427</c:v>
                </c:pt>
                <c:pt idx="7846">
                  <c:v>37428</c:v>
                </c:pt>
                <c:pt idx="7847">
                  <c:v>37429</c:v>
                </c:pt>
                <c:pt idx="7848">
                  <c:v>37430</c:v>
                </c:pt>
                <c:pt idx="7849">
                  <c:v>37431</c:v>
                </c:pt>
                <c:pt idx="7850">
                  <c:v>37432</c:v>
                </c:pt>
                <c:pt idx="7851">
                  <c:v>37433</c:v>
                </c:pt>
                <c:pt idx="7852">
                  <c:v>37434</c:v>
                </c:pt>
                <c:pt idx="7853">
                  <c:v>37435</c:v>
                </c:pt>
                <c:pt idx="7854">
                  <c:v>37436</c:v>
                </c:pt>
                <c:pt idx="7855">
                  <c:v>37437</c:v>
                </c:pt>
                <c:pt idx="7856">
                  <c:v>37438</c:v>
                </c:pt>
                <c:pt idx="7857">
                  <c:v>37439</c:v>
                </c:pt>
                <c:pt idx="7858">
                  <c:v>37440</c:v>
                </c:pt>
                <c:pt idx="7859">
                  <c:v>37441</c:v>
                </c:pt>
                <c:pt idx="7860">
                  <c:v>37442</c:v>
                </c:pt>
                <c:pt idx="7861">
                  <c:v>37443</c:v>
                </c:pt>
                <c:pt idx="7862">
                  <c:v>37444</c:v>
                </c:pt>
                <c:pt idx="7863">
                  <c:v>37445</c:v>
                </c:pt>
                <c:pt idx="7864">
                  <c:v>37446</c:v>
                </c:pt>
                <c:pt idx="7865">
                  <c:v>37447</c:v>
                </c:pt>
                <c:pt idx="7866">
                  <c:v>37448</c:v>
                </c:pt>
                <c:pt idx="7867">
                  <c:v>37449</c:v>
                </c:pt>
                <c:pt idx="7868">
                  <c:v>37450</c:v>
                </c:pt>
                <c:pt idx="7869">
                  <c:v>37451</c:v>
                </c:pt>
                <c:pt idx="7870">
                  <c:v>37452</c:v>
                </c:pt>
                <c:pt idx="7871">
                  <c:v>37453</c:v>
                </c:pt>
                <c:pt idx="7872">
                  <c:v>37454</c:v>
                </c:pt>
                <c:pt idx="7873">
                  <c:v>37455</c:v>
                </c:pt>
                <c:pt idx="7874">
                  <c:v>37456</c:v>
                </c:pt>
                <c:pt idx="7875">
                  <c:v>37457</c:v>
                </c:pt>
                <c:pt idx="7876">
                  <c:v>37458</c:v>
                </c:pt>
                <c:pt idx="7877">
                  <c:v>37459</c:v>
                </c:pt>
                <c:pt idx="7878">
                  <c:v>37460</c:v>
                </c:pt>
                <c:pt idx="7879">
                  <c:v>37461</c:v>
                </c:pt>
                <c:pt idx="7880">
                  <c:v>37462</c:v>
                </c:pt>
                <c:pt idx="7881">
                  <c:v>37463</c:v>
                </c:pt>
                <c:pt idx="7882">
                  <c:v>37464</c:v>
                </c:pt>
                <c:pt idx="7883">
                  <c:v>37465</c:v>
                </c:pt>
                <c:pt idx="7884">
                  <c:v>37466</c:v>
                </c:pt>
                <c:pt idx="7885">
                  <c:v>37467</c:v>
                </c:pt>
                <c:pt idx="7886">
                  <c:v>37468</c:v>
                </c:pt>
                <c:pt idx="7887">
                  <c:v>37469</c:v>
                </c:pt>
                <c:pt idx="7888">
                  <c:v>37470</c:v>
                </c:pt>
                <c:pt idx="7889">
                  <c:v>37471</c:v>
                </c:pt>
                <c:pt idx="7890">
                  <c:v>37472</c:v>
                </c:pt>
                <c:pt idx="7891">
                  <c:v>37473</c:v>
                </c:pt>
                <c:pt idx="7892">
                  <c:v>37474</c:v>
                </c:pt>
                <c:pt idx="7893">
                  <c:v>37475</c:v>
                </c:pt>
                <c:pt idx="7894">
                  <c:v>37476</c:v>
                </c:pt>
                <c:pt idx="7895">
                  <c:v>37477</c:v>
                </c:pt>
                <c:pt idx="7896">
                  <c:v>37478</c:v>
                </c:pt>
                <c:pt idx="7897">
                  <c:v>37479</c:v>
                </c:pt>
                <c:pt idx="7898">
                  <c:v>37480</c:v>
                </c:pt>
                <c:pt idx="7899">
                  <c:v>37481</c:v>
                </c:pt>
                <c:pt idx="7900">
                  <c:v>37482</c:v>
                </c:pt>
                <c:pt idx="7901">
                  <c:v>37483</c:v>
                </c:pt>
                <c:pt idx="7902">
                  <c:v>37484</c:v>
                </c:pt>
                <c:pt idx="7903">
                  <c:v>37485</c:v>
                </c:pt>
                <c:pt idx="7904">
                  <c:v>37486</c:v>
                </c:pt>
                <c:pt idx="7905">
                  <c:v>37487</c:v>
                </c:pt>
                <c:pt idx="7906">
                  <c:v>37488</c:v>
                </c:pt>
                <c:pt idx="7907">
                  <c:v>37489</c:v>
                </c:pt>
                <c:pt idx="7908">
                  <c:v>37490</c:v>
                </c:pt>
                <c:pt idx="7909">
                  <c:v>37491</c:v>
                </c:pt>
                <c:pt idx="7910">
                  <c:v>37492</c:v>
                </c:pt>
                <c:pt idx="7911">
                  <c:v>37493</c:v>
                </c:pt>
                <c:pt idx="7912">
                  <c:v>37494</c:v>
                </c:pt>
                <c:pt idx="7913">
                  <c:v>37495</c:v>
                </c:pt>
                <c:pt idx="7914">
                  <c:v>37496</c:v>
                </c:pt>
                <c:pt idx="7915">
                  <c:v>37497</c:v>
                </c:pt>
                <c:pt idx="7916">
                  <c:v>37498</c:v>
                </c:pt>
                <c:pt idx="7917">
                  <c:v>37499</c:v>
                </c:pt>
                <c:pt idx="7918">
                  <c:v>37500</c:v>
                </c:pt>
                <c:pt idx="7919">
                  <c:v>37501</c:v>
                </c:pt>
                <c:pt idx="7920">
                  <c:v>37502</c:v>
                </c:pt>
                <c:pt idx="7921">
                  <c:v>37503</c:v>
                </c:pt>
                <c:pt idx="7922">
                  <c:v>37504</c:v>
                </c:pt>
                <c:pt idx="7923">
                  <c:v>37505</c:v>
                </c:pt>
                <c:pt idx="7924">
                  <c:v>37506</c:v>
                </c:pt>
                <c:pt idx="7925">
                  <c:v>37507</c:v>
                </c:pt>
                <c:pt idx="7926">
                  <c:v>37508</c:v>
                </c:pt>
                <c:pt idx="7927">
                  <c:v>37509</c:v>
                </c:pt>
                <c:pt idx="7928">
                  <c:v>37510</c:v>
                </c:pt>
                <c:pt idx="7929">
                  <c:v>37511</c:v>
                </c:pt>
                <c:pt idx="7930">
                  <c:v>37512</c:v>
                </c:pt>
                <c:pt idx="7931">
                  <c:v>37513</c:v>
                </c:pt>
                <c:pt idx="7932">
                  <c:v>37514</c:v>
                </c:pt>
                <c:pt idx="7933">
                  <c:v>37515</c:v>
                </c:pt>
                <c:pt idx="7934">
                  <c:v>37516</c:v>
                </c:pt>
                <c:pt idx="7935">
                  <c:v>37517</c:v>
                </c:pt>
                <c:pt idx="7936">
                  <c:v>37518</c:v>
                </c:pt>
                <c:pt idx="7937">
                  <c:v>37519</c:v>
                </c:pt>
                <c:pt idx="7938">
                  <c:v>37520</c:v>
                </c:pt>
                <c:pt idx="7939">
                  <c:v>37521</c:v>
                </c:pt>
                <c:pt idx="7940">
                  <c:v>37522</c:v>
                </c:pt>
                <c:pt idx="7941">
                  <c:v>37523</c:v>
                </c:pt>
                <c:pt idx="7942">
                  <c:v>37524</c:v>
                </c:pt>
                <c:pt idx="7943">
                  <c:v>37525</c:v>
                </c:pt>
                <c:pt idx="7944">
                  <c:v>37526</c:v>
                </c:pt>
                <c:pt idx="7945">
                  <c:v>37527</c:v>
                </c:pt>
                <c:pt idx="7946">
                  <c:v>37528</c:v>
                </c:pt>
                <c:pt idx="7947">
                  <c:v>37529</c:v>
                </c:pt>
                <c:pt idx="7948">
                  <c:v>37530</c:v>
                </c:pt>
                <c:pt idx="7949">
                  <c:v>37531</c:v>
                </c:pt>
                <c:pt idx="7950">
                  <c:v>37532</c:v>
                </c:pt>
                <c:pt idx="7951">
                  <c:v>37539</c:v>
                </c:pt>
                <c:pt idx="7952">
                  <c:v>37540</c:v>
                </c:pt>
                <c:pt idx="7953">
                  <c:v>37541</c:v>
                </c:pt>
                <c:pt idx="7954">
                  <c:v>37542</c:v>
                </c:pt>
                <c:pt idx="7955">
                  <c:v>37543</c:v>
                </c:pt>
                <c:pt idx="7956">
                  <c:v>37544</c:v>
                </c:pt>
                <c:pt idx="7957">
                  <c:v>37545</c:v>
                </c:pt>
                <c:pt idx="7958">
                  <c:v>37546</c:v>
                </c:pt>
                <c:pt idx="7959">
                  <c:v>37547</c:v>
                </c:pt>
                <c:pt idx="7960">
                  <c:v>37548</c:v>
                </c:pt>
                <c:pt idx="7961">
                  <c:v>37549</c:v>
                </c:pt>
                <c:pt idx="7962">
                  <c:v>37550</c:v>
                </c:pt>
                <c:pt idx="7963">
                  <c:v>37551</c:v>
                </c:pt>
                <c:pt idx="7964">
                  <c:v>37552</c:v>
                </c:pt>
                <c:pt idx="7965">
                  <c:v>37553</c:v>
                </c:pt>
                <c:pt idx="7966">
                  <c:v>37554</c:v>
                </c:pt>
                <c:pt idx="7967">
                  <c:v>37555</c:v>
                </c:pt>
                <c:pt idx="7968">
                  <c:v>37556</c:v>
                </c:pt>
                <c:pt idx="7969">
                  <c:v>37557</c:v>
                </c:pt>
                <c:pt idx="7970">
                  <c:v>37558</c:v>
                </c:pt>
                <c:pt idx="7971">
                  <c:v>37559</c:v>
                </c:pt>
                <c:pt idx="7972">
                  <c:v>37560</c:v>
                </c:pt>
                <c:pt idx="7973">
                  <c:v>37561</c:v>
                </c:pt>
                <c:pt idx="7974">
                  <c:v>37562</c:v>
                </c:pt>
                <c:pt idx="7975">
                  <c:v>37563</c:v>
                </c:pt>
                <c:pt idx="7976">
                  <c:v>37564</c:v>
                </c:pt>
                <c:pt idx="7977">
                  <c:v>37565</c:v>
                </c:pt>
                <c:pt idx="7978">
                  <c:v>37566</c:v>
                </c:pt>
                <c:pt idx="7979">
                  <c:v>37603</c:v>
                </c:pt>
                <c:pt idx="7980">
                  <c:v>37604</c:v>
                </c:pt>
                <c:pt idx="7981">
                  <c:v>37605</c:v>
                </c:pt>
                <c:pt idx="7982">
                  <c:v>37606</c:v>
                </c:pt>
                <c:pt idx="7983">
                  <c:v>37607</c:v>
                </c:pt>
                <c:pt idx="7984">
                  <c:v>37608</c:v>
                </c:pt>
                <c:pt idx="7985">
                  <c:v>37609</c:v>
                </c:pt>
                <c:pt idx="7986">
                  <c:v>37610</c:v>
                </c:pt>
                <c:pt idx="7987">
                  <c:v>37611</c:v>
                </c:pt>
                <c:pt idx="7988">
                  <c:v>37612</c:v>
                </c:pt>
                <c:pt idx="7989">
                  <c:v>37613</c:v>
                </c:pt>
                <c:pt idx="7990">
                  <c:v>37614</c:v>
                </c:pt>
                <c:pt idx="7991">
                  <c:v>37615</c:v>
                </c:pt>
                <c:pt idx="7992">
                  <c:v>37616</c:v>
                </c:pt>
                <c:pt idx="7993">
                  <c:v>37617</c:v>
                </c:pt>
                <c:pt idx="7994">
                  <c:v>37618</c:v>
                </c:pt>
                <c:pt idx="7995">
                  <c:v>37619</c:v>
                </c:pt>
                <c:pt idx="7996">
                  <c:v>37620</c:v>
                </c:pt>
                <c:pt idx="7997">
                  <c:v>37621</c:v>
                </c:pt>
                <c:pt idx="7998">
                  <c:v>37622</c:v>
                </c:pt>
                <c:pt idx="7999">
                  <c:v>37623</c:v>
                </c:pt>
                <c:pt idx="8000">
                  <c:v>37624</c:v>
                </c:pt>
                <c:pt idx="8001">
                  <c:v>37625</c:v>
                </c:pt>
                <c:pt idx="8002">
                  <c:v>37626</c:v>
                </c:pt>
                <c:pt idx="8003">
                  <c:v>37627</c:v>
                </c:pt>
                <c:pt idx="8004">
                  <c:v>37628</c:v>
                </c:pt>
                <c:pt idx="8005">
                  <c:v>37629</c:v>
                </c:pt>
                <c:pt idx="8006">
                  <c:v>37630</c:v>
                </c:pt>
                <c:pt idx="8007">
                  <c:v>37631</c:v>
                </c:pt>
                <c:pt idx="8008">
                  <c:v>37632</c:v>
                </c:pt>
                <c:pt idx="8009">
                  <c:v>37633</c:v>
                </c:pt>
                <c:pt idx="8010">
                  <c:v>37634</c:v>
                </c:pt>
                <c:pt idx="8011">
                  <c:v>37635</c:v>
                </c:pt>
                <c:pt idx="8012">
                  <c:v>37636</c:v>
                </c:pt>
                <c:pt idx="8013">
                  <c:v>37637</c:v>
                </c:pt>
                <c:pt idx="8014">
                  <c:v>37638</c:v>
                </c:pt>
                <c:pt idx="8015">
                  <c:v>37639</c:v>
                </c:pt>
                <c:pt idx="8016">
                  <c:v>37640</c:v>
                </c:pt>
                <c:pt idx="8017">
                  <c:v>37641</c:v>
                </c:pt>
                <c:pt idx="8018">
                  <c:v>37642</c:v>
                </c:pt>
                <c:pt idx="8019">
                  <c:v>37643</c:v>
                </c:pt>
                <c:pt idx="8020">
                  <c:v>37644</c:v>
                </c:pt>
                <c:pt idx="8021">
                  <c:v>37645</c:v>
                </c:pt>
                <c:pt idx="8022">
                  <c:v>37646</c:v>
                </c:pt>
                <c:pt idx="8023">
                  <c:v>37647</c:v>
                </c:pt>
                <c:pt idx="8024">
                  <c:v>37648</c:v>
                </c:pt>
                <c:pt idx="8025">
                  <c:v>37649</c:v>
                </c:pt>
                <c:pt idx="8026">
                  <c:v>37650</c:v>
                </c:pt>
                <c:pt idx="8027">
                  <c:v>37651</c:v>
                </c:pt>
                <c:pt idx="8028">
                  <c:v>37652</c:v>
                </c:pt>
                <c:pt idx="8029">
                  <c:v>37653</c:v>
                </c:pt>
                <c:pt idx="8030">
                  <c:v>37654</c:v>
                </c:pt>
                <c:pt idx="8031">
                  <c:v>37655</c:v>
                </c:pt>
                <c:pt idx="8032">
                  <c:v>37656</c:v>
                </c:pt>
                <c:pt idx="8033">
                  <c:v>37657</c:v>
                </c:pt>
                <c:pt idx="8034">
                  <c:v>37658</c:v>
                </c:pt>
                <c:pt idx="8035">
                  <c:v>37659</c:v>
                </c:pt>
                <c:pt idx="8036">
                  <c:v>37660</c:v>
                </c:pt>
                <c:pt idx="8037">
                  <c:v>37661</c:v>
                </c:pt>
                <c:pt idx="8038">
                  <c:v>37662</c:v>
                </c:pt>
                <c:pt idx="8039">
                  <c:v>37663</c:v>
                </c:pt>
                <c:pt idx="8040">
                  <c:v>37664</c:v>
                </c:pt>
                <c:pt idx="8041">
                  <c:v>37665</c:v>
                </c:pt>
                <c:pt idx="8042">
                  <c:v>37666</c:v>
                </c:pt>
                <c:pt idx="8043">
                  <c:v>37667</c:v>
                </c:pt>
                <c:pt idx="8044">
                  <c:v>37668</c:v>
                </c:pt>
                <c:pt idx="8045">
                  <c:v>37669</c:v>
                </c:pt>
                <c:pt idx="8046">
                  <c:v>37670</c:v>
                </c:pt>
                <c:pt idx="8047">
                  <c:v>37671</c:v>
                </c:pt>
                <c:pt idx="8048">
                  <c:v>37672</c:v>
                </c:pt>
                <c:pt idx="8049">
                  <c:v>37673</c:v>
                </c:pt>
                <c:pt idx="8050">
                  <c:v>37674</c:v>
                </c:pt>
                <c:pt idx="8051">
                  <c:v>37675</c:v>
                </c:pt>
                <c:pt idx="8052">
                  <c:v>37676</c:v>
                </c:pt>
                <c:pt idx="8053">
                  <c:v>37677</c:v>
                </c:pt>
                <c:pt idx="8054">
                  <c:v>37678</c:v>
                </c:pt>
                <c:pt idx="8055">
                  <c:v>37679</c:v>
                </c:pt>
                <c:pt idx="8056">
                  <c:v>37680</c:v>
                </c:pt>
                <c:pt idx="8057">
                  <c:v>37681</c:v>
                </c:pt>
                <c:pt idx="8058">
                  <c:v>37682</c:v>
                </c:pt>
                <c:pt idx="8059">
                  <c:v>37683</c:v>
                </c:pt>
                <c:pt idx="8060">
                  <c:v>37684</c:v>
                </c:pt>
                <c:pt idx="8061">
                  <c:v>37685</c:v>
                </c:pt>
                <c:pt idx="8062">
                  <c:v>37686</c:v>
                </c:pt>
                <c:pt idx="8063">
                  <c:v>37687</c:v>
                </c:pt>
                <c:pt idx="8064">
                  <c:v>37688</c:v>
                </c:pt>
                <c:pt idx="8065">
                  <c:v>37689</c:v>
                </c:pt>
                <c:pt idx="8066">
                  <c:v>37690</c:v>
                </c:pt>
                <c:pt idx="8067">
                  <c:v>37691</c:v>
                </c:pt>
                <c:pt idx="8068">
                  <c:v>37692</c:v>
                </c:pt>
                <c:pt idx="8069">
                  <c:v>37693</c:v>
                </c:pt>
                <c:pt idx="8070">
                  <c:v>37694</c:v>
                </c:pt>
                <c:pt idx="8071">
                  <c:v>37695</c:v>
                </c:pt>
                <c:pt idx="8072">
                  <c:v>37696</c:v>
                </c:pt>
                <c:pt idx="8073">
                  <c:v>37697</c:v>
                </c:pt>
                <c:pt idx="8074">
                  <c:v>37698</c:v>
                </c:pt>
                <c:pt idx="8075">
                  <c:v>37699</c:v>
                </c:pt>
                <c:pt idx="8076">
                  <c:v>37700</c:v>
                </c:pt>
                <c:pt idx="8077">
                  <c:v>37701</c:v>
                </c:pt>
                <c:pt idx="8078">
                  <c:v>37702</c:v>
                </c:pt>
                <c:pt idx="8079">
                  <c:v>37703</c:v>
                </c:pt>
                <c:pt idx="8080">
                  <c:v>37704</c:v>
                </c:pt>
                <c:pt idx="8081">
                  <c:v>37705</c:v>
                </c:pt>
                <c:pt idx="8082">
                  <c:v>37706</c:v>
                </c:pt>
                <c:pt idx="8083">
                  <c:v>37707</c:v>
                </c:pt>
                <c:pt idx="8084">
                  <c:v>37708</c:v>
                </c:pt>
                <c:pt idx="8085">
                  <c:v>37709</c:v>
                </c:pt>
                <c:pt idx="8086">
                  <c:v>37710</c:v>
                </c:pt>
                <c:pt idx="8087">
                  <c:v>37711</c:v>
                </c:pt>
                <c:pt idx="8088">
                  <c:v>37712</c:v>
                </c:pt>
                <c:pt idx="8089">
                  <c:v>37713</c:v>
                </c:pt>
                <c:pt idx="8090">
                  <c:v>37714</c:v>
                </c:pt>
                <c:pt idx="8091">
                  <c:v>37715</c:v>
                </c:pt>
                <c:pt idx="8092">
                  <c:v>37716</c:v>
                </c:pt>
                <c:pt idx="8093">
                  <c:v>37717</c:v>
                </c:pt>
                <c:pt idx="8094">
                  <c:v>37718</c:v>
                </c:pt>
                <c:pt idx="8095">
                  <c:v>37719</c:v>
                </c:pt>
                <c:pt idx="8096">
                  <c:v>37720</c:v>
                </c:pt>
                <c:pt idx="8097">
                  <c:v>37721</c:v>
                </c:pt>
                <c:pt idx="8098">
                  <c:v>37722</c:v>
                </c:pt>
                <c:pt idx="8099">
                  <c:v>37723</c:v>
                </c:pt>
                <c:pt idx="8100">
                  <c:v>37724</c:v>
                </c:pt>
                <c:pt idx="8101">
                  <c:v>37725</c:v>
                </c:pt>
                <c:pt idx="8102">
                  <c:v>37726</c:v>
                </c:pt>
                <c:pt idx="8103">
                  <c:v>37727</c:v>
                </c:pt>
                <c:pt idx="8104">
                  <c:v>37728</c:v>
                </c:pt>
                <c:pt idx="8105">
                  <c:v>37729</c:v>
                </c:pt>
                <c:pt idx="8106">
                  <c:v>37730</c:v>
                </c:pt>
                <c:pt idx="8107">
                  <c:v>37731</c:v>
                </c:pt>
                <c:pt idx="8108">
                  <c:v>37732</c:v>
                </c:pt>
                <c:pt idx="8109">
                  <c:v>37733</c:v>
                </c:pt>
                <c:pt idx="8110">
                  <c:v>37734</c:v>
                </c:pt>
                <c:pt idx="8111">
                  <c:v>37735</c:v>
                </c:pt>
                <c:pt idx="8112">
                  <c:v>37736</c:v>
                </c:pt>
                <c:pt idx="8113">
                  <c:v>37737</c:v>
                </c:pt>
                <c:pt idx="8114">
                  <c:v>37738</c:v>
                </c:pt>
                <c:pt idx="8115">
                  <c:v>37739</c:v>
                </c:pt>
                <c:pt idx="8116">
                  <c:v>37740</c:v>
                </c:pt>
                <c:pt idx="8117">
                  <c:v>37741</c:v>
                </c:pt>
                <c:pt idx="8118">
                  <c:v>37742</c:v>
                </c:pt>
                <c:pt idx="8119">
                  <c:v>37743</c:v>
                </c:pt>
                <c:pt idx="8120">
                  <c:v>37744</c:v>
                </c:pt>
                <c:pt idx="8121">
                  <c:v>37745</c:v>
                </c:pt>
                <c:pt idx="8122">
                  <c:v>37746</c:v>
                </c:pt>
                <c:pt idx="8123">
                  <c:v>37747</c:v>
                </c:pt>
                <c:pt idx="8124">
                  <c:v>37748</c:v>
                </c:pt>
                <c:pt idx="8125">
                  <c:v>37749</c:v>
                </c:pt>
                <c:pt idx="8126">
                  <c:v>37750</c:v>
                </c:pt>
                <c:pt idx="8127">
                  <c:v>37751</c:v>
                </c:pt>
                <c:pt idx="8128">
                  <c:v>37752</c:v>
                </c:pt>
                <c:pt idx="8129">
                  <c:v>37753</c:v>
                </c:pt>
                <c:pt idx="8130">
                  <c:v>37754</c:v>
                </c:pt>
                <c:pt idx="8131">
                  <c:v>37755</c:v>
                </c:pt>
                <c:pt idx="8132">
                  <c:v>37756</c:v>
                </c:pt>
                <c:pt idx="8133">
                  <c:v>37757</c:v>
                </c:pt>
                <c:pt idx="8134">
                  <c:v>37758</c:v>
                </c:pt>
                <c:pt idx="8135">
                  <c:v>37759</c:v>
                </c:pt>
                <c:pt idx="8136">
                  <c:v>37760</c:v>
                </c:pt>
                <c:pt idx="8137">
                  <c:v>37761</c:v>
                </c:pt>
                <c:pt idx="8138">
                  <c:v>37762</c:v>
                </c:pt>
                <c:pt idx="8139">
                  <c:v>37763</c:v>
                </c:pt>
                <c:pt idx="8140">
                  <c:v>37764</c:v>
                </c:pt>
                <c:pt idx="8141">
                  <c:v>37765</c:v>
                </c:pt>
                <c:pt idx="8142">
                  <c:v>37766</c:v>
                </c:pt>
                <c:pt idx="8143">
                  <c:v>37767</c:v>
                </c:pt>
                <c:pt idx="8144">
                  <c:v>37768</c:v>
                </c:pt>
                <c:pt idx="8145">
                  <c:v>37769</c:v>
                </c:pt>
                <c:pt idx="8146">
                  <c:v>37770</c:v>
                </c:pt>
                <c:pt idx="8147">
                  <c:v>37771</c:v>
                </c:pt>
                <c:pt idx="8148">
                  <c:v>37772</c:v>
                </c:pt>
                <c:pt idx="8149">
                  <c:v>37773</c:v>
                </c:pt>
                <c:pt idx="8150">
                  <c:v>37774</c:v>
                </c:pt>
                <c:pt idx="8151">
                  <c:v>37775</c:v>
                </c:pt>
                <c:pt idx="8152">
                  <c:v>37776</c:v>
                </c:pt>
                <c:pt idx="8153">
                  <c:v>37777</c:v>
                </c:pt>
                <c:pt idx="8154">
                  <c:v>37778</c:v>
                </c:pt>
                <c:pt idx="8155">
                  <c:v>37779</c:v>
                </c:pt>
                <c:pt idx="8156">
                  <c:v>37780</c:v>
                </c:pt>
                <c:pt idx="8157">
                  <c:v>37781</c:v>
                </c:pt>
                <c:pt idx="8158">
                  <c:v>37782</c:v>
                </c:pt>
                <c:pt idx="8159">
                  <c:v>37783</c:v>
                </c:pt>
                <c:pt idx="8160">
                  <c:v>37784</c:v>
                </c:pt>
                <c:pt idx="8161">
                  <c:v>37785</c:v>
                </c:pt>
                <c:pt idx="8162">
                  <c:v>37786</c:v>
                </c:pt>
                <c:pt idx="8163">
                  <c:v>37787</c:v>
                </c:pt>
                <c:pt idx="8164">
                  <c:v>37788</c:v>
                </c:pt>
                <c:pt idx="8165">
                  <c:v>37789</c:v>
                </c:pt>
                <c:pt idx="8166">
                  <c:v>37790</c:v>
                </c:pt>
                <c:pt idx="8167">
                  <c:v>37791</c:v>
                </c:pt>
                <c:pt idx="8168">
                  <c:v>37792</c:v>
                </c:pt>
                <c:pt idx="8169">
                  <c:v>37793</c:v>
                </c:pt>
                <c:pt idx="8170">
                  <c:v>37794</c:v>
                </c:pt>
                <c:pt idx="8171">
                  <c:v>37795</c:v>
                </c:pt>
                <c:pt idx="8172">
                  <c:v>37796</c:v>
                </c:pt>
                <c:pt idx="8173">
                  <c:v>37797</c:v>
                </c:pt>
                <c:pt idx="8174">
                  <c:v>37798</c:v>
                </c:pt>
                <c:pt idx="8175">
                  <c:v>37799</c:v>
                </c:pt>
                <c:pt idx="8176">
                  <c:v>37800</c:v>
                </c:pt>
                <c:pt idx="8177">
                  <c:v>37801</c:v>
                </c:pt>
                <c:pt idx="8178">
                  <c:v>37802</c:v>
                </c:pt>
                <c:pt idx="8179">
                  <c:v>37803</c:v>
                </c:pt>
                <c:pt idx="8180">
                  <c:v>37804</c:v>
                </c:pt>
                <c:pt idx="8181">
                  <c:v>37805</c:v>
                </c:pt>
                <c:pt idx="8182">
                  <c:v>37806</c:v>
                </c:pt>
                <c:pt idx="8183">
                  <c:v>37807</c:v>
                </c:pt>
                <c:pt idx="8184">
                  <c:v>37808</c:v>
                </c:pt>
                <c:pt idx="8185">
                  <c:v>37809</c:v>
                </c:pt>
                <c:pt idx="8186">
                  <c:v>37810</c:v>
                </c:pt>
                <c:pt idx="8187">
                  <c:v>37811</c:v>
                </c:pt>
                <c:pt idx="8188">
                  <c:v>37812</c:v>
                </c:pt>
                <c:pt idx="8189">
                  <c:v>37813</c:v>
                </c:pt>
                <c:pt idx="8190">
                  <c:v>37814</c:v>
                </c:pt>
                <c:pt idx="8191">
                  <c:v>37815</c:v>
                </c:pt>
                <c:pt idx="8192">
                  <c:v>37816</c:v>
                </c:pt>
                <c:pt idx="8193">
                  <c:v>37817</c:v>
                </c:pt>
                <c:pt idx="8194">
                  <c:v>37818</c:v>
                </c:pt>
                <c:pt idx="8195">
                  <c:v>37819</c:v>
                </c:pt>
                <c:pt idx="8196">
                  <c:v>37820</c:v>
                </c:pt>
                <c:pt idx="8197">
                  <c:v>37821</c:v>
                </c:pt>
                <c:pt idx="8198">
                  <c:v>37822</c:v>
                </c:pt>
                <c:pt idx="8199">
                  <c:v>37823</c:v>
                </c:pt>
                <c:pt idx="8200">
                  <c:v>37824</c:v>
                </c:pt>
                <c:pt idx="8201">
                  <c:v>37825</c:v>
                </c:pt>
                <c:pt idx="8202">
                  <c:v>37826</c:v>
                </c:pt>
                <c:pt idx="8203">
                  <c:v>37827</c:v>
                </c:pt>
                <c:pt idx="8204">
                  <c:v>37828</c:v>
                </c:pt>
                <c:pt idx="8205">
                  <c:v>37829</c:v>
                </c:pt>
                <c:pt idx="8206">
                  <c:v>37830</c:v>
                </c:pt>
                <c:pt idx="8207">
                  <c:v>37831</c:v>
                </c:pt>
                <c:pt idx="8208">
                  <c:v>37832</c:v>
                </c:pt>
                <c:pt idx="8209">
                  <c:v>37833</c:v>
                </c:pt>
                <c:pt idx="8210">
                  <c:v>37834</c:v>
                </c:pt>
                <c:pt idx="8211">
                  <c:v>37835</c:v>
                </c:pt>
                <c:pt idx="8212">
                  <c:v>37836</c:v>
                </c:pt>
                <c:pt idx="8213">
                  <c:v>37837</c:v>
                </c:pt>
                <c:pt idx="8214">
                  <c:v>37838</c:v>
                </c:pt>
                <c:pt idx="8215">
                  <c:v>37839</c:v>
                </c:pt>
                <c:pt idx="8216">
                  <c:v>37840</c:v>
                </c:pt>
                <c:pt idx="8217">
                  <c:v>37841</c:v>
                </c:pt>
                <c:pt idx="8218">
                  <c:v>37842</c:v>
                </c:pt>
                <c:pt idx="8219">
                  <c:v>37843</c:v>
                </c:pt>
                <c:pt idx="8220">
                  <c:v>37844</c:v>
                </c:pt>
                <c:pt idx="8221">
                  <c:v>37845</c:v>
                </c:pt>
                <c:pt idx="8222">
                  <c:v>37846</c:v>
                </c:pt>
                <c:pt idx="8223">
                  <c:v>37847</c:v>
                </c:pt>
                <c:pt idx="8224">
                  <c:v>37848</c:v>
                </c:pt>
                <c:pt idx="8225">
                  <c:v>37849</c:v>
                </c:pt>
                <c:pt idx="8226">
                  <c:v>37850</c:v>
                </c:pt>
                <c:pt idx="8227">
                  <c:v>37851</c:v>
                </c:pt>
                <c:pt idx="8228">
                  <c:v>37852</c:v>
                </c:pt>
                <c:pt idx="8229">
                  <c:v>37853</c:v>
                </c:pt>
                <c:pt idx="8230">
                  <c:v>37854</c:v>
                </c:pt>
                <c:pt idx="8231">
                  <c:v>37855</c:v>
                </c:pt>
                <c:pt idx="8232">
                  <c:v>37856</c:v>
                </c:pt>
                <c:pt idx="8233">
                  <c:v>37857</c:v>
                </c:pt>
                <c:pt idx="8234">
                  <c:v>37858</c:v>
                </c:pt>
                <c:pt idx="8235">
                  <c:v>37859</c:v>
                </c:pt>
                <c:pt idx="8236">
                  <c:v>37860</c:v>
                </c:pt>
                <c:pt idx="8237">
                  <c:v>37861</c:v>
                </c:pt>
                <c:pt idx="8238">
                  <c:v>37862</c:v>
                </c:pt>
                <c:pt idx="8239">
                  <c:v>37863</c:v>
                </c:pt>
                <c:pt idx="8240">
                  <c:v>37864</c:v>
                </c:pt>
                <c:pt idx="8241">
                  <c:v>37865</c:v>
                </c:pt>
                <c:pt idx="8242">
                  <c:v>37866</c:v>
                </c:pt>
                <c:pt idx="8243">
                  <c:v>37867</c:v>
                </c:pt>
                <c:pt idx="8244">
                  <c:v>37868</c:v>
                </c:pt>
                <c:pt idx="8245">
                  <c:v>37869</c:v>
                </c:pt>
                <c:pt idx="8246">
                  <c:v>37870</c:v>
                </c:pt>
                <c:pt idx="8247">
                  <c:v>37871</c:v>
                </c:pt>
                <c:pt idx="8248">
                  <c:v>37872</c:v>
                </c:pt>
                <c:pt idx="8249">
                  <c:v>37873</c:v>
                </c:pt>
                <c:pt idx="8250">
                  <c:v>37874</c:v>
                </c:pt>
                <c:pt idx="8251">
                  <c:v>37875</c:v>
                </c:pt>
                <c:pt idx="8252">
                  <c:v>37876</c:v>
                </c:pt>
                <c:pt idx="8253">
                  <c:v>37877</c:v>
                </c:pt>
                <c:pt idx="8254">
                  <c:v>37878</c:v>
                </c:pt>
                <c:pt idx="8255">
                  <c:v>37879</c:v>
                </c:pt>
                <c:pt idx="8256">
                  <c:v>37880</c:v>
                </c:pt>
                <c:pt idx="8257">
                  <c:v>37881</c:v>
                </c:pt>
                <c:pt idx="8258">
                  <c:v>37882</c:v>
                </c:pt>
                <c:pt idx="8259">
                  <c:v>37883</c:v>
                </c:pt>
                <c:pt idx="8260">
                  <c:v>37884</c:v>
                </c:pt>
                <c:pt idx="8261">
                  <c:v>37885</c:v>
                </c:pt>
                <c:pt idx="8262">
                  <c:v>37886</c:v>
                </c:pt>
                <c:pt idx="8263">
                  <c:v>37887</c:v>
                </c:pt>
                <c:pt idx="8264">
                  <c:v>37888</c:v>
                </c:pt>
                <c:pt idx="8265">
                  <c:v>37889</c:v>
                </c:pt>
                <c:pt idx="8266">
                  <c:v>37890</c:v>
                </c:pt>
                <c:pt idx="8267">
                  <c:v>37891</c:v>
                </c:pt>
                <c:pt idx="8268">
                  <c:v>37892</c:v>
                </c:pt>
                <c:pt idx="8269">
                  <c:v>37893</c:v>
                </c:pt>
                <c:pt idx="8270">
                  <c:v>37894</c:v>
                </c:pt>
                <c:pt idx="8271">
                  <c:v>37895</c:v>
                </c:pt>
                <c:pt idx="8272">
                  <c:v>37896</c:v>
                </c:pt>
                <c:pt idx="8273">
                  <c:v>37918</c:v>
                </c:pt>
                <c:pt idx="8274">
                  <c:v>37919</c:v>
                </c:pt>
                <c:pt idx="8275">
                  <c:v>37920</c:v>
                </c:pt>
                <c:pt idx="8276">
                  <c:v>37921</c:v>
                </c:pt>
                <c:pt idx="8277">
                  <c:v>37922</c:v>
                </c:pt>
                <c:pt idx="8278">
                  <c:v>37923</c:v>
                </c:pt>
                <c:pt idx="8279">
                  <c:v>37924</c:v>
                </c:pt>
                <c:pt idx="8280">
                  <c:v>37925</c:v>
                </c:pt>
                <c:pt idx="8281">
                  <c:v>37927</c:v>
                </c:pt>
                <c:pt idx="8282">
                  <c:v>37928</c:v>
                </c:pt>
                <c:pt idx="8283">
                  <c:v>37929</c:v>
                </c:pt>
                <c:pt idx="8284">
                  <c:v>37930</c:v>
                </c:pt>
                <c:pt idx="8285">
                  <c:v>37931</c:v>
                </c:pt>
                <c:pt idx="8286">
                  <c:v>37932</c:v>
                </c:pt>
                <c:pt idx="8287">
                  <c:v>37933</c:v>
                </c:pt>
                <c:pt idx="8288">
                  <c:v>37934</c:v>
                </c:pt>
                <c:pt idx="8289">
                  <c:v>37935</c:v>
                </c:pt>
                <c:pt idx="8290">
                  <c:v>37936</c:v>
                </c:pt>
                <c:pt idx="8291">
                  <c:v>37937</c:v>
                </c:pt>
                <c:pt idx="8292">
                  <c:v>37938</c:v>
                </c:pt>
                <c:pt idx="8293">
                  <c:v>37939</c:v>
                </c:pt>
                <c:pt idx="8294">
                  <c:v>37940</c:v>
                </c:pt>
                <c:pt idx="8295">
                  <c:v>37941</c:v>
                </c:pt>
                <c:pt idx="8296">
                  <c:v>37942</c:v>
                </c:pt>
                <c:pt idx="8297">
                  <c:v>37943</c:v>
                </c:pt>
                <c:pt idx="8298">
                  <c:v>37944</c:v>
                </c:pt>
                <c:pt idx="8299">
                  <c:v>37945</c:v>
                </c:pt>
                <c:pt idx="8300">
                  <c:v>37946</c:v>
                </c:pt>
                <c:pt idx="8301">
                  <c:v>37947</c:v>
                </c:pt>
                <c:pt idx="8302">
                  <c:v>37948</c:v>
                </c:pt>
                <c:pt idx="8303">
                  <c:v>37949</c:v>
                </c:pt>
                <c:pt idx="8304">
                  <c:v>37950</c:v>
                </c:pt>
                <c:pt idx="8305">
                  <c:v>37951</c:v>
                </c:pt>
                <c:pt idx="8306">
                  <c:v>37952</c:v>
                </c:pt>
                <c:pt idx="8307">
                  <c:v>37953</c:v>
                </c:pt>
                <c:pt idx="8308">
                  <c:v>37954</c:v>
                </c:pt>
                <c:pt idx="8309">
                  <c:v>37955</c:v>
                </c:pt>
                <c:pt idx="8310">
                  <c:v>37956</c:v>
                </c:pt>
                <c:pt idx="8311">
                  <c:v>37957</c:v>
                </c:pt>
                <c:pt idx="8312">
                  <c:v>37958</c:v>
                </c:pt>
                <c:pt idx="8313">
                  <c:v>37959</c:v>
                </c:pt>
                <c:pt idx="8314">
                  <c:v>37960</c:v>
                </c:pt>
                <c:pt idx="8315">
                  <c:v>37961</c:v>
                </c:pt>
                <c:pt idx="8316">
                  <c:v>37962</c:v>
                </c:pt>
                <c:pt idx="8317">
                  <c:v>37963</c:v>
                </c:pt>
                <c:pt idx="8318">
                  <c:v>37964</c:v>
                </c:pt>
                <c:pt idx="8319">
                  <c:v>37965</c:v>
                </c:pt>
                <c:pt idx="8320">
                  <c:v>37966</c:v>
                </c:pt>
                <c:pt idx="8321">
                  <c:v>37967</c:v>
                </c:pt>
                <c:pt idx="8322">
                  <c:v>37968</c:v>
                </c:pt>
                <c:pt idx="8323">
                  <c:v>37969</c:v>
                </c:pt>
                <c:pt idx="8324">
                  <c:v>37970</c:v>
                </c:pt>
                <c:pt idx="8325">
                  <c:v>37971</c:v>
                </c:pt>
                <c:pt idx="8326">
                  <c:v>37972</c:v>
                </c:pt>
                <c:pt idx="8327">
                  <c:v>37973</c:v>
                </c:pt>
                <c:pt idx="8328">
                  <c:v>37974</c:v>
                </c:pt>
                <c:pt idx="8329">
                  <c:v>37975</c:v>
                </c:pt>
                <c:pt idx="8330">
                  <c:v>37976</c:v>
                </c:pt>
                <c:pt idx="8331">
                  <c:v>37977</c:v>
                </c:pt>
                <c:pt idx="8332">
                  <c:v>37978</c:v>
                </c:pt>
                <c:pt idx="8333">
                  <c:v>37979</c:v>
                </c:pt>
                <c:pt idx="8334">
                  <c:v>37980</c:v>
                </c:pt>
                <c:pt idx="8335">
                  <c:v>37981</c:v>
                </c:pt>
                <c:pt idx="8336">
                  <c:v>37982</c:v>
                </c:pt>
                <c:pt idx="8337">
                  <c:v>37983</c:v>
                </c:pt>
                <c:pt idx="8338">
                  <c:v>37984</c:v>
                </c:pt>
                <c:pt idx="8339">
                  <c:v>37985</c:v>
                </c:pt>
                <c:pt idx="8340">
                  <c:v>37986</c:v>
                </c:pt>
                <c:pt idx="8341">
                  <c:v>37987</c:v>
                </c:pt>
                <c:pt idx="8342">
                  <c:v>37989</c:v>
                </c:pt>
                <c:pt idx="8343">
                  <c:v>37990</c:v>
                </c:pt>
                <c:pt idx="8344">
                  <c:v>37991</c:v>
                </c:pt>
                <c:pt idx="8345">
                  <c:v>37992</c:v>
                </c:pt>
                <c:pt idx="8346">
                  <c:v>37993</c:v>
                </c:pt>
                <c:pt idx="8347">
                  <c:v>37994</c:v>
                </c:pt>
                <c:pt idx="8348">
                  <c:v>37995</c:v>
                </c:pt>
                <c:pt idx="8349">
                  <c:v>37996</c:v>
                </c:pt>
                <c:pt idx="8350">
                  <c:v>37997</c:v>
                </c:pt>
                <c:pt idx="8351">
                  <c:v>37998</c:v>
                </c:pt>
                <c:pt idx="8352">
                  <c:v>37999</c:v>
                </c:pt>
                <c:pt idx="8353">
                  <c:v>38000</c:v>
                </c:pt>
                <c:pt idx="8354">
                  <c:v>38001</c:v>
                </c:pt>
                <c:pt idx="8355">
                  <c:v>38002</c:v>
                </c:pt>
                <c:pt idx="8356">
                  <c:v>38003</c:v>
                </c:pt>
                <c:pt idx="8357">
                  <c:v>38004</c:v>
                </c:pt>
                <c:pt idx="8358">
                  <c:v>38005</c:v>
                </c:pt>
                <c:pt idx="8359">
                  <c:v>38006</c:v>
                </c:pt>
                <c:pt idx="8360">
                  <c:v>38007</c:v>
                </c:pt>
                <c:pt idx="8361">
                  <c:v>38008</c:v>
                </c:pt>
                <c:pt idx="8362">
                  <c:v>38009</c:v>
                </c:pt>
                <c:pt idx="8363">
                  <c:v>38010</c:v>
                </c:pt>
                <c:pt idx="8364">
                  <c:v>38011</c:v>
                </c:pt>
                <c:pt idx="8365">
                  <c:v>38012</c:v>
                </c:pt>
                <c:pt idx="8366">
                  <c:v>38013</c:v>
                </c:pt>
                <c:pt idx="8367">
                  <c:v>38014</c:v>
                </c:pt>
                <c:pt idx="8368">
                  <c:v>38015</c:v>
                </c:pt>
                <c:pt idx="8369">
                  <c:v>38016</c:v>
                </c:pt>
                <c:pt idx="8370">
                  <c:v>38017</c:v>
                </c:pt>
                <c:pt idx="8371">
                  <c:v>38018</c:v>
                </c:pt>
                <c:pt idx="8372">
                  <c:v>38019</c:v>
                </c:pt>
                <c:pt idx="8373">
                  <c:v>38020</c:v>
                </c:pt>
                <c:pt idx="8374">
                  <c:v>38021</c:v>
                </c:pt>
                <c:pt idx="8375">
                  <c:v>38022</c:v>
                </c:pt>
                <c:pt idx="8376">
                  <c:v>38023</c:v>
                </c:pt>
                <c:pt idx="8377">
                  <c:v>38024</c:v>
                </c:pt>
                <c:pt idx="8378">
                  <c:v>38025</c:v>
                </c:pt>
                <c:pt idx="8379">
                  <c:v>38026</c:v>
                </c:pt>
                <c:pt idx="8380">
                  <c:v>38027</c:v>
                </c:pt>
                <c:pt idx="8381">
                  <c:v>38028</c:v>
                </c:pt>
                <c:pt idx="8382">
                  <c:v>38029</c:v>
                </c:pt>
                <c:pt idx="8383">
                  <c:v>38030</c:v>
                </c:pt>
                <c:pt idx="8384">
                  <c:v>38031</c:v>
                </c:pt>
                <c:pt idx="8385">
                  <c:v>38032</c:v>
                </c:pt>
                <c:pt idx="8386">
                  <c:v>38033</c:v>
                </c:pt>
                <c:pt idx="8387">
                  <c:v>38034</c:v>
                </c:pt>
                <c:pt idx="8388">
                  <c:v>38035</c:v>
                </c:pt>
                <c:pt idx="8389">
                  <c:v>38036</c:v>
                </c:pt>
                <c:pt idx="8390">
                  <c:v>38037</c:v>
                </c:pt>
                <c:pt idx="8391">
                  <c:v>38038</c:v>
                </c:pt>
                <c:pt idx="8392">
                  <c:v>38043</c:v>
                </c:pt>
                <c:pt idx="8393">
                  <c:v>38044</c:v>
                </c:pt>
                <c:pt idx="8394">
                  <c:v>38045</c:v>
                </c:pt>
                <c:pt idx="8395">
                  <c:v>38046</c:v>
                </c:pt>
                <c:pt idx="8396">
                  <c:v>38047</c:v>
                </c:pt>
                <c:pt idx="8397">
                  <c:v>38048</c:v>
                </c:pt>
                <c:pt idx="8398">
                  <c:v>38049</c:v>
                </c:pt>
                <c:pt idx="8399">
                  <c:v>38050</c:v>
                </c:pt>
                <c:pt idx="8400">
                  <c:v>38051</c:v>
                </c:pt>
                <c:pt idx="8401">
                  <c:v>38052</c:v>
                </c:pt>
                <c:pt idx="8402">
                  <c:v>38053</c:v>
                </c:pt>
                <c:pt idx="8403">
                  <c:v>38054</c:v>
                </c:pt>
                <c:pt idx="8404">
                  <c:v>38055</c:v>
                </c:pt>
                <c:pt idx="8405">
                  <c:v>38056</c:v>
                </c:pt>
                <c:pt idx="8406">
                  <c:v>38057</c:v>
                </c:pt>
                <c:pt idx="8407">
                  <c:v>38058</c:v>
                </c:pt>
                <c:pt idx="8408">
                  <c:v>38059</c:v>
                </c:pt>
                <c:pt idx="8409">
                  <c:v>38060</c:v>
                </c:pt>
                <c:pt idx="8410">
                  <c:v>38061</c:v>
                </c:pt>
                <c:pt idx="8411">
                  <c:v>38062</c:v>
                </c:pt>
                <c:pt idx="8412">
                  <c:v>38063</c:v>
                </c:pt>
                <c:pt idx="8413">
                  <c:v>38064</c:v>
                </c:pt>
                <c:pt idx="8414">
                  <c:v>38065</c:v>
                </c:pt>
                <c:pt idx="8415">
                  <c:v>38066</c:v>
                </c:pt>
                <c:pt idx="8416">
                  <c:v>38067</c:v>
                </c:pt>
                <c:pt idx="8417">
                  <c:v>38068</c:v>
                </c:pt>
                <c:pt idx="8418">
                  <c:v>38069</c:v>
                </c:pt>
                <c:pt idx="8419">
                  <c:v>38070</c:v>
                </c:pt>
                <c:pt idx="8420">
                  <c:v>38071</c:v>
                </c:pt>
                <c:pt idx="8421">
                  <c:v>38072</c:v>
                </c:pt>
                <c:pt idx="8422">
                  <c:v>38073</c:v>
                </c:pt>
                <c:pt idx="8423">
                  <c:v>38074</c:v>
                </c:pt>
                <c:pt idx="8424">
                  <c:v>38075</c:v>
                </c:pt>
                <c:pt idx="8425">
                  <c:v>38076</c:v>
                </c:pt>
                <c:pt idx="8426">
                  <c:v>38077</c:v>
                </c:pt>
                <c:pt idx="8427">
                  <c:v>38078</c:v>
                </c:pt>
                <c:pt idx="8428">
                  <c:v>38079</c:v>
                </c:pt>
                <c:pt idx="8429">
                  <c:v>38080</c:v>
                </c:pt>
                <c:pt idx="8430">
                  <c:v>38081</c:v>
                </c:pt>
                <c:pt idx="8431">
                  <c:v>38082</c:v>
                </c:pt>
                <c:pt idx="8432">
                  <c:v>38083</c:v>
                </c:pt>
                <c:pt idx="8433">
                  <c:v>38084</c:v>
                </c:pt>
                <c:pt idx="8434">
                  <c:v>38085</c:v>
                </c:pt>
                <c:pt idx="8435">
                  <c:v>38086</c:v>
                </c:pt>
                <c:pt idx="8436">
                  <c:v>38087</c:v>
                </c:pt>
                <c:pt idx="8437">
                  <c:v>38088</c:v>
                </c:pt>
                <c:pt idx="8438">
                  <c:v>38089</c:v>
                </c:pt>
                <c:pt idx="8439">
                  <c:v>38090</c:v>
                </c:pt>
                <c:pt idx="8440">
                  <c:v>38091</c:v>
                </c:pt>
                <c:pt idx="8441">
                  <c:v>38092</c:v>
                </c:pt>
                <c:pt idx="8442">
                  <c:v>38093</c:v>
                </c:pt>
                <c:pt idx="8443">
                  <c:v>38094</c:v>
                </c:pt>
                <c:pt idx="8444">
                  <c:v>38095</c:v>
                </c:pt>
                <c:pt idx="8445">
                  <c:v>38096</c:v>
                </c:pt>
                <c:pt idx="8446">
                  <c:v>38097</c:v>
                </c:pt>
                <c:pt idx="8447">
                  <c:v>38098</c:v>
                </c:pt>
                <c:pt idx="8448">
                  <c:v>38099</c:v>
                </c:pt>
                <c:pt idx="8449">
                  <c:v>38100</c:v>
                </c:pt>
                <c:pt idx="8450">
                  <c:v>38101</c:v>
                </c:pt>
                <c:pt idx="8451">
                  <c:v>38102</c:v>
                </c:pt>
                <c:pt idx="8452">
                  <c:v>38103</c:v>
                </c:pt>
                <c:pt idx="8453">
                  <c:v>38104</c:v>
                </c:pt>
                <c:pt idx="8454">
                  <c:v>38105</c:v>
                </c:pt>
                <c:pt idx="8455">
                  <c:v>38106</c:v>
                </c:pt>
                <c:pt idx="8456">
                  <c:v>38108</c:v>
                </c:pt>
                <c:pt idx="8457">
                  <c:v>38109</c:v>
                </c:pt>
                <c:pt idx="8458">
                  <c:v>38110</c:v>
                </c:pt>
                <c:pt idx="8459">
                  <c:v>38111</c:v>
                </c:pt>
                <c:pt idx="8460">
                  <c:v>38112</c:v>
                </c:pt>
                <c:pt idx="8461">
                  <c:v>38113</c:v>
                </c:pt>
                <c:pt idx="8462">
                  <c:v>38114</c:v>
                </c:pt>
                <c:pt idx="8463">
                  <c:v>38115</c:v>
                </c:pt>
                <c:pt idx="8464">
                  <c:v>38116</c:v>
                </c:pt>
                <c:pt idx="8465">
                  <c:v>38117</c:v>
                </c:pt>
                <c:pt idx="8466">
                  <c:v>38118</c:v>
                </c:pt>
                <c:pt idx="8467">
                  <c:v>38119</c:v>
                </c:pt>
                <c:pt idx="8468">
                  <c:v>38120</c:v>
                </c:pt>
                <c:pt idx="8469">
                  <c:v>38121</c:v>
                </c:pt>
                <c:pt idx="8470">
                  <c:v>38122</c:v>
                </c:pt>
                <c:pt idx="8471">
                  <c:v>38123</c:v>
                </c:pt>
                <c:pt idx="8472">
                  <c:v>38124</c:v>
                </c:pt>
                <c:pt idx="8473">
                  <c:v>38125</c:v>
                </c:pt>
                <c:pt idx="8474">
                  <c:v>38126</c:v>
                </c:pt>
                <c:pt idx="8475">
                  <c:v>38127</c:v>
                </c:pt>
                <c:pt idx="8476">
                  <c:v>38128</c:v>
                </c:pt>
                <c:pt idx="8477">
                  <c:v>38129</c:v>
                </c:pt>
                <c:pt idx="8478">
                  <c:v>38130</c:v>
                </c:pt>
                <c:pt idx="8479">
                  <c:v>38131</c:v>
                </c:pt>
                <c:pt idx="8480">
                  <c:v>38132</c:v>
                </c:pt>
                <c:pt idx="8481">
                  <c:v>38133</c:v>
                </c:pt>
                <c:pt idx="8482">
                  <c:v>38134</c:v>
                </c:pt>
                <c:pt idx="8483">
                  <c:v>38135</c:v>
                </c:pt>
                <c:pt idx="8484">
                  <c:v>38136</c:v>
                </c:pt>
                <c:pt idx="8485">
                  <c:v>38137</c:v>
                </c:pt>
                <c:pt idx="8486">
                  <c:v>38138</c:v>
                </c:pt>
                <c:pt idx="8487">
                  <c:v>38139</c:v>
                </c:pt>
                <c:pt idx="8488">
                  <c:v>38140</c:v>
                </c:pt>
                <c:pt idx="8489">
                  <c:v>38141</c:v>
                </c:pt>
                <c:pt idx="8490">
                  <c:v>38142</c:v>
                </c:pt>
                <c:pt idx="8491">
                  <c:v>38143</c:v>
                </c:pt>
                <c:pt idx="8492">
                  <c:v>38144</c:v>
                </c:pt>
                <c:pt idx="8493">
                  <c:v>38145</c:v>
                </c:pt>
                <c:pt idx="8494">
                  <c:v>38146</c:v>
                </c:pt>
                <c:pt idx="8495">
                  <c:v>38147</c:v>
                </c:pt>
                <c:pt idx="8496">
                  <c:v>38148</c:v>
                </c:pt>
                <c:pt idx="8497">
                  <c:v>38149</c:v>
                </c:pt>
                <c:pt idx="8498">
                  <c:v>38150</c:v>
                </c:pt>
                <c:pt idx="8499">
                  <c:v>38151</c:v>
                </c:pt>
                <c:pt idx="8500">
                  <c:v>38152</c:v>
                </c:pt>
                <c:pt idx="8501">
                  <c:v>38153</c:v>
                </c:pt>
                <c:pt idx="8502">
                  <c:v>38154</c:v>
                </c:pt>
                <c:pt idx="8503">
                  <c:v>38155</c:v>
                </c:pt>
                <c:pt idx="8504">
                  <c:v>38156</c:v>
                </c:pt>
                <c:pt idx="8505">
                  <c:v>38157</c:v>
                </c:pt>
                <c:pt idx="8506">
                  <c:v>38158</c:v>
                </c:pt>
                <c:pt idx="8507">
                  <c:v>38159</c:v>
                </c:pt>
                <c:pt idx="8508">
                  <c:v>38160</c:v>
                </c:pt>
                <c:pt idx="8509">
                  <c:v>38161</c:v>
                </c:pt>
                <c:pt idx="8510">
                  <c:v>38162</c:v>
                </c:pt>
                <c:pt idx="8511">
                  <c:v>38163</c:v>
                </c:pt>
                <c:pt idx="8512">
                  <c:v>38164</c:v>
                </c:pt>
                <c:pt idx="8513">
                  <c:v>38165</c:v>
                </c:pt>
                <c:pt idx="8514">
                  <c:v>38166</c:v>
                </c:pt>
                <c:pt idx="8515">
                  <c:v>38167</c:v>
                </c:pt>
                <c:pt idx="8516">
                  <c:v>38168</c:v>
                </c:pt>
                <c:pt idx="8517">
                  <c:v>38169</c:v>
                </c:pt>
                <c:pt idx="8518">
                  <c:v>38170</c:v>
                </c:pt>
                <c:pt idx="8519">
                  <c:v>38171</c:v>
                </c:pt>
                <c:pt idx="8520">
                  <c:v>38172</c:v>
                </c:pt>
                <c:pt idx="8521">
                  <c:v>38173</c:v>
                </c:pt>
                <c:pt idx="8522">
                  <c:v>38174</c:v>
                </c:pt>
                <c:pt idx="8523">
                  <c:v>38175</c:v>
                </c:pt>
                <c:pt idx="8524">
                  <c:v>38176</c:v>
                </c:pt>
                <c:pt idx="8525">
                  <c:v>38177</c:v>
                </c:pt>
                <c:pt idx="8526">
                  <c:v>38178</c:v>
                </c:pt>
                <c:pt idx="8527">
                  <c:v>38179</c:v>
                </c:pt>
                <c:pt idx="8528">
                  <c:v>38180</c:v>
                </c:pt>
                <c:pt idx="8529">
                  <c:v>38181</c:v>
                </c:pt>
                <c:pt idx="8530">
                  <c:v>38182</c:v>
                </c:pt>
                <c:pt idx="8531">
                  <c:v>38183</c:v>
                </c:pt>
                <c:pt idx="8532">
                  <c:v>38184</c:v>
                </c:pt>
                <c:pt idx="8533">
                  <c:v>38185</c:v>
                </c:pt>
                <c:pt idx="8534">
                  <c:v>38186</c:v>
                </c:pt>
                <c:pt idx="8535">
                  <c:v>38187</c:v>
                </c:pt>
                <c:pt idx="8536">
                  <c:v>38188</c:v>
                </c:pt>
                <c:pt idx="8537">
                  <c:v>38189</c:v>
                </c:pt>
                <c:pt idx="8538">
                  <c:v>38190</c:v>
                </c:pt>
                <c:pt idx="8539">
                  <c:v>38191</c:v>
                </c:pt>
                <c:pt idx="8540">
                  <c:v>38192</c:v>
                </c:pt>
                <c:pt idx="8541">
                  <c:v>38193</c:v>
                </c:pt>
                <c:pt idx="8542">
                  <c:v>38194</c:v>
                </c:pt>
                <c:pt idx="8543">
                  <c:v>38195</c:v>
                </c:pt>
                <c:pt idx="8544">
                  <c:v>38196</c:v>
                </c:pt>
                <c:pt idx="8545">
                  <c:v>38197</c:v>
                </c:pt>
                <c:pt idx="8546">
                  <c:v>38198</c:v>
                </c:pt>
                <c:pt idx="8547">
                  <c:v>38199</c:v>
                </c:pt>
                <c:pt idx="8548">
                  <c:v>38200</c:v>
                </c:pt>
                <c:pt idx="8549">
                  <c:v>38201</c:v>
                </c:pt>
                <c:pt idx="8550">
                  <c:v>38202</c:v>
                </c:pt>
                <c:pt idx="8551">
                  <c:v>38203</c:v>
                </c:pt>
                <c:pt idx="8552">
                  <c:v>38204</c:v>
                </c:pt>
                <c:pt idx="8553">
                  <c:v>38205</c:v>
                </c:pt>
                <c:pt idx="8554">
                  <c:v>38206</c:v>
                </c:pt>
                <c:pt idx="8555">
                  <c:v>38207</c:v>
                </c:pt>
                <c:pt idx="8556">
                  <c:v>38208</c:v>
                </c:pt>
                <c:pt idx="8557">
                  <c:v>38209</c:v>
                </c:pt>
                <c:pt idx="8558">
                  <c:v>38210</c:v>
                </c:pt>
                <c:pt idx="8559">
                  <c:v>38211</c:v>
                </c:pt>
                <c:pt idx="8560">
                  <c:v>38212</c:v>
                </c:pt>
                <c:pt idx="8561">
                  <c:v>38213</c:v>
                </c:pt>
                <c:pt idx="8562">
                  <c:v>38214</c:v>
                </c:pt>
                <c:pt idx="8563">
                  <c:v>38215</c:v>
                </c:pt>
                <c:pt idx="8564">
                  <c:v>38216</c:v>
                </c:pt>
                <c:pt idx="8565">
                  <c:v>38217</c:v>
                </c:pt>
                <c:pt idx="8566">
                  <c:v>38218</c:v>
                </c:pt>
                <c:pt idx="8567">
                  <c:v>38219</c:v>
                </c:pt>
                <c:pt idx="8568">
                  <c:v>38220</c:v>
                </c:pt>
                <c:pt idx="8569">
                  <c:v>38221</c:v>
                </c:pt>
                <c:pt idx="8570">
                  <c:v>38222</c:v>
                </c:pt>
                <c:pt idx="8571">
                  <c:v>38223</c:v>
                </c:pt>
                <c:pt idx="8572">
                  <c:v>38224</c:v>
                </c:pt>
                <c:pt idx="8573">
                  <c:v>38225</c:v>
                </c:pt>
                <c:pt idx="8574">
                  <c:v>38226</c:v>
                </c:pt>
                <c:pt idx="8575">
                  <c:v>38227</c:v>
                </c:pt>
                <c:pt idx="8576">
                  <c:v>38228</c:v>
                </c:pt>
                <c:pt idx="8577">
                  <c:v>38229</c:v>
                </c:pt>
                <c:pt idx="8578">
                  <c:v>38230</c:v>
                </c:pt>
                <c:pt idx="8579">
                  <c:v>38231</c:v>
                </c:pt>
                <c:pt idx="8580">
                  <c:v>38232</c:v>
                </c:pt>
                <c:pt idx="8581">
                  <c:v>38233</c:v>
                </c:pt>
                <c:pt idx="8582">
                  <c:v>38234</c:v>
                </c:pt>
                <c:pt idx="8583">
                  <c:v>38235</c:v>
                </c:pt>
                <c:pt idx="8584">
                  <c:v>38236</c:v>
                </c:pt>
                <c:pt idx="8585">
                  <c:v>38237</c:v>
                </c:pt>
                <c:pt idx="8586">
                  <c:v>38238</c:v>
                </c:pt>
                <c:pt idx="8587">
                  <c:v>38239</c:v>
                </c:pt>
                <c:pt idx="8588">
                  <c:v>38240</c:v>
                </c:pt>
                <c:pt idx="8589">
                  <c:v>38241</c:v>
                </c:pt>
                <c:pt idx="8590">
                  <c:v>38242</c:v>
                </c:pt>
                <c:pt idx="8591">
                  <c:v>38243</c:v>
                </c:pt>
                <c:pt idx="8592">
                  <c:v>38244</c:v>
                </c:pt>
                <c:pt idx="8593">
                  <c:v>38245</c:v>
                </c:pt>
                <c:pt idx="8594">
                  <c:v>38246</c:v>
                </c:pt>
                <c:pt idx="8595">
                  <c:v>38247</c:v>
                </c:pt>
                <c:pt idx="8596">
                  <c:v>38248</c:v>
                </c:pt>
                <c:pt idx="8597">
                  <c:v>38249</c:v>
                </c:pt>
                <c:pt idx="8598">
                  <c:v>38250</c:v>
                </c:pt>
                <c:pt idx="8599">
                  <c:v>38251</c:v>
                </c:pt>
                <c:pt idx="8600">
                  <c:v>38252</c:v>
                </c:pt>
                <c:pt idx="8601">
                  <c:v>38253</c:v>
                </c:pt>
                <c:pt idx="8602">
                  <c:v>38254</c:v>
                </c:pt>
                <c:pt idx="8603">
                  <c:v>38255</c:v>
                </c:pt>
                <c:pt idx="8604">
                  <c:v>38256</c:v>
                </c:pt>
                <c:pt idx="8605">
                  <c:v>38257</c:v>
                </c:pt>
                <c:pt idx="8606">
                  <c:v>38258</c:v>
                </c:pt>
                <c:pt idx="8607">
                  <c:v>38259</c:v>
                </c:pt>
                <c:pt idx="8608">
                  <c:v>38260</c:v>
                </c:pt>
                <c:pt idx="8609">
                  <c:v>38261</c:v>
                </c:pt>
                <c:pt idx="8610">
                  <c:v>38262</c:v>
                </c:pt>
                <c:pt idx="8611">
                  <c:v>38263</c:v>
                </c:pt>
                <c:pt idx="8612">
                  <c:v>38264</c:v>
                </c:pt>
                <c:pt idx="8613">
                  <c:v>38265</c:v>
                </c:pt>
                <c:pt idx="8614">
                  <c:v>38266</c:v>
                </c:pt>
                <c:pt idx="8615">
                  <c:v>38267</c:v>
                </c:pt>
                <c:pt idx="8616">
                  <c:v>38268</c:v>
                </c:pt>
                <c:pt idx="8617">
                  <c:v>38269</c:v>
                </c:pt>
                <c:pt idx="8618">
                  <c:v>38271</c:v>
                </c:pt>
                <c:pt idx="8619">
                  <c:v>38272</c:v>
                </c:pt>
                <c:pt idx="8620">
                  <c:v>38273</c:v>
                </c:pt>
                <c:pt idx="8621">
                  <c:v>38274</c:v>
                </c:pt>
                <c:pt idx="8622">
                  <c:v>38275</c:v>
                </c:pt>
                <c:pt idx="8623">
                  <c:v>38276</c:v>
                </c:pt>
                <c:pt idx="8624">
                  <c:v>38278</c:v>
                </c:pt>
                <c:pt idx="8625">
                  <c:v>38279</c:v>
                </c:pt>
                <c:pt idx="8626">
                  <c:v>38280</c:v>
                </c:pt>
                <c:pt idx="8627">
                  <c:v>38287</c:v>
                </c:pt>
                <c:pt idx="8628">
                  <c:v>38288</c:v>
                </c:pt>
                <c:pt idx="8629">
                  <c:v>38289</c:v>
                </c:pt>
                <c:pt idx="8630">
                  <c:v>38290</c:v>
                </c:pt>
                <c:pt idx="8631">
                  <c:v>38292</c:v>
                </c:pt>
                <c:pt idx="8632">
                  <c:v>38293</c:v>
                </c:pt>
                <c:pt idx="8633">
                  <c:v>38294</c:v>
                </c:pt>
                <c:pt idx="8634">
                  <c:v>38295</c:v>
                </c:pt>
                <c:pt idx="8635">
                  <c:v>38296</c:v>
                </c:pt>
                <c:pt idx="8636">
                  <c:v>38297</c:v>
                </c:pt>
                <c:pt idx="8637">
                  <c:v>38298</c:v>
                </c:pt>
                <c:pt idx="8638">
                  <c:v>38299</c:v>
                </c:pt>
                <c:pt idx="8639">
                  <c:v>38300</c:v>
                </c:pt>
                <c:pt idx="8640">
                  <c:v>38301</c:v>
                </c:pt>
                <c:pt idx="8641">
                  <c:v>38302</c:v>
                </c:pt>
                <c:pt idx="8642">
                  <c:v>38303</c:v>
                </c:pt>
                <c:pt idx="8643">
                  <c:v>38304</c:v>
                </c:pt>
                <c:pt idx="8644">
                  <c:v>38305</c:v>
                </c:pt>
                <c:pt idx="8645">
                  <c:v>38306</c:v>
                </c:pt>
                <c:pt idx="8646">
                  <c:v>38307</c:v>
                </c:pt>
                <c:pt idx="8647">
                  <c:v>38308</c:v>
                </c:pt>
                <c:pt idx="8648">
                  <c:v>38309</c:v>
                </c:pt>
                <c:pt idx="8649">
                  <c:v>38310</c:v>
                </c:pt>
                <c:pt idx="8650">
                  <c:v>38311</c:v>
                </c:pt>
                <c:pt idx="8651">
                  <c:v>38312</c:v>
                </c:pt>
                <c:pt idx="8652">
                  <c:v>38313</c:v>
                </c:pt>
                <c:pt idx="8653">
                  <c:v>38314</c:v>
                </c:pt>
                <c:pt idx="8654">
                  <c:v>38315</c:v>
                </c:pt>
                <c:pt idx="8655">
                  <c:v>38316</c:v>
                </c:pt>
                <c:pt idx="8656">
                  <c:v>38317</c:v>
                </c:pt>
                <c:pt idx="8657">
                  <c:v>38318</c:v>
                </c:pt>
                <c:pt idx="8658">
                  <c:v>38319</c:v>
                </c:pt>
                <c:pt idx="8659">
                  <c:v>38320</c:v>
                </c:pt>
                <c:pt idx="8660">
                  <c:v>38321</c:v>
                </c:pt>
                <c:pt idx="8661">
                  <c:v>38322</c:v>
                </c:pt>
                <c:pt idx="8662">
                  <c:v>38323</c:v>
                </c:pt>
                <c:pt idx="8663">
                  <c:v>38324</c:v>
                </c:pt>
                <c:pt idx="8664">
                  <c:v>38325</c:v>
                </c:pt>
                <c:pt idx="8665">
                  <c:v>38326</c:v>
                </c:pt>
                <c:pt idx="8666">
                  <c:v>38328</c:v>
                </c:pt>
                <c:pt idx="8667">
                  <c:v>38329</c:v>
                </c:pt>
                <c:pt idx="8668">
                  <c:v>38330</c:v>
                </c:pt>
                <c:pt idx="8669">
                  <c:v>38331</c:v>
                </c:pt>
                <c:pt idx="8670">
                  <c:v>38332</c:v>
                </c:pt>
                <c:pt idx="8671">
                  <c:v>38333</c:v>
                </c:pt>
                <c:pt idx="8672">
                  <c:v>38334</c:v>
                </c:pt>
                <c:pt idx="8673">
                  <c:v>38335</c:v>
                </c:pt>
                <c:pt idx="8674">
                  <c:v>38336</c:v>
                </c:pt>
                <c:pt idx="8675">
                  <c:v>38337</c:v>
                </c:pt>
                <c:pt idx="8676">
                  <c:v>38338</c:v>
                </c:pt>
                <c:pt idx="8677">
                  <c:v>38339</c:v>
                </c:pt>
                <c:pt idx="8678">
                  <c:v>38340</c:v>
                </c:pt>
                <c:pt idx="8679">
                  <c:v>38341</c:v>
                </c:pt>
                <c:pt idx="8680">
                  <c:v>38342</c:v>
                </c:pt>
                <c:pt idx="8681">
                  <c:v>38343</c:v>
                </c:pt>
                <c:pt idx="8682">
                  <c:v>38344</c:v>
                </c:pt>
                <c:pt idx="8683">
                  <c:v>38345</c:v>
                </c:pt>
                <c:pt idx="8684">
                  <c:v>38346</c:v>
                </c:pt>
                <c:pt idx="8685">
                  <c:v>38347</c:v>
                </c:pt>
                <c:pt idx="8686">
                  <c:v>38348</c:v>
                </c:pt>
                <c:pt idx="8687">
                  <c:v>38349</c:v>
                </c:pt>
                <c:pt idx="8688">
                  <c:v>38350</c:v>
                </c:pt>
                <c:pt idx="8689">
                  <c:v>38351</c:v>
                </c:pt>
                <c:pt idx="8690">
                  <c:v>38352</c:v>
                </c:pt>
                <c:pt idx="8691">
                  <c:v>38353</c:v>
                </c:pt>
                <c:pt idx="8692">
                  <c:v>38354</c:v>
                </c:pt>
                <c:pt idx="8693">
                  <c:v>38355</c:v>
                </c:pt>
                <c:pt idx="8694">
                  <c:v>38356</c:v>
                </c:pt>
                <c:pt idx="8695">
                  <c:v>38357</c:v>
                </c:pt>
                <c:pt idx="8696">
                  <c:v>38358</c:v>
                </c:pt>
                <c:pt idx="8697">
                  <c:v>38359</c:v>
                </c:pt>
                <c:pt idx="8698">
                  <c:v>38360</c:v>
                </c:pt>
                <c:pt idx="8699">
                  <c:v>38361</c:v>
                </c:pt>
                <c:pt idx="8700">
                  <c:v>38362</c:v>
                </c:pt>
                <c:pt idx="8701">
                  <c:v>38363</c:v>
                </c:pt>
                <c:pt idx="8702">
                  <c:v>38364</c:v>
                </c:pt>
                <c:pt idx="8703">
                  <c:v>38365</c:v>
                </c:pt>
                <c:pt idx="8704">
                  <c:v>38366</c:v>
                </c:pt>
                <c:pt idx="8705">
                  <c:v>38367</c:v>
                </c:pt>
                <c:pt idx="8706">
                  <c:v>38368</c:v>
                </c:pt>
                <c:pt idx="8707">
                  <c:v>38369</c:v>
                </c:pt>
                <c:pt idx="8708">
                  <c:v>38370</c:v>
                </c:pt>
                <c:pt idx="8709">
                  <c:v>38371</c:v>
                </c:pt>
                <c:pt idx="8710">
                  <c:v>38372</c:v>
                </c:pt>
                <c:pt idx="8711">
                  <c:v>38373</c:v>
                </c:pt>
                <c:pt idx="8712">
                  <c:v>38374</c:v>
                </c:pt>
                <c:pt idx="8713">
                  <c:v>38375</c:v>
                </c:pt>
                <c:pt idx="8714">
                  <c:v>38376</c:v>
                </c:pt>
                <c:pt idx="8715">
                  <c:v>38377</c:v>
                </c:pt>
                <c:pt idx="8716">
                  <c:v>38378</c:v>
                </c:pt>
                <c:pt idx="8717">
                  <c:v>38379</c:v>
                </c:pt>
                <c:pt idx="8718">
                  <c:v>38380</c:v>
                </c:pt>
                <c:pt idx="8719">
                  <c:v>38381</c:v>
                </c:pt>
                <c:pt idx="8720">
                  <c:v>38382</c:v>
                </c:pt>
                <c:pt idx="8721">
                  <c:v>38383</c:v>
                </c:pt>
                <c:pt idx="8722">
                  <c:v>38384</c:v>
                </c:pt>
                <c:pt idx="8723">
                  <c:v>38385</c:v>
                </c:pt>
                <c:pt idx="8724">
                  <c:v>38386</c:v>
                </c:pt>
                <c:pt idx="8725">
                  <c:v>38387</c:v>
                </c:pt>
                <c:pt idx="8726">
                  <c:v>38388</c:v>
                </c:pt>
                <c:pt idx="8727">
                  <c:v>38389</c:v>
                </c:pt>
                <c:pt idx="8728">
                  <c:v>38390</c:v>
                </c:pt>
                <c:pt idx="8729">
                  <c:v>38391</c:v>
                </c:pt>
                <c:pt idx="8730">
                  <c:v>38392</c:v>
                </c:pt>
                <c:pt idx="8731">
                  <c:v>38393</c:v>
                </c:pt>
                <c:pt idx="8732">
                  <c:v>38394</c:v>
                </c:pt>
                <c:pt idx="8733">
                  <c:v>38395</c:v>
                </c:pt>
                <c:pt idx="8734">
                  <c:v>38396</c:v>
                </c:pt>
                <c:pt idx="8735">
                  <c:v>38397</c:v>
                </c:pt>
                <c:pt idx="8736">
                  <c:v>38398</c:v>
                </c:pt>
                <c:pt idx="8737">
                  <c:v>38399</c:v>
                </c:pt>
                <c:pt idx="8738">
                  <c:v>38400</c:v>
                </c:pt>
                <c:pt idx="8739">
                  <c:v>38401</c:v>
                </c:pt>
                <c:pt idx="8740">
                  <c:v>38402</c:v>
                </c:pt>
                <c:pt idx="8741">
                  <c:v>38403</c:v>
                </c:pt>
                <c:pt idx="8742">
                  <c:v>38404</c:v>
                </c:pt>
                <c:pt idx="8743">
                  <c:v>38405</c:v>
                </c:pt>
                <c:pt idx="8744">
                  <c:v>38406</c:v>
                </c:pt>
                <c:pt idx="8745">
                  <c:v>38407</c:v>
                </c:pt>
                <c:pt idx="8746">
                  <c:v>38408</c:v>
                </c:pt>
                <c:pt idx="8747">
                  <c:v>38409</c:v>
                </c:pt>
                <c:pt idx="8748">
                  <c:v>38410</c:v>
                </c:pt>
                <c:pt idx="8749">
                  <c:v>38411</c:v>
                </c:pt>
                <c:pt idx="8750">
                  <c:v>38412</c:v>
                </c:pt>
                <c:pt idx="8751">
                  <c:v>38413</c:v>
                </c:pt>
                <c:pt idx="8752">
                  <c:v>38414</c:v>
                </c:pt>
                <c:pt idx="8753">
                  <c:v>38415</c:v>
                </c:pt>
                <c:pt idx="8754">
                  <c:v>38416</c:v>
                </c:pt>
                <c:pt idx="8755">
                  <c:v>38417</c:v>
                </c:pt>
                <c:pt idx="8756">
                  <c:v>38418</c:v>
                </c:pt>
                <c:pt idx="8757">
                  <c:v>38419</c:v>
                </c:pt>
                <c:pt idx="8758">
                  <c:v>38420</c:v>
                </c:pt>
                <c:pt idx="8759">
                  <c:v>38421</c:v>
                </c:pt>
                <c:pt idx="8760">
                  <c:v>38422</c:v>
                </c:pt>
                <c:pt idx="8761">
                  <c:v>38423</c:v>
                </c:pt>
                <c:pt idx="8762">
                  <c:v>38424</c:v>
                </c:pt>
                <c:pt idx="8763">
                  <c:v>38425</c:v>
                </c:pt>
                <c:pt idx="8764">
                  <c:v>38426</c:v>
                </c:pt>
                <c:pt idx="8765">
                  <c:v>38427</c:v>
                </c:pt>
                <c:pt idx="8766">
                  <c:v>38428</c:v>
                </c:pt>
                <c:pt idx="8767">
                  <c:v>38429</c:v>
                </c:pt>
                <c:pt idx="8768">
                  <c:v>38430</c:v>
                </c:pt>
                <c:pt idx="8769">
                  <c:v>38431</c:v>
                </c:pt>
                <c:pt idx="8770">
                  <c:v>38432</c:v>
                </c:pt>
                <c:pt idx="8771">
                  <c:v>38433</c:v>
                </c:pt>
                <c:pt idx="8772">
                  <c:v>38434</c:v>
                </c:pt>
                <c:pt idx="8773">
                  <c:v>38435</c:v>
                </c:pt>
                <c:pt idx="8774">
                  <c:v>38436</c:v>
                </c:pt>
                <c:pt idx="8775">
                  <c:v>38437</c:v>
                </c:pt>
                <c:pt idx="8776">
                  <c:v>38506</c:v>
                </c:pt>
                <c:pt idx="8777">
                  <c:v>38507</c:v>
                </c:pt>
                <c:pt idx="8778">
                  <c:v>38508</c:v>
                </c:pt>
                <c:pt idx="8779">
                  <c:v>38509</c:v>
                </c:pt>
                <c:pt idx="8780">
                  <c:v>38510</c:v>
                </c:pt>
                <c:pt idx="8781">
                  <c:v>38511</c:v>
                </c:pt>
                <c:pt idx="8782">
                  <c:v>38512</c:v>
                </c:pt>
                <c:pt idx="8783">
                  <c:v>38513</c:v>
                </c:pt>
                <c:pt idx="8784">
                  <c:v>38514</c:v>
                </c:pt>
                <c:pt idx="8785">
                  <c:v>38515</c:v>
                </c:pt>
                <c:pt idx="8786">
                  <c:v>38516</c:v>
                </c:pt>
                <c:pt idx="8787">
                  <c:v>38517</c:v>
                </c:pt>
                <c:pt idx="8788">
                  <c:v>38518</c:v>
                </c:pt>
                <c:pt idx="8789">
                  <c:v>38519</c:v>
                </c:pt>
                <c:pt idx="8790">
                  <c:v>38520</c:v>
                </c:pt>
                <c:pt idx="8791">
                  <c:v>38521</c:v>
                </c:pt>
                <c:pt idx="8792">
                  <c:v>38522</c:v>
                </c:pt>
                <c:pt idx="8793">
                  <c:v>38523</c:v>
                </c:pt>
                <c:pt idx="8794">
                  <c:v>38524</c:v>
                </c:pt>
                <c:pt idx="8795">
                  <c:v>38525</c:v>
                </c:pt>
                <c:pt idx="8796">
                  <c:v>38526</c:v>
                </c:pt>
                <c:pt idx="8797">
                  <c:v>38527</c:v>
                </c:pt>
                <c:pt idx="8798">
                  <c:v>38528</c:v>
                </c:pt>
                <c:pt idx="8799">
                  <c:v>38529</c:v>
                </c:pt>
                <c:pt idx="8800">
                  <c:v>38530</c:v>
                </c:pt>
                <c:pt idx="8801">
                  <c:v>38531</c:v>
                </c:pt>
                <c:pt idx="8802">
                  <c:v>38532</c:v>
                </c:pt>
                <c:pt idx="8803">
                  <c:v>38533</c:v>
                </c:pt>
                <c:pt idx="8804">
                  <c:v>38534</c:v>
                </c:pt>
                <c:pt idx="8805">
                  <c:v>38535</c:v>
                </c:pt>
                <c:pt idx="8806">
                  <c:v>38536</c:v>
                </c:pt>
                <c:pt idx="8807">
                  <c:v>38537</c:v>
                </c:pt>
                <c:pt idx="8808">
                  <c:v>38538</c:v>
                </c:pt>
                <c:pt idx="8809">
                  <c:v>38539</c:v>
                </c:pt>
                <c:pt idx="8810">
                  <c:v>38540</c:v>
                </c:pt>
                <c:pt idx="8811">
                  <c:v>38541</c:v>
                </c:pt>
                <c:pt idx="8812">
                  <c:v>38542</c:v>
                </c:pt>
                <c:pt idx="8813">
                  <c:v>38543</c:v>
                </c:pt>
                <c:pt idx="8814">
                  <c:v>38544</c:v>
                </c:pt>
                <c:pt idx="8815">
                  <c:v>38545</c:v>
                </c:pt>
                <c:pt idx="8816">
                  <c:v>38546</c:v>
                </c:pt>
                <c:pt idx="8817">
                  <c:v>38547</c:v>
                </c:pt>
                <c:pt idx="8818">
                  <c:v>38548</c:v>
                </c:pt>
                <c:pt idx="8819">
                  <c:v>38549</c:v>
                </c:pt>
                <c:pt idx="8820">
                  <c:v>38550</c:v>
                </c:pt>
                <c:pt idx="8821">
                  <c:v>38551</c:v>
                </c:pt>
                <c:pt idx="8822">
                  <c:v>38552</c:v>
                </c:pt>
                <c:pt idx="8823">
                  <c:v>38553</c:v>
                </c:pt>
                <c:pt idx="8824">
                  <c:v>38554</c:v>
                </c:pt>
                <c:pt idx="8825">
                  <c:v>38555</c:v>
                </c:pt>
                <c:pt idx="8826">
                  <c:v>38556</c:v>
                </c:pt>
                <c:pt idx="8827">
                  <c:v>38557</c:v>
                </c:pt>
                <c:pt idx="8828">
                  <c:v>38558</c:v>
                </c:pt>
                <c:pt idx="8829">
                  <c:v>38559</c:v>
                </c:pt>
                <c:pt idx="8830">
                  <c:v>38560</c:v>
                </c:pt>
                <c:pt idx="8831">
                  <c:v>38561</c:v>
                </c:pt>
                <c:pt idx="8832">
                  <c:v>38562</c:v>
                </c:pt>
                <c:pt idx="8833">
                  <c:v>38563</c:v>
                </c:pt>
                <c:pt idx="8834">
                  <c:v>38564</c:v>
                </c:pt>
                <c:pt idx="8835">
                  <c:v>38565</c:v>
                </c:pt>
                <c:pt idx="8836">
                  <c:v>38566</c:v>
                </c:pt>
                <c:pt idx="8837">
                  <c:v>38567</c:v>
                </c:pt>
                <c:pt idx="8838">
                  <c:v>38568</c:v>
                </c:pt>
                <c:pt idx="8839">
                  <c:v>38569</c:v>
                </c:pt>
                <c:pt idx="8840">
                  <c:v>38570</c:v>
                </c:pt>
                <c:pt idx="8841">
                  <c:v>38571</c:v>
                </c:pt>
                <c:pt idx="8842">
                  <c:v>38572</c:v>
                </c:pt>
                <c:pt idx="8843">
                  <c:v>38573</c:v>
                </c:pt>
                <c:pt idx="8844">
                  <c:v>38574</c:v>
                </c:pt>
                <c:pt idx="8845">
                  <c:v>38575</c:v>
                </c:pt>
                <c:pt idx="8846">
                  <c:v>38576</c:v>
                </c:pt>
                <c:pt idx="8847">
                  <c:v>38577</c:v>
                </c:pt>
                <c:pt idx="8848">
                  <c:v>38578</c:v>
                </c:pt>
                <c:pt idx="8849">
                  <c:v>38579</c:v>
                </c:pt>
                <c:pt idx="8850">
                  <c:v>38580</c:v>
                </c:pt>
                <c:pt idx="8851">
                  <c:v>38581</c:v>
                </c:pt>
                <c:pt idx="8852">
                  <c:v>38582</c:v>
                </c:pt>
                <c:pt idx="8853">
                  <c:v>38583</c:v>
                </c:pt>
                <c:pt idx="8854">
                  <c:v>38584</c:v>
                </c:pt>
                <c:pt idx="8855">
                  <c:v>38585</c:v>
                </c:pt>
                <c:pt idx="8856">
                  <c:v>38586</c:v>
                </c:pt>
                <c:pt idx="8857">
                  <c:v>38587</c:v>
                </c:pt>
                <c:pt idx="8858">
                  <c:v>38588</c:v>
                </c:pt>
                <c:pt idx="8859">
                  <c:v>38589</c:v>
                </c:pt>
                <c:pt idx="8860">
                  <c:v>38590</c:v>
                </c:pt>
                <c:pt idx="8861">
                  <c:v>38591</c:v>
                </c:pt>
                <c:pt idx="8862">
                  <c:v>38592</c:v>
                </c:pt>
                <c:pt idx="8863">
                  <c:v>38593</c:v>
                </c:pt>
                <c:pt idx="8864">
                  <c:v>38594</c:v>
                </c:pt>
                <c:pt idx="8865">
                  <c:v>38595</c:v>
                </c:pt>
                <c:pt idx="8866">
                  <c:v>38596</c:v>
                </c:pt>
                <c:pt idx="8867">
                  <c:v>38597</c:v>
                </c:pt>
                <c:pt idx="8868">
                  <c:v>38598</c:v>
                </c:pt>
                <c:pt idx="8869">
                  <c:v>38599</c:v>
                </c:pt>
                <c:pt idx="8870">
                  <c:v>38603</c:v>
                </c:pt>
                <c:pt idx="8871">
                  <c:v>38604</c:v>
                </c:pt>
                <c:pt idx="8872">
                  <c:v>38605</c:v>
                </c:pt>
                <c:pt idx="8873">
                  <c:v>38606</c:v>
                </c:pt>
                <c:pt idx="8874">
                  <c:v>38607</c:v>
                </c:pt>
                <c:pt idx="8875">
                  <c:v>38608</c:v>
                </c:pt>
                <c:pt idx="8876">
                  <c:v>38609</c:v>
                </c:pt>
                <c:pt idx="8877">
                  <c:v>38610</c:v>
                </c:pt>
                <c:pt idx="8878">
                  <c:v>38611</c:v>
                </c:pt>
                <c:pt idx="8879">
                  <c:v>38612</c:v>
                </c:pt>
                <c:pt idx="8880">
                  <c:v>38613</c:v>
                </c:pt>
                <c:pt idx="8881">
                  <c:v>38614</c:v>
                </c:pt>
                <c:pt idx="8882">
                  <c:v>38615</c:v>
                </c:pt>
                <c:pt idx="8883">
                  <c:v>38616</c:v>
                </c:pt>
                <c:pt idx="8884">
                  <c:v>38617</c:v>
                </c:pt>
                <c:pt idx="8885">
                  <c:v>38618</c:v>
                </c:pt>
                <c:pt idx="8886">
                  <c:v>38619</c:v>
                </c:pt>
                <c:pt idx="8887">
                  <c:v>38620</c:v>
                </c:pt>
                <c:pt idx="8888">
                  <c:v>38621</c:v>
                </c:pt>
                <c:pt idx="8889">
                  <c:v>38622</c:v>
                </c:pt>
                <c:pt idx="8890">
                  <c:v>38623</c:v>
                </c:pt>
                <c:pt idx="8891">
                  <c:v>38624</c:v>
                </c:pt>
                <c:pt idx="8892">
                  <c:v>38625</c:v>
                </c:pt>
                <c:pt idx="8893">
                  <c:v>38626</c:v>
                </c:pt>
                <c:pt idx="8894">
                  <c:v>38627</c:v>
                </c:pt>
                <c:pt idx="8895">
                  <c:v>38628</c:v>
                </c:pt>
                <c:pt idx="8896">
                  <c:v>38629</c:v>
                </c:pt>
                <c:pt idx="8897">
                  <c:v>38630</c:v>
                </c:pt>
                <c:pt idx="8898">
                  <c:v>38631</c:v>
                </c:pt>
                <c:pt idx="8899">
                  <c:v>38632</c:v>
                </c:pt>
                <c:pt idx="8900">
                  <c:v>38633</c:v>
                </c:pt>
                <c:pt idx="8901">
                  <c:v>38634</c:v>
                </c:pt>
                <c:pt idx="8902">
                  <c:v>38635</c:v>
                </c:pt>
                <c:pt idx="8903">
                  <c:v>38636</c:v>
                </c:pt>
                <c:pt idx="8904">
                  <c:v>38637</c:v>
                </c:pt>
                <c:pt idx="8905">
                  <c:v>38638</c:v>
                </c:pt>
                <c:pt idx="8906">
                  <c:v>38639</c:v>
                </c:pt>
                <c:pt idx="8907">
                  <c:v>38640</c:v>
                </c:pt>
                <c:pt idx="8908">
                  <c:v>38641</c:v>
                </c:pt>
                <c:pt idx="8909">
                  <c:v>38642</c:v>
                </c:pt>
                <c:pt idx="8910">
                  <c:v>38643</c:v>
                </c:pt>
                <c:pt idx="8911">
                  <c:v>38644</c:v>
                </c:pt>
                <c:pt idx="8912">
                  <c:v>38645</c:v>
                </c:pt>
                <c:pt idx="8913">
                  <c:v>38646</c:v>
                </c:pt>
                <c:pt idx="8914">
                  <c:v>38647</c:v>
                </c:pt>
                <c:pt idx="8915">
                  <c:v>38648</c:v>
                </c:pt>
                <c:pt idx="8916">
                  <c:v>38649</c:v>
                </c:pt>
                <c:pt idx="8917">
                  <c:v>38650</c:v>
                </c:pt>
                <c:pt idx="8918">
                  <c:v>38651</c:v>
                </c:pt>
                <c:pt idx="8919">
                  <c:v>38652</c:v>
                </c:pt>
                <c:pt idx="8920">
                  <c:v>38653</c:v>
                </c:pt>
                <c:pt idx="8921">
                  <c:v>38654</c:v>
                </c:pt>
                <c:pt idx="8922">
                  <c:v>38655</c:v>
                </c:pt>
                <c:pt idx="8923">
                  <c:v>38656</c:v>
                </c:pt>
                <c:pt idx="8924">
                  <c:v>38657</c:v>
                </c:pt>
                <c:pt idx="8925">
                  <c:v>38658</c:v>
                </c:pt>
                <c:pt idx="8926">
                  <c:v>38659</c:v>
                </c:pt>
                <c:pt idx="8927">
                  <c:v>38660</c:v>
                </c:pt>
                <c:pt idx="8928">
                  <c:v>38661</c:v>
                </c:pt>
                <c:pt idx="8929">
                  <c:v>38662</c:v>
                </c:pt>
                <c:pt idx="8930">
                  <c:v>38663</c:v>
                </c:pt>
                <c:pt idx="8931">
                  <c:v>38664</c:v>
                </c:pt>
                <c:pt idx="8932">
                  <c:v>38665</c:v>
                </c:pt>
                <c:pt idx="8933">
                  <c:v>38666</c:v>
                </c:pt>
                <c:pt idx="8934">
                  <c:v>38667</c:v>
                </c:pt>
                <c:pt idx="8935">
                  <c:v>38668</c:v>
                </c:pt>
                <c:pt idx="8936">
                  <c:v>38669</c:v>
                </c:pt>
                <c:pt idx="8937">
                  <c:v>38670</c:v>
                </c:pt>
                <c:pt idx="8938">
                  <c:v>38671</c:v>
                </c:pt>
                <c:pt idx="8939">
                  <c:v>38672</c:v>
                </c:pt>
                <c:pt idx="8940">
                  <c:v>38673</c:v>
                </c:pt>
                <c:pt idx="8941">
                  <c:v>38674</c:v>
                </c:pt>
                <c:pt idx="8942">
                  <c:v>38675</c:v>
                </c:pt>
                <c:pt idx="8943">
                  <c:v>38676</c:v>
                </c:pt>
                <c:pt idx="8944">
                  <c:v>38677</c:v>
                </c:pt>
                <c:pt idx="8945">
                  <c:v>38678</c:v>
                </c:pt>
                <c:pt idx="8946">
                  <c:v>38679</c:v>
                </c:pt>
                <c:pt idx="8947">
                  <c:v>38680</c:v>
                </c:pt>
                <c:pt idx="8948">
                  <c:v>38681</c:v>
                </c:pt>
                <c:pt idx="8949">
                  <c:v>38682</c:v>
                </c:pt>
                <c:pt idx="8950">
                  <c:v>38683</c:v>
                </c:pt>
                <c:pt idx="8951">
                  <c:v>38684</c:v>
                </c:pt>
                <c:pt idx="8952">
                  <c:v>38685</c:v>
                </c:pt>
                <c:pt idx="8953">
                  <c:v>38686</c:v>
                </c:pt>
                <c:pt idx="8954">
                  <c:v>38687</c:v>
                </c:pt>
                <c:pt idx="8955">
                  <c:v>38688</c:v>
                </c:pt>
                <c:pt idx="8956">
                  <c:v>38689</c:v>
                </c:pt>
                <c:pt idx="8957">
                  <c:v>38690</c:v>
                </c:pt>
                <c:pt idx="8958">
                  <c:v>38691</c:v>
                </c:pt>
                <c:pt idx="8959">
                  <c:v>38692</c:v>
                </c:pt>
                <c:pt idx="8960">
                  <c:v>38693</c:v>
                </c:pt>
                <c:pt idx="8961">
                  <c:v>38694</c:v>
                </c:pt>
                <c:pt idx="8962">
                  <c:v>38695</c:v>
                </c:pt>
                <c:pt idx="8963">
                  <c:v>38696</c:v>
                </c:pt>
                <c:pt idx="8964">
                  <c:v>38697</c:v>
                </c:pt>
                <c:pt idx="8965">
                  <c:v>38698</c:v>
                </c:pt>
                <c:pt idx="8966">
                  <c:v>38699</c:v>
                </c:pt>
                <c:pt idx="8967">
                  <c:v>38700</c:v>
                </c:pt>
                <c:pt idx="8968">
                  <c:v>38701</c:v>
                </c:pt>
                <c:pt idx="8969">
                  <c:v>38702</c:v>
                </c:pt>
                <c:pt idx="8970">
                  <c:v>38703</c:v>
                </c:pt>
                <c:pt idx="8971">
                  <c:v>38704</c:v>
                </c:pt>
                <c:pt idx="8972">
                  <c:v>38705</c:v>
                </c:pt>
                <c:pt idx="8973">
                  <c:v>38706</c:v>
                </c:pt>
                <c:pt idx="8974">
                  <c:v>38707</c:v>
                </c:pt>
                <c:pt idx="8975">
                  <c:v>38708</c:v>
                </c:pt>
                <c:pt idx="8976">
                  <c:v>38709</c:v>
                </c:pt>
                <c:pt idx="8977">
                  <c:v>38710</c:v>
                </c:pt>
                <c:pt idx="8978">
                  <c:v>38711</c:v>
                </c:pt>
                <c:pt idx="8979">
                  <c:v>38712</c:v>
                </c:pt>
                <c:pt idx="8980">
                  <c:v>38713</c:v>
                </c:pt>
                <c:pt idx="8981">
                  <c:v>38714</c:v>
                </c:pt>
                <c:pt idx="8982">
                  <c:v>38715</c:v>
                </c:pt>
                <c:pt idx="8983">
                  <c:v>38716</c:v>
                </c:pt>
                <c:pt idx="8984">
                  <c:v>38717</c:v>
                </c:pt>
                <c:pt idx="8985">
                  <c:v>38718</c:v>
                </c:pt>
                <c:pt idx="8986">
                  <c:v>38719</c:v>
                </c:pt>
                <c:pt idx="8987">
                  <c:v>38720</c:v>
                </c:pt>
                <c:pt idx="8988">
                  <c:v>38721</c:v>
                </c:pt>
                <c:pt idx="8989">
                  <c:v>38722</c:v>
                </c:pt>
                <c:pt idx="8990">
                  <c:v>38723</c:v>
                </c:pt>
                <c:pt idx="8991">
                  <c:v>38724</c:v>
                </c:pt>
                <c:pt idx="8992">
                  <c:v>38725</c:v>
                </c:pt>
                <c:pt idx="8993">
                  <c:v>38726</c:v>
                </c:pt>
                <c:pt idx="8994">
                  <c:v>38727</c:v>
                </c:pt>
                <c:pt idx="8995">
                  <c:v>38728</c:v>
                </c:pt>
                <c:pt idx="8996">
                  <c:v>38729</c:v>
                </c:pt>
                <c:pt idx="8997">
                  <c:v>38730</c:v>
                </c:pt>
                <c:pt idx="8998">
                  <c:v>38731</c:v>
                </c:pt>
                <c:pt idx="8999">
                  <c:v>38732</c:v>
                </c:pt>
                <c:pt idx="9000">
                  <c:v>38733</c:v>
                </c:pt>
                <c:pt idx="9001">
                  <c:v>38734</c:v>
                </c:pt>
                <c:pt idx="9002">
                  <c:v>38735</c:v>
                </c:pt>
                <c:pt idx="9003">
                  <c:v>38736</c:v>
                </c:pt>
                <c:pt idx="9004">
                  <c:v>38737</c:v>
                </c:pt>
                <c:pt idx="9005">
                  <c:v>38738</c:v>
                </c:pt>
                <c:pt idx="9006">
                  <c:v>38739</c:v>
                </c:pt>
                <c:pt idx="9007">
                  <c:v>38740</c:v>
                </c:pt>
                <c:pt idx="9008">
                  <c:v>38741</c:v>
                </c:pt>
                <c:pt idx="9009">
                  <c:v>38742</c:v>
                </c:pt>
                <c:pt idx="9010">
                  <c:v>38743</c:v>
                </c:pt>
                <c:pt idx="9011">
                  <c:v>38744</c:v>
                </c:pt>
                <c:pt idx="9012">
                  <c:v>38745</c:v>
                </c:pt>
                <c:pt idx="9013">
                  <c:v>38746</c:v>
                </c:pt>
                <c:pt idx="9014">
                  <c:v>38747</c:v>
                </c:pt>
                <c:pt idx="9015">
                  <c:v>38748</c:v>
                </c:pt>
                <c:pt idx="9016">
                  <c:v>38749</c:v>
                </c:pt>
                <c:pt idx="9017">
                  <c:v>38750</c:v>
                </c:pt>
                <c:pt idx="9018">
                  <c:v>38751</c:v>
                </c:pt>
                <c:pt idx="9019">
                  <c:v>38752</c:v>
                </c:pt>
                <c:pt idx="9020">
                  <c:v>38753</c:v>
                </c:pt>
                <c:pt idx="9021">
                  <c:v>38754</c:v>
                </c:pt>
                <c:pt idx="9022">
                  <c:v>38755</c:v>
                </c:pt>
                <c:pt idx="9023">
                  <c:v>38756</c:v>
                </c:pt>
                <c:pt idx="9024">
                  <c:v>38757</c:v>
                </c:pt>
                <c:pt idx="9025">
                  <c:v>38758</c:v>
                </c:pt>
                <c:pt idx="9026">
                  <c:v>38759</c:v>
                </c:pt>
                <c:pt idx="9027">
                  <c:v>38760</c:v>
                </c:pt>
                <c:pt idx="9028">
                  <c:v>38761</c:v>
                </c:pt>
                <c:pt idx="9029">
                  <c:v>38762</c:v>
                </c:pt>
                <c:pt idx="9030">
                  <c:v>38763</c:v>
                </c:pt>
                <c:pt idx="9031">
                  <c:v>38764</c:v>
                </c:pt>
                <c:pt idx="9032">
                  <c:v>38765</c:v>
                </c:pt>
                <c:pt idx="9033">
                  <c:v>38766</c:v>
                </c:pt>
                <c:pt idx="9034">
                  <c:v>38767</c:v>
                </c:pt>
                <c:pt idx="9035">
                  <c:v>38768</c:v>
                </c:pt>
                <c:pt idx="9036">
                  <c:v>38769</c:v>
                </c:pt>
                <c:pt idx="9037">
                  <c:v>38770</c:v>
                </c:pt>
                <c:pt idx="9038">
                  <c:v>38771</c:v>
                </c:pt>
                <c:pt idx="9039">
                  <c:v>38772</c:v>
                </c:pt>
                <c:pt idx="9040">
                  <c:v>38773</c:v>
                </c:pt>
                <c:pt idx="9041">
                  <c:v>38774</c:v>
                </c:pt>
                <c:pt idx="9042">
                  <c:v>38775</c:v>
                </c:pt>
                <c:pt idx="9043">
                  <c:v>38776</c:v>
                </c:pt>
                <c:pt idx="9044">
                  <c:v>38777</c:v>
                </c:pt>
                <c:pt idx="9045">
                  <c:v>38778</c:v>
                </c:pt>
                <c:pt idx="9046">
                  <c:v>38779</c:v>
                </c:pt>
                <c:pt idx="9047">
                  <c:v>38780</c:v>
                </c:pt>
                <c:pt idx="9048">
                  <c:v>38781</c:v>
                </c:pt>
                <c:pt idx="9049">
                  <c:v>38782</c:v>
                </c:pt>
                <c:pt idx="9050">
                  <c:v>38783</c:v>
                </c:pt>
                <c:pt idx="9051">
                  <c:v>38784</c:v>
                </c:pt>
                <c:pt idx="9052">
                  <c:v>38785</c:v>
                </c:pt>
                <c:pt idx="9053">
                  <c:v>38786</c:v>
                </c:pt>
                <c:pt idx="9054">
                  <c:v>38787</c:v>
                </c:pt>
                <c:pt idx="9055">
                  <c:v>38788</c:v>
                </c:pt>
                <c:pt idx="9056">
                  <c:v>38789</c:v>
                </c:pt>
                <c:pt idx="9057">
                  <c:v>38790</c:v>
                </c:pt>
                <c:pt idx="9058">
                  <c:v>38791</c:v>
                </c:pt>
                <c:pt idx="9059">
                  <c:v>38792</c:v>
                </c:pt>
                <c:pt idx="9060">
                  <c:v>38793</c:v>
                </c:pt>
                <c:pt idx="9061">
                  <c:v>38794</c:v>
                </c:pt>
                <c:pt idx="9062">
                  <c:v>38795</c:v>
                </c:pt>
                <c:pt idx="9063">
                  <c:v>38796</c:v>
                </c:pt>
                <c:pt idx="9064">
                  <c:v>38797</c:v>
                </c:pt>
                <c:pt idx="9065">
                  <c:v>38798</c:v>
                </c:pt>
                <c:pt idx="9066">
                  <c:v>38799</c:v>
                </c:pt>
                <c:pt idx="9067">
                  <c:v>38800</c:v>
                </c:pt>
                <c:pt idx="9068">
                  <c:v>38801</c:v>
                </c:pt>
                <c:pt idx="9069">
                  <c:v>38802</c:v>
                </c:pt>
                <c:pt idx="9070">
                  <c:v>38803</c:v>
                </c:pt>
                <c:pt idx="9071">
                  <c:v>38804</c:v>
                </c:pt>
                <c:pt idx="9072">
                  <c:v>38805</c:v>
                </c:pt>
                <c:pt idx="9073">
                  <c:v>38806</c:v>
                </c:pt>
                <c:pt idx="9074">
                  <c:v>38807</c:v>
                </c:pt>
                <c:pt idx="9075">
                  <c:v>38808</c:v>
                </c:pt>
                <c:pt idx="9076">
                  <c:v>38809</c:v>
                </c:pt>
                <c:pt idx="9077">
                  <c:v>38810</c:v>
                </c:pt>
                <c:pt idx="9078">
                  <c:v>38811</c:v>
                </c:pt>
                <c:pt idx="9079">
                  <c:v>38812</c:v>
                </c:pt>
                <c:pt idx="9080">
                  <c:v>38813</c:v>
                </c:pt>
                <c:pt idx="9081">
                  <c:v>38814</c:v>
                </c:pt>
                <c:pt idx="9082">
                  <c:v>38815</c:v>
                </c:pt>
                <c:pt idx="9083">
                  <c:v>38816</c:v>
                </c:pt>
                <c:pt idx="9084">
                  <c:v>38817</c:v>
                </c:pt>
                <c:pt idx="9085">
                  <c:v>38818</c:v>
                </c:pt>
                <c:pt idx="9086">
                  <c:v>38819</c:v>
                </c:pt>
                <c:pt idx="9087">
                  <c:v>38820</c:v>
                </c:pt>
                <c:pt idx="9088">
                  <c:v>38821</c:v>
                </c:pt>
                <c:pt idx="9089">
                  <c:v>38822</c:v>
                </c:pt>
                <c:pt idx="9090">
                  <c:v>38823</c:v>
                </c:pt>
                <c:pt idx="9091">
                  <c:v>38824</c:v>
                </c:pt>
                <c:pt idx="9092">
                  <c:v>38825</c:v>
                </c:pt>
                <c:pt idx="9093">
                  <c:v>38826</c:v>
                </c:pt>
                <c:pt idx="9094">
                  <c:v>38827</c:v>
                </c:pt>
                <c:pt idx="9095">
                  <c:v>38828</c:v>
                </c:pt>
                <c:pt idx="9096">
                  <c:v>38829</c:v>
                </c:pt>
                <c:pt idx="9097">
                  <c:v>38830</c:v>
                </c:pt>
                <c:pt idx="9098">
                  <c:v>38831</c:v>
                </c:pt>
                <c:pt idx="9099">
                  <c:v>38832</c:v>
                </c:pt>
                <c:pt idx="9100">
                  <c:v>38833</c:v>
                </c:pt>
                <c:pt idx="9101">
                  <c:v>38834</c:v>
                </c:pt>
                <c:pt idx="9102">
                  <c:v>38835</c:v>
                </c:pt>
                <c:pt idx="9103">
                  <c:v>38836</c:v>
                </c:pt>
                <c:pt idx="9104">
                  <c:v>38837</c:v>
                </c:pt>
                <c:pt idx="9105">
                  <c:v>38838</c:v>
                </c:pt>
                <c:pt idx="9106">
                  <c:v>38839</c:v>
                </c:pt>
                <c:pt idx="9107">
                  <c:v>38840</c:v>
                </c:pt>
                <c:pt idx="9108">
                  <c:v>38841</c:v>
                </c:pt>
                <c:pt idx="9109">
                  <c:v>38842</c:v>
                </c:pt>
                <c:pt idx="9110">
                  <c:v>38843</c:v>
                </c:pt>
                <c:pt idx="9111">
                  <c:v>38844</c:v>
                </c:pt>
                <c:pt idx="9112">
                  <c:v>38845</c:v>
                </c:pt>
                <c:pt idx="9113">
                  <c:v>38846</c:v>
                </c:pt>
                <c:pt idx="9114">
                  <c:v>38847</c:v>
                </c:pt>
                <c:pt idx="9115">
                  <c:v>38848</c:v>
                </c:pt>
                <c:pt idx="9116">
                  <c:v>38849</c:v>
                </c:pt>
                <c:pt idx="9117">
                  <c:v>38850</c:v>
                </c:pt>
                <c:pt idx="9118">
                  <c:v>38851</c:v>
                </c:pt>
                <c:pt idx="9119">
                  <c:v>38852</c:v>
                </c:pt>
                <c:pt idx="9120">
                  <c:v>38853</c:v>
                </c:pt>
                <c:pt idx="9121">
                  <c:v>38854</c:v>
                </c:pt>
                <c:pt idx="9122">
                  <c:v>38855</c:v>
                </c:pt>
                <c:pt idx="9123">
                  <c:v>38856</c:v>
                </c:pt>
                <c:pt idx="9124">
                  <c:v>38857</c:v>
                </c:pt>
                <c:pt idx="9125">
                  <c:v>38858</c:v>
                </c:pt>
                <c:pt idx="9126">
                  <c:v>38859</c:v>
                </c:pt>
                <c:pt idx="9127">
                  <c:v>38860</c:v>
                </c:pt>
                <c:pt idx="9128">
                  <c:v>38861</c:v>
                </c:pt>
                <c:pt idx="9129">
                  <c:v>38862</c:v>
                </c:pt>
                <c:pt idx="9130">
                  <c:v>38863</c:v>
                </c:pt>
                <c:pt idx="9131">
                  <c:v>38864</c:v>
                </c:pt>
                <c:pt idx="9132">
                  <c:v>38865</c:v>
                </c:pt>
                <c:pt idx="9133">
                  <c:v>38866</c:v>
                </c:pt>
                <c:pt idx="9134">
                  <c:v>38867</c:v>
                </c:pt>
                <c:pt idx="9135">
                  <c:v>38868</c:v>
                </c:pt>
                <c:pt idx="9136">
                  <c:v>38869</c:v>
                </c:pt>
                <c:pt idx="9137">
                  <c:v>38870</c:v>
                </c:pt>
                <c:pt idx="9138">
                  <c:v>38871</c:v>
                </c:pt>
                <c:pt idx="9139">
                  <c:v>38872</c:v>
                </c:pt>
                <c:pt idx="9140">
                  <c:v>38873</c:v>
                </c:pt>
                <c:pt idx="9141">
                  <c:v>38874</c:v>
                </c:pt>
                <c:pt idx="9142">
                  <c:v>38875</c:v>
                </c:pt>
                <c:pt idx="9143">
                  <c:v>38876</c:v>
                </c:pt>
                <c:pt idx="9144">
                  <c:v>38877</c:v>
                </c:pt>
                <c:pt idx="9145">
                  <c:v>38878</c:v>
                </c:pt>
                <c:pt idx="9146">
                  <c:v>38879</c:v>
                </c:pt>
                <c:pt idx="9147">
                  <c:v>38880</c:v>
                </c:pt>
                <c:pt idx="9148">
                  <c:v>38881</c:v>
                </c:pt>
                <c:pt idx="9149">
                  <c:v>38882</c:v>
                </c:pt>
                <c:pt idx="9150">
                  <c:v>38883</c:v>
                </c:pt>
                <c:pt idx="9151">
                  <c:v>38884</c:v>
                </c:pt>
                <c:pt idx="9152">
                  <c:v>38885</c:v>
                </c:pt>
                <c:pt idx="9153">
                  <c:v>38886</c:v>
                </c:pt>
                <c:pt idx="9154">
                  <c:v>38887</c:v>
                </c:pt>
                <c:pt idx="9155">
                  <c:v>38888</c:v>
                </c:pt>
                <c:pt idx="9156">
                  <c:v>38889</c:v>
                </c:pt>
                <c:pt idx="9157">
                  <c:v>38890</c:v>
                </c:pt>
                <c:pt idx="9158">
                  <c:v>38891</c:v>
                </c:pt>
                <c:pt idx="9159">
                  <c:v>38892</c:v>
                </c:pt>
                <c:pt idx="9160">
                  <c:v>38893</c:v>
                </c:pt>
                <c:pt idx="9161">
                  <c:v>38894</c:v>
                </c:pt>
                <c:pt idx="9162">
                  <c:v>38895</c:v>
                </c:pt>
                <c:pt idx="9163">
                  <c:v>38896</c:v>
                </c:pt>
                <c:pt idx="9164">
                  <c:v>38897</c:v>
                </c:pt>
                <c:pt idx="9165">
                  <c:v>38898</c:v>
                </c:pt>
                <c:pt idx="9166">
                  <c:v>38899</c:v>
                </c:pt>
                <c:pt idx="9167">
                  <c:v>38900</c:v>
                </c:pt>
                <c:pt idx="9168">
                  <c:v>38901</c:v>
                </c:pt>
                <c:pt idx="9169">
                  <c:v>38902</c:v>
                </c:pt>
                <c:pt idx="9170">
                  <c:v>38903</c:v>
                </c:pt>
                <c:pt idx="9171">
                  <c:v>38904</c:v>
                </c:pt>
                <c:pt idx="9172">
                  <c:v>38905</c:v>
                </c:pt>
                <c:pt idx="9173">
                  <c:v>38906</c:v>
                </c:pt>
                <c:pt idx="9174">
                  <c:v>38907</c:v>
                </c:pt>
                <c:pt idx="9175">
                  <c:v>38908</c:v>
                </c:pt>
                <c:pt idx="9176">
                  <c:v>38909</c:v>
                </c:pt>
                <c:pt idx="9177">
                  <c:v>38910</c:v>
                </c:pt>
                <c:pt idx="9178">
                  <c:v>38911</c:v>
                </c:pt>
                <c:pt idx="9179">
                  <c:v>38912</c:v>
                </c:pt>
                <c:pt idx="9180">
                  <c:v>38913</c:v>
                </c:pt>
                <c:pt idx="9181">
                  <c:v>38914</c:v>
                </c:pt>
                <c:pt idx="9182">
                  <c:v>38915</c:v>
                </c:pt>
                <c:pt idx="9183">
                  <c:v>38916</c:v>
                </c:pt>
                <c:pt idx="9184">
                  <c:v>38917</c:v>
                </c:pt>
                <c:pt idx="9185">
                  <c:v>38918</c:v>
                </c:pt>
                <c:pt idx="9186">
                  <c:v>38919</c:v>
                </c:pt>
                <c:pt idx="9187">
                  <c:v>38920</c:v>
                </c:pt>
                <c:pt idx="9188">
                  <c:v>38921</c:v>
                </c:pt>
                <c:pt idx="9189">
                  <c:v>38922</c:v>
                </c:pt>
                <c:pt idx="9190">
                  <c:v>38923</c:v>
                </c:pt>
                <c:pt idx="9191">
                  <c:v>38924</c:v>
                </c:pt>
                <c:pt idx="9192">
                  <c:v>38925</c:v>
                </c:pt>
                <c:pt idx="9193">
                  <c:v>38926</c:v>
                </c:pt>
                <c:pt idx="9194">
                  <c:v>38927</c:v>
                </c:pt>
                <c:pt idx="9195">
                  <c:v>38928</c:v>
                </c:pt>
                <c:pt idx="9196">
                  <c:v>38929</c:v>
                </c:pt>
                <c:pt idx="9197">
                  <c:v>38930</c:v>
                </c:pt>
                <c:pt idx="9198">
                  <c:v>38931</c:v>
                </c:pt>
                <c:pt idx="9199">
                  <c:v>38932</c:v>
                </c:pt>
                <c:pt idx="9200">
                  <c:v>38933</c:v>
                </c:pt>
                <c:pt idx="9201">
                  <c:v>38934</c:v>
                </c:pt>
                <c:pt idx="9202">
                  <c:v>38935</c:v>
                </c:pt>
                <c:pt idx="9203">
                  <c:v>38936</c:v>
                </c:pt>
                <c:pt idx="9204">
                  <c:v>38937</c:v>
                </c:pt>
                <c:pt idx="9205">
                  <c:v>38938</c:v>
                </c:pt>
                <c:pt idx="9206">
                  <c:v>38939</c:v>
                </c:pt>
                <c:pt idx="9207">
                  <c:v>38940</c:v>
                </c:pt>
                <c:pt idx="9208">
                  <c:v>38941</c:v>
                </c:pt>
                <c:pt idx="9209">
                  <c:v>38942</c:v>
                </c:pt>
                <c:pt idx="9210">
                  <c:v>38943</c:v>
                </c:pt>
                <c:pt idx="9211">
                  <c:v>38944</c:v>
                </c:pt>
                <c:pt idx="9212">
                  <c:v>38945</c:v>
                </c:pt>
                <c:pt idx="9213">
                  <c:v>38949</c:v>
                </c:pt>
                <c:pt idx="9214">
                  <c:v>38950</c:v>
                </c:pt>
                <c:pt idx="9215">
                  <c:v>38951</c:v>
                </c:pt>
                <c:pt idx="9216">
                  <c:v>38952</c:v>
                </c:pt>
                <c:pt idx="9217">
                  <c:v>38953</c:v>
                </c:pt>
                <c:pt idx="9218">
                  <c:v>38954</c:v>
                </c:pt>
                <c:pt idx="9219">
                  <c:v>38955</c:v>
                </c:pt>
                <c:pt idx="9220">
                  <c:v>38961</c:v>
                </c:pt>
                <c:pt idx="9221">
                  <c:v>38962</c:v>
                </c:pt>
                <c:pt idx="9222">
                  <c:v>38963</c:v>
                </c:pt>
                <c:pt idx="9223">
                  <c:v>38964</c:v>
                </c:pt>
                <c:pt idx="9224">
                  <c:v>38965</c:v>
                </c:pt>
                <c:pt idx="9225">
                  <c:v>38966</c:v>
                </c:pt>
                <c:pt idx="9226">
                  <c:v>38967</c:v>
                </c:pt>
                <c:pt idx="9227">
                  <c:v>38968</c:v>
                </c:pt>
                <c:pt idx="9228">
                  <c:v>38969</c:v>
                </c:pt>
                <c:pt idx="9229">
                  <c:v>38970</c:v>
                </c:pt>
                <c:pt idx="9230">
                  <c:v>38971</c:v>
                </c:pt>
                <c:pt idx="9231">
                  <c:v>38972</c:v>
                </c:pt>
                <c:pt idx="9232">
                  <c:v>38973</c:v>
                </c:pt>
                <c:pt idx="9233">
                  <c:v>38974</c:v>
                </c:pt>
                <c:pt idx="9234">
                  <c:v>38975</c:v>
                </c:pt>
                <c:pt idx="9235">
                  <c:v>38976</c:v>
                </c:pt>
                <c:pt idx="9236">
                  <c:v>38977</c:v>
                </c:pt>
                <c:pt idx="9237">
                  <c:v>38978</c:v>
                </c:pt>
                <c:pt idx="9238">
                  <c:v>38979</c:v>
                </c:pt>
                <c:pt idx="9239">
                  <c:v>38980</c:v>
                </c:pt>
                <c:pt idx="9240">
                  <c:v>38981</c:v>
                </c:pt>
                <c:pt idx="9241">
                  <c:v>38982</c:v>
                </c:pt>
                <c:pt idx="9242">
                  <c:v>38983</c:v>
                </c:pt>
                <c:pt idx="9243">
                  <c:v>38984</c:v>
                </c:pt>
                <c:pt idx="9244">
                  <c:v>38985</c:v>
                </c:pt>
                <c:pt idx="9245">
                  <c:v>38986</c:v>
                </c:pt>
                <c:pt idx="9246">
                  <c:v>38987</c:v>
                </c:pt>
                <c:pt idx="9247">
                  <c:v>38988</c:v>
                </c:pt>
                <c:pt idx="9248">
                  <c:v>38989</c:v>
                </c:pt>
                <c:pt idx="9249">
                  <c:v>38990</c:v>
                </c:pt>
                <c:pt idx="9250">
                  <c:v>38991</c:v>
                </c:pt>
                <c:pt idx="9251">
                  <c:v>38992</c:v>
                </c:pt>
                <c:pt idx="9252">
                  <c:v>38993</c:v>
                </c:pt>
                <c:pt idx="9253">
                  <c:v>38994</c:v>
                </c:pt>
                <c:pt idx="9254">
                  <c:v>38995</c:v>
                </c:pt>
                <c:pt idx="9255">
                  <c:v>38996</c:v>
                </c:pt>
                <c:pt idx="9256">
                  <c:v>38997</c:v>
                </c:pt>
                <c:pt idx="9257">
                  <c:v>38998</c:v>
                </c:pt>
                <c:pt idx="9258">
                  <c:v>38999</c:v>
                </c:pt>
                <c:pt idx="9259">
                  <c:v>39000</c:v>
                </c:pt>
                <c:pt idx="9260">
                  <c:v>39001</c:v>
                </c:pt>
                <c:pt idx="9261">
                  <c:v>39002</c:v>
                </c:pt>
                <c:pt idx="9262">
                  <c:v>39003</c:v>
                </c:pt>
                <c:pt idx="9263">
                  <c:v>39004</c:v>
                </c:pt>
                <c:pt idx="9264">
                  <c:v>39005</c:v>
                </c:pt>
                <c:pt idx="9265">
                  <c:v>39006</c:v>
                </c:pt>
                <c:pt idx="9266">
                  <c:v>39007</c:v>
                </c:pt>
                <c:pt idx="9267">
                  <c:v>39008</c:v>
                </c:pt>
                <c:pt idx="9268">
                  <c:v>39009</c:v>
                </c:pt>
                <c:pt idx="9269">
                  <c:v>39010</c:v>
                </c:pt>
                <c:pt idx="9270">
                  <c:v>39011</c:v>
                </c:pt>
                <c:pt idx="9271">
                  <c:v>39012</c:v>
                </c:pt>
                <c:pt idx="9272">
                  <c:v>39013</c:v>
                </c:pt>
                <c:pt idx="9273">
                  <c:v>39014</c:v>
                </c:pt>
                <c:pt idx="9274">
                  <c:v>39015</c:v>
                </c:pt>
                <c:pt idx="9275">
                  <c:v>39016</c:v>
                </c:pt>
                <c:pt idx="9276">
                  <c:v>39017</c:v>
                </c:pt>
                <c:pt idx="9277">
                  <c:v>39018</c:v>
                </c:pt>
                <c:pt idx="9278">
                  <c:v>39019</c:v>
                </c:pt>
                <c:pt idx="9279">
                  <c:v>39020</c:v>
                </c:pt>
                <c:pt idx="9280">
                  <c:v>39021</c:v>
                </c:pt>
                <c:pt idx="9281">
                  <c:v>39022</c:v>
                </c:pt>
                <c:pt idx="9282">
                  <c:v>39023</c:v>
                </c:pt>
                <c:pt idx="9283">
                  <c:v>39024</c:v>
                </c:pt>
                <c:pt idx="9284">
                  <c:v>39025</c:v>
                </c:pt>
                <c:pt idx="9285">
                  <c:v>39026</c:v>
                </c:pt>
                <c:pt idx="9286">
                  <c:v>39027</c:v>
                </c:pt>
                <c:pt idx="9287">
                  <c:v>39028</c:v>
                </c:pt>
                <c:pt idx="9288">
                  <c:v>39029</c:v>
                </c:pt>
                <c:pt idx="9289">
                  <c:v>39030</c:v>
                </c:pt>
                <c:pt idx="9290">
                  <c:v>39031</c:v>
                </c:pt>
                <c:pt idx="9291">
                  <c:v>39032</c:v>
                </c:pt>
                <c:pt idx="9292">
                  <c:v>39033</c:v>
                </c:pt>
                <c:pt idx="9293">
                  <c:v>39034</c:v>
                </c:pt>
                <c:pt idx="9294">
                  <c:v>39035</c:v>
                </c:pt>
                <c:pt idx="9295">
                  <c:v>39036</c:v>
                </c:pt>
                <c:pt idx="9296">
                  <c:v>39071</c:v>
                </c:pt>
                <c:pt idx="9297">
                  <c:v>39072</c:v>
                </c:pt>
                <c:pt idx="9298">
                  <c:v>39073</c:v>
                </c:pt>
                <c:pt idx="9299">
                  <c:v>39074</c:v>
                </c:pt>
                <c:pt idx="9300">
                  <c:v>39075</c:v>
                </c:pt>
                <c:pt idx="9301">
                  <c:v>39076</c:v>
                </c:pt>
                <c:pt idx="9302">
                  <c:v>39077</c:v>
                </c:pt>
                <c:pt idx="9303">
                  <c:v>39078</c:v>
                </c:pt>
                <c:pt idx="9304">
                  <c:v>39081</c:v>
                </c:pt>
                <c:pt idx="9305">
                  <c:v>39082</c:v>
                </c:pt>
                <c:pt idx="9306">
                  <c:v>39083</c:v>
                </c:pt>
                <c:pt idx="9307">
                  <c:v>39084</c:v>
                </c:pt>
                <c:pt idx="9308">
                  <c:v>39085</c:v>
                </c:pt>
                <c:pt idx="9309">
                  <c:v>39086</c:v>
                </c:pt>
                <c:pt idx="9310">
                  <c:v>39087</c:v>
                </c:pt>
                <c:pt idx="9311">
                  <c:v>39088</c:v>
                </c:pt>
                <c:pt idx="9312">
                  <c:v>39089</c:v>
                </c:pt>
                <c:pt idx="9313">
                  <c:v>39090</c:v>
                </c:pt>
                <c:pt idx="9314">
                  <c:v>39091</c:v>
                </c:pt>
                <c:pt idx="9315">
                  <c:v>39092</c:v>
                </c:pt>
                <c:pt idx="9316">
                  <c:v>39093</c:v>
                </c:pt>
                <c:pt idx="9317">
                  <c:v>39094</c:v>
                </c:pt>
                <c:pt idx="9318">
                  <c:v>39095</c:v>
                </c:pt>
                <c:pt idx="9319">
                  <c:v>39096</c:v>
                </c:pt>
                <c:pt idx="9320">
                  <c:v>39097</c:v>
                </c:pt>
                <c:pt idx="9321">
                  <c:v>39098</c:v>
                </c:pt>
                <c:pt idx="9322">
                  <c:v>39099</c:v>
                </c:pt>
                <c:pt idx="9323">
                  <c:v>39100</c:v>
                </c:pt>
                <c:pt idx="9324">
                  <c:v>39101</c:v>
                </c:pt>
                <c:pt idx="9325">
                  <c:v>39102</c:v>
                </c:pt>
                <c:pt idx="9326">
                  <c:v>39103</c:v>
                </c:pt>
                <c:pt idx="9327">
                  <c:v>39104</c:v>
                </c:pt>
                <c:pt idx="9328">
                  <c:v>39105</c:v>
                </c:pt>
                <c:pt idx="9329">
                  <c:v>39106</c:v>
                </c:pt>
                <c:pt idx="9330">
                  <c:v>39107</c:v>
                </c:pt>
                <c:pt idx="9331">
                  <c:v>39108</c:v>
                </c:pt>
                <c:pt idx="9332">
                  <c:v>39109</c:v>
                </c:pt>
                <c:pt idx="9333">
                  <c:v>39110</c:v>
                </c:pt>
                <c:pt idx="9334">
                  <c:v>39111</c:v>
                </c:pt>
                <c:pt idx="9335">
                  <c:v>39112</c:v>
                </c:pt>
                <c:pt idx="9336">
                  <c:v>39113</c:v>
                </c:pt>
                <c:pt idx="9337">
                  <c:v>39114</c:v>
                </c:pt>
                <c:pt idx="9338">
                  <c:v>39115</c:v>
                </c:pt>
                <c:pt idx="9339">
                  <c:v>39116</c:v>
                </c:pt>
                <c:pt idx="9340">
                  <c:v>39117</c:v>
                </c:pt>
                <c:pt idx="9341">
                  <c:v>39118</c:v>
                </c:pt>
                <c:pt idx="9342">
                  <c:v>39119</c:v>
                </c:pt>
                <c:pt idx="9343">
                  <c:v>39120</c:v>
                </c:pt>
                <c:pt idx="9344">
                  <c:v>39121</c:v>
                </c:pt>
                <c:pt idx="9345">
                  <c:v>39128</c:v>
                </c:pt>
                <c:pt idx="9346">
                  <c:v>39129</c:v>
                </c:pt>
                <c:pt idx="9347">
                  <c:v>39130</c:v>
                </c:pt>
                <c:pt idx="9348">
                  <c:v>39131</c:v>
                </c:pt>
                <c:pt idx="9349">
                  <c:v>39132</c:v>
                </c:pt>
                <c:pt idx="9350">
                  <c:v>39133</c:v>
                </c:pt>
                <c:pt idx="9351">
                  <c:v>39134</c:v>
                </c:pt>
                <c:pt idx="9352">
                  <c:v>39135</c:v>
                </c:pt>
                <c:pt idx="9353">
                  <c:v>39136</c:v>
                </c:pt>
                <c:pt idx="9354">
                  <c:v>39137</c:v>
                </c:pt>
                <c:pt idx="9355">
                  <c:v>39138</c:v>
                </c:pt>
                <c:pt idx="9356">
                  <c:v>39139</c:v>
                </c:pt>
                <c:pt idx="9357">
                  <c:v>39140</c:v>
                </c:pt>
                <c:pt idx="9358">
                  <c:v>39141</c:v>
                </c:pt>
                <c:pt idx="9359">
                  <c:v>39142</c:v>
                </c:pt>
                <c:pt idx="9360">
                  <c:v>39143</c:v>
                </c:pt>
                <c:pt idx="9361">
                  <c:v>39144</c:v>
                </c:pt>
                <c:pt idx="9362">
                  <c:v>39145</c:v>
                </c:pt>
                <c:pt idx="9363">
                  <c:v>39146</c:v>
                </c:pt>
                <c:pt idx="9364">
                  <c:v>39147</c:v>
                </c:pt>
                <c:pt idx="9365">
                  <c:v>39148</c:v>
                </c:pt>
                <c:pt idx="9366">
                  <c:v>39149</c:v>
                </c:pt>
                <c:pt idx="9367">
                  <c:v>39150</c:v>
                </c:pt>
                <c:pt idx="9368">
                  <c:v>39151</c:v>
                </c:pt>
                <c:pt idx="9369">
                  <c:v>39152</c:v>
                </c:pt>
                <c:pt idx="9370">
                  <c:v>39153</c:v>
                </c:pt>
                <c:pt idx="9371">
                  <c:v>39154</c:v>
                </c:pt>
                <c:pt idx="9372">
                  <c:v>39155</c:v>
                </c:pt>
                <c:pt idx="9373">
                  <c:v>39156</c:v>
                </c:pt>
                <c:pt idx="9374">
                  <c:v>39157</c:v>
                </c:pt>
                <c:pt idx="9375">
                  <c:v>39158</c:v>
                </c:pt>
                <c:pt idx="9376">
                  <c:v>39159</c:v>
                </c:pt>
                <c:pt idx="9377">
                  <c:v>39160</c:v>
                </c:pt>
                <c:pt idx="9378">
                  <c:v>39161</c:v>
                </c:pt>
                <c:pt idx="9379">
                  <c:v>39162</c:v>
                </c:pt>
                <c:pt idx="9380">
                  <c:v>39163</c:v>
                </c:pt>
                <c:pt idx="9381">
                  <c:v>39164</c:v>
                </c:pt>
                <c:pt idx="9382">
                  <c:v>39165</c:v>
                </c:pt>
                <c:pt idx="9383">
                  <c:v>39166</c:v>
                </c:pt>
                <c:pt idx="9384">
                  <c:v>39167</c:v>
                </c:pt>
                <c:pt idx="9385">
                  <c:v>39168</c:v>
                </c:pt>
                <c:pt idx="9386">
                  <c:v>39169</c:v>
                </c:pt>
                <c:pt idx="9387">
                  <c:v>39170</c:v>
                </c:pt>
                <c:pt idx="9388">
                  <c:v>39171</c:v>
                </c:pt>
                <c:pt idx="9389">
                  <c:v>39172</c:v>
                </c:pt>
                <c:pt idx="9390">
                  <c:v>39173</c:v>
                </c:pt>
                <c:pt idx="9391">
                  <c:v>39174</c:v>
                </c:pt>
                <c:pt idx="9392">
                  <c:v>39175</c:v>
                </c:pt>
                <c:pt idx="9393">
                  <c:v>39176</c:v>
                </c:pt>
                <c:pt idx="9394">
                  <c:v>39177</c:v>
                </c:pt>
                <c:pt idx="9395">
                  <c:v>39178</c:v>
                </c:pt>
                <c:pt idx="9396">
                  <c:v>39179</c:v>
                </c:pt>
                <c:pt idx="9397">
                  <c:v>39180</c:v>
                </c:pt>
                <c:pt idx="9398">
                  <c:v>39181</c:v>
                </c:pt>
                <c:pt idx="9399">
                  <c:v>39182</c:v>
                </c:pt>
                <c:pt idx="9400">
                  <c:v>39183</c:v>
                </c:pt>
                <c:pt idx="9401">
                  <c:v>39184</c:v>
                </c:pt>
                <c:pt idx="9402">
                  <c:v>39185</c:v>
                </c:pt>
                <c:pt idx="9403">
                  <c:v>39186</c:v>
                </c:pt>
                <c:pt idx="9404">
                  <c:v>39187</c:v>
                </c:pt>
                <c:pt idx="9405">
                  <c:v>39188</c:v>
                </c:pt>
                <c:pt idx="9406">
                  <c:v>39189</c:v>
                </c:pt>
                <c:pt idx="9407">
                  <c:v>39190</c:v>
                </c:pt>
                <c:pt idx="9408">
                  <c:v>39191</c:v>
                </c:pt>
                <c:pt idx="9409">
                  <c:v>39192</c:v>
                </c:pt>
                <c:pt idx="9410">
                  <c:v>39193</c:v>
                </c:pt>
                <c:pt idx="9411">
                  <c:v>39194</c:v>
                </c:pt>
                <c:pt idx="9412">
                  <c:v>39195</c:v>
                </c:pt>
                <c:pt idx="9413">
                  <c:v>39196</c:v>
                </c:pt>
                <c:pt idx="9414">
                  <c:v>39197</c:v>
                </c:pt>
                <c:pt idx="9415">
                  <c:v>39198</c:v>
                </c:pt>
                <c:pt idx="9416">
                  <c:v>39199</c:v>
                </c:pt>
                <c:pt idx="9417">
                  <c:v>39200</c:v>
                </c:pt>
                <c:pt idx="9418">
                  <c:v>39201</c:v>
                </c:pt>
                <c:pt idx="9419">
                  <c:v>39202</c:v>
                </c:pt>
                <c:pt idx="9420">
                  <c:v>39203</c:v>
                </c:pt>
                <c:pt idx="9421">
                  <c:v>39204</c:v>
                </c:pt>
                <c:pt idx="9422">
                  <c:v>39205</c:v>
                </c:pt>
                <c:pt idx="9423">
                  <c:v>39206</c:v>
                </c:pt>
                <c:pt idx="9424">
                  <c:v>39207</c:v>
                </c:pt>
                <c:pt idx="9425">
                  <c:v>39208</c:v>
                </c:pt>
                <c:pt idx="9426">
                  <c:v>39209</c:v>
                </c:pt>
                <c:pt idx="9427">
                  <c:v>39210</c:v>
                </c:pt>
                <c:pt idx="9428">
                  <c:v>39211</c:v>
                </c:pt>
                <c:pt idx="9429">
                  <c:v>39212</c:v>
                </c:pt>
                <c:pt idx="9430">
                  <c:v>39213</c:v>
                </c:pt>
                <c:pt idx="9431">
                  <c:v>39214</c:v>
                </c:pt>
                <c:pt idx="9432">
                  <c:v>39215</c:v>
                </c:pt>
                <c:pt idx="9433">
                  <c:v>39216</c:v>
                </c:pt>
                <c:pt idx="9434">
                  <c:v>39217</c:v>
                </c:pt>
                <c:pt idx="9435">
                  <c:v>39218</c:v>
                </c:pt>
                <c:pt idx="9436">
                  <c:v>39219</c:v>
                </c:pt>
                <c:pt idx="9437">
                  <c:v>39220</c:v>
                </c:pt>
                <c:pt idx="9438">
                  <c:v>39221</c:v>
                </c:pt>
                <c:pt idx="9439">
                  <c:v>39222</c:v>
                </c:pt>
                <c:pt idx="9440">
                  <c:v>39223</c:v>
                </c:pt>
                <c:pt idx="9441">
                  <c:v>39224</c:v>
                </c:pt>
                <c:pt idx="9442">
                  <c:v>39225</c:v>
                </c:pt>
                <c:pt idx="9443">
                  <c:v>39226</c:v>
                </c:pt>
                <c:pt idx="9444">
                  <c:v>39227</c:v>
                </c:pt>
                <c:pt idx="9445">
                  <c:v>39228</c:v>
                </c:pt>
                <c:pt idx="9446">
                  <c:v>39229</c:v>
                </c:pt>
                <c:pt idx="9447">
                  <c:v>39230</c:v>
                </c:pt>
                <c:pt idx="9448">
                  <c:v>39231</c:v>
                </c:pt>
                <c:pt idx="9449">
                  <c:v>39232</c:v>
                </c:pt>
                <c:pt idx="9450">
                  <c:v>39233</c:v>
                </c:pt>
                <c:pt idx="9451">
                  <c:v>39234</c:v>
                </c:pt>
                <c:pt idx="9452">
                  <c:v>39235</c:v>
                </c:pt>
                <c:pt idx="9453">
                  <c:v>39236</c:v>
                </c:pt>
                <c:pt idx="9454">
                  <c:v>39237</c:v>
                </c:pt>
                <c:pt idx="9455">
                  <c:v>39238</c:v>
                </c:pt>
                <c:pt idx="9456">
                  <c:v>39239</c:v>
                </c:pt>
                <c:pt idx="9457">
                  <c:v>39240</c:v>
                </c:pt>
                <c:pt idx="9458">
                  <c:v>39241</c:v>
                </c:pt>
                <c:pt idx="9459">
                  <c:v>39242</c:v>
                </c:pt>
                <c:pt idx="9460">
                  <c:v>39243</c:v>
                </c:pt>
                <c:pt idx="9461">
                  <c:v>39244</c:v>
                </c:pt>
                <c:pt idx="9462">
                  <c:v>39245</c:v>
                </c:pt>
                <c:pt idx="9463">
                  <c:v>39246</c:v>
                </c:pt>
                <c:pt idx="9464">
                  <c:v>39247</c:v>
                </c:pt>
                <c:pt idx="9465">
                  <c:v>39248</c:v>
                </c:pt>
                <c:pt idx="9466">
                  <c:v>39249</c:v>
                </c:pt>
                <c:pt idx="9467">
                  <c:v>39250</c:v>
                </c:pt>
                <c:pt idx="9468">
                  <c:v>39251</c:v>
                </c:pt>
                <c:pt idx="9469">
                  <c:v>39252</c:v>
                </c:pt>
                <c:pt idx="9470">
                  <c:v>39253</c:v>
                </c:pt>
                <c:pt idx="9471">
                  <c:v>39254</c:v>
                </c:pt>
                <c:pt idx="9472">
                  <c:v>39255</c:v>
                </c:pt>
                <c:pt idx="9473">
                  <c:v>39256</c:v>
                </c:pt>
                <c:pt idx="9474">
                  <c:v>39257</c:v>
                </c:pt>
                <c:pt idx="9475">
                  <c:v>39258</c:v>
                </c:pt>
                <c:pt idx="9476">
                  <c:v>39259</c:v>
                </c:pt>
                <c:pt idx="9477">
                  <c:v>39260</c:v>
                </c:pt>
                <c:pt idx="9478">
                  <c:v>39261</c:v>
                </c:pt>
                <c:pt idx="9479">
                  <c:v>39262</c:v>
                </c:pt>
                <c:pt idx="9480">
                  <c:v>39263</c:v>
                </c:pt>
              </c:numCache>
            </c:numRef>
          </c:xVal>
          <c:yVal>
            <c:numRef>
              <c:f>Sheet2!$G$2:$G$10295</c:f>
              <c:numCache>
                <c:formatCode>General</c:formatCode>
                <c:ptCount val="10294"/>
                <c:pt idx="0">
                  <c:v>21</c:v>
                </c:pt>
                <c:pt idx="1">
                  <c:v>24</c:v>
                </c:pt>
                <c:pt idx="2">
                  <c:v>29</c:v>
                </c:pt>
                <c:pt idx="3">
                  <c:v>33</c:v>
                </c:pt>
                <c:pt idx="4">
                  <c:v>39</c:v>
                </c:pt>
                <c:pt idx="5">
                  <c:v>39</c:v>
                </c:pt>
                <c:pt idx="6">
                  <c:v>28</c:v>
                </c:pt>
                <c:pt idx="7">
                  <c:v>37</c:v>
                </c:pt>
                <c:pt idx="8">
                  <c:v>36</c:v>
                </c:pt>
                <c:pt idx="9">
                  <c:v>40</c:v>
                </c:pt>
                <c:pt idx="10">
                  <c:v>27</c:v>
                </c:pt>
                <c:pt idx="11">
                  <c:v>25</c:v>
                </c:pt>
                <c:pt idx="12">
                  <c:v>27</c:v>
                </c:pt>
                <c:pt idx="13">
                  <c:v>29</c:v>
                </c:pt>
                <c:pt idx="14">
                  <c:v>26</c:v>
                </c:pt>
                <c:pt idx="15">
                  <c:v>27</c:v>
                </c:pt>
                <c:pt idx="16">
                  <c:v>24</c:v>
                </c:pt>
                <c:pt idx="17">
                  <c:v>26</c:v>
                </c:pt>
                <c:pt idx="18">
                  <c:v>29</c:v>
                </c:pt>
                <c:pt idx="19">
                  <c:v>29</c:v>
                </c:pt>
                <c:pt idx="20">
                  <c:v>33</c:v>
                </c:pt>
                <c:pt idx="21">
                  <c:v>39</c:v>
                </c:pt>
                <c:pt idx="22">
                  <c:v>26</c:v>
                </c:pt>
                <c:pt idx="23">
                  <c:v>28</c:v>
                </c:pt>
                <c:pt idx="24">
                  <c:v>32</c:v>
                </c:pt>
                <c:pt idx="25">
                  <c:v>33</c:v>
                </c:pt>
                <c:pt idx="26">
                  <c:v>34</c:v>
                </c:pt>
                <c:pt idx="27">
                  <c:v>34</c:v>
                </c:pt>
                <c:pt idx="28">
                  <c:v>34</c:v>
                </c:pt>
                <c:pt idx="29">
                  <c:v>23</c:v>
                </c:pt>
                <c:pt idx="30">
                  <c:v>42</c:v>
                </c:pt>
                <c:pt idx="31">
                  <c:v>39</c:v>
                </c:pt>
                <c:pt idx="32">
                  <c:v>50</c:v>
                </c:pt>
                <c:pt idx="33">
                  <c:v>41</c:v>
                </c:pt>
                <c:pt idx="34">
                  <c:v>43</c:v>
                </c:pt>
                <c:pt idx="35">
                  <c:v>37</c:v>
                </c:pt>
                <c:pt idx="36">
                  <c:v>38</c:v>
                </c:pt>
                <c:pt idx="37">
                  <c:v>36</c:v>
                </c:pt>
                <c:pt idx="38">
                  <c:v>29</c:v>
                </c:pt>
                <c:pt idx="39">
                  <c:v>30</c:v>
                </c:pt>
                <c:pt idx="40">
                  <c:v>49</c:v>
                </c:pt>
                <c:pt idx="41">
                  <c:v>28</c:v>
                </c:pt>
                <c:pt idx="42">
                  <c:v>26</c:v>
                </c:pt>
                <c:pt idx="43">
                  <c:v>24</c:v>
                </c:pt>
                <c:pt idx="44">
                  <c:v>24</c:v>
                </c:pt>
                <c:pt idx="45">
                  <c:v>29</c:v>
                </c:pt>
                <c:pt idx="46">
                  <c:v>30</c:v>
                </c:pt>
                <c:pt idx="47">
                  <c:v>42</c:v>
                </c:pt>
                <c:pt idx="48">
                  <c:v>32</c:v>
                </c:pt>
                <c:pt idx="49">
                  <c:v>33</c:v>
                </c:pt>
                <c:pt idx="50">
                  <c:v>30</c:v>
                </c:pt>
                <c:pt idx="51">
                  <c:v>27</c:v>
                </c:pt>
                <c:pt idx="52">
                  <c:v>37</c:v>
                </c:pt>
                <c:pt idx="53">
                  <c:v>34</c:v>
                </c:pt>
                <c:pt idx="54">
                  <c:v>38</c:v>
                </c:pt>
                <c:pt idx="55">
                  <c:v>32</c:v>
                </c:pt>
                <c:pt idx="56">
                  <c:v>34</c:v>
                </c:pt>
                <c:pt idx="57">
                  <c:v>35</c:v>
                </c:pt>
                <c:pt idx="58">
                  <c:v>35</c:v>
                </c:pt>
                <c:pt idx="59">
                  <c:v>44</c:v>
                </c:pt>
                <c:pt idx="60">
                  <c:v>36</c:v>
                </c:pt>
                <c:pt idx="61">
                  <c:v>33</c:v>
                </c:pt>
                <c:pt idx="62">
                  <c:v>29</c:v>
                </c:pt>
                <c:pt idx="63">
                  <c:v>27</c:v>
                </c:pt>
                <c:pt idx="64">
                  <c:v>26</c:v>
                </c:pt>
                <c:pt idx="65">
                  <c:v>27</c:v>
                </c:pt>
                <c:pt idx="66">
                  <c:v>25</c:v>
                </c:pt>
                <c:pt idx="67">
                  <c:v>29</c:v>
                </c:pt>
                <c:pt idx="68">
                  <c:v>20</c:v>
                </c:pt>
                <c:pt idx="69">
                  <c:v>20</c:v>
                </c:pt>
                <c:pt idx="70">
                  <c:v>25</c:v>
                </c:pt>
                <c:pt idx="71">
                  <c:v>24</c:v>
                </c:pt>
                <c:pt idx="72">
                  <c:v>29</c:v>
                </c:pt>
                <c:pt idx="73">
                  <c:v>28</c:v>
                </c:pt>
                <c:pt idx="74">
                  <c:v>25</c:v>
                </c:pt>
                <c:pt idx="75">
                  <c:v>39</c:v>
                </c:pt>
                <c:pt idx="76">
                  <c:v>27</c:v>
                </c:pt>
                <c:pt idx="77">
                  <c:v>20</c:v>
                </c:pt>
                <c:pt idx="78">
                  <c:v>25</c:v>
                </c:pt>
                <c:pt idx="79">
                  <c:v>31</c:v>
                </c:pt>
                <c:pt idx="80">
                  <c:v>20</c:v>
                </c:pt>
                <c:pt idx="81">
                  <c:v>28</c:v>
                </c:pt>
                <c:pt idx="82">
                  <c:v>18</c:v>
                </c:pt>
                <c:pt idx="83">
                  <c:v>18</c:v>
                </c:pt>
                <c:pt idx="84">
                  <c:v>20</c:v>
                </c:pt>
                <c:pt idx="85">
                  <c:v>17</c:v>
                </c:pt>
                <c:pt idx="86">
                  <c:v>22</c:v>
                </c:pt>
                <c:pt idx="87">
                  <c:v>21</c:v>
                </c:pt>
                <c:pt idx="88">
                  <c:v>34</c:v>
                </c:pt>
                <c:pt idx="89">
                  <c:v>25</c:v>
                </c:pt>
                <c:pt idx="90">
                  <c:v>18</c:v>
                </c:pt>
                <c:pt idx="91">
                  <c:v>19</c:v>
                </c:pt>
                <c:pt idx="92">
                  <c:v>22</c:v>
                </c:pt>
                <c:pt idx="93">
                  <c:v>25</c:v>
                </c:pt>
                <c:pt idx="94">
                  <c:v>17</c:v>
                </c:pt>
                <c:pt idx="95">
                  <c:v>21</c:v>
                </c:pt>
                <c:pt idx="96">
                  <c:v>27</c:v>
                </c:pt>
                <c:pt idx="97">
                  <c:v>25</c:v>
                </c:pt>
                <c:pt idx="98">
                  <c:v>18</c:v>
                </c:pt>
                <c:pt idx="99">
                  <c:v>15</c:v>
                </c:pt>
                <c:pt idx="100">
                  <c:v>20</c:v>
                </c:pt>
                <c:pt idx="101">
                  <c:v>27</c:v>
                </c:pt>
                <c:pt idx="102">
                  <c:v>23</c:v>
                </c:pt>
                <c:pt idx="103">
                  <c:v>23</c:v>
                </c:pt>
                <c:pt idx="104">
                  <c:v>25</c:v>
                </c:pt>
                <c:pt idx="105">
                  <c:v>30</c:v>
                </c:pt>
                <c:pt idx="106">
                  <c:v>22</c:v>
                </c:pt>
                <c:pt idx="107">
                  <c:v>25</c:v>
                </c:pt>
                <c:pt idx="108">
                  <c:v>23</c:v>
                </c:pt>
                <c:pt idx="109">
                  <c:v>25</c:v>
                </c:pt>
                <c:pt idx="110">
                  <c:v>34</c:v>
                </c:pt>
                <c:pt idx="111">
                  <c:v>31</c:v>
                </c:pt>
                <c:pt idx="112">
                  <c:v>23</c:v>
                </c:pt>
                <c:pt idx="113">
                  <c:v>26</c:v>
                </c:pt>
                <c:pt idx="114">
                  <c:v>26</c:v>
                </c:pt>
                <c:pt idx="115">
                  <c:v>24</c:v>
                </c:pt>
                <c:pt idx="116">
                  <c:v>21</c:v>
                </c:pt>
                <c:pt idx="117">
                  <c:v>24</c:v>
                </c:pt>
                <c:pt idx="118">
                  <c:v>25</c:v>
                </c:pt>
                <c:pt idx="119">
                  <c:v>30</c:v>
                </c:pt>
                <c:pt idx="120">
                  <c:v>30</c:v>
                </c:pt>
                <c:pt idx="121">
                  <c:v>35</c:v>
                </c:pt>
                <c:pt idx="122">
                  <c:v>24</c:v>
                </c:pt>
                <c:pt idx="123">
                  <c:v>28</c:v>
                </c:pt>
                <c:pt idx="124">
                  <c:v>31</c:v>
                </c:pt>
                <c:pt idx="125">
                  <c:v>30</c:v>
                </c:pt>
                <c:pt idx="126">
                  <c:v>23</c:v>
                </c:pt>
                <c:pt idx="127">
                  <c:v>23</c:v>
                </c:pt>
                <c:pt idx="128">
                  <c:v>25</c:v>
                </c:pt>
                <c:pt idx="129">
                  <c:v>27</c:v>
                </c:pt>
                <c:pt idx="130">
                  <c:v>27</c:v>
                </c:pt>
                <c:pt idx="131">
                  <c:v>28</c:v>
                </c:pt>
                <c:pt idx="132">
                  <c:v>27</c:v>
                </c:pt>
                <c:pt idx="133">
                  <c:v>30</c:v>
                </c:pt>
                <c:pt idx="134">
                  <c:v>28</c:v>
                </c:pt>
                <c:pt idx="135">
                  <c:v>33</c:v>
                </c:pt>
                <c:pt idx="136">
                  <c:v>25</c:v>
                </c:pt>
                <c:pt idx="137">
                  <c:v>26</c:v>
                </c:pt>
                <c:pt idx="138">
                  <c:v>28</c:v>
                </c:pt>
                <c:pt idx="139">
                  <c:v>32</c:v>
                </c:pt>
                <c:pt idx="140">
                  <c:v>27</c:v>
                </c:pt>
                <c:pt idx="141">
                  <c:v>24</c:v>
                </c:pt>
                <c:pt idx="142">
                  <c:v>39</c:v>
                </c:pt>
                <c:pt idx="143">
                  <c:v>36</c:v>
                </c:pt>
                <c:pt idx="144">
                  <c:v>41</c:v>
                </c:pt>
                <c:pt idx="145">
                  <c:v>51</c:v>
                </c:pt>
                <c:pt idx="146">
                  <c:v>46</c:v>
                </c:pt>
                <c:pt idx="147">
                  <c:v>45</c:v>
                </c:pt>
                <c:pt idx="148">
                  <c:v>46</c:v>
                </c:pt>
                <c:pt idx="149">
                  <c:v>45</c:v>
                </c:pt>
                <c:pt idx="150">
                  <c:v>45</c:v>
                </c:pt>
                <c:pt idx="151">
                  <c:v>40</c:v>
                </c:pt>
                <c:pt idx="152">
                  <c:v>41</c:v>
                </c:pt>
                <c:pt idx="153">
                  <c:v>44</c:v>
                </c:pt>
                <c:pt idx="154">
                  <c:v>40</c:v>
                </c:pt>
                <c:pt idx="155">
                  <c:v>27</c:v>
                </c:pt>
                <c:pt idx="156">
                  <c:v>30</c:v>
                </c:pt>
                <c:pt idx="157">
                  <c:v>51</c:v>
                </c:pt>
                <c:pt idx="158">
                  <c:v>25</c:v>
                </c:pt>
                <c:pt idx="159">
                  <c:v>25</c:v>
                </c:pt>
                <c:pt idx="160">
                  <c:v>26</c:v>
                </c:pt>
                <c:pt idx="161">
                  <c:v>33</c:v>
                </c:pt>
                <c:pt idx="162">
                  <c:v>36</c:v>
                </c:pt>
                <c:pt idx="163">
                  <c:v>25</c:v>
                </c:pt>
                <c:pt idx="164">
                  <c:v>34</c:v>
                </c:pt>
                <c:pt idx="165">
                  <c:v>43</c:v>
                </c:pt>
                <c:pt idx="166">
                  <c:v>26</c:v>
                </c:pt>
                <c:pt idx="167">
                  <c:v>26</c:v>
                </c:pt>
                <c:pt idx="168">
                  <c:v>27</c:v>
                </c:pt>
                <c:pt idx="169">
                  <c:v>33</c:v>
                </c:pt>
                <c:pt idx="170">
                  <c:v>34</c:v>
                </c:pt>
                <c:pt idx="171">
                  <c:v>38</c:v>
                </c:pt>
                <c:pt idx="172">
                  <c:v>29</c:v>
                </c:pt>
                <c:pt idx="173">
                  <c:v>33</c:v>
                </c:pt>
                <c:pt idx="174">
                  <c:v>37</c:v>
                </c:pt>
                <c:pt idx="175">
                  <c:v>42</c:v>
                </c:pt>
                <c:pt idx="176">
                  <c:v>49</c:v>
                </c:pt>
                <c:pt idx="177">
                  <c:v>43</c:v>
                </c:pt>
                <c:pt idx="178">
                  <c:v>32</c:v>
                </c:pt>
                <c:pt idx="179">
                  <c:v>23</c:v>
                </c:pt>
                <c:pt idx="180">
                  <c:v>32</c:v>
                </c:pt>
                <c:pt idx="181">
                  <c:v>37</c:v>
                </c:pt>
                <c:pt idx="182">
                  <c:v>25</c:v>
                </c:pt>
                <c:pt idx="183">
                  <c:v>25</c:v>
                </c:pt>
                <c:pt idx="184">
                  <c:v>24</c:v>
                </c:pt>
                <c:pt idx="185">
                  <c:v>39</c:v>
                </c:pt>
                <c:pt idx="186">
                  <c:v>29</c:v>
                </c:pt>
                <c:pt idx="187">
                  <c:v>30</c:v>
                </c:pt>
                <c:pt idx="188">
                  <c:v>31</c:v>
                </c:pt>
                <c:pt idx="189">
                  <c:v>16</c:v>
                </c:pt>
                <c:pt idx="190">
                  <c:v>17</c:v>
                </c:pt>
                <c:pt idx="191">
                  <c:v>17</c:v>
                </c:pt>
                <c:pt idx="192">
                  <c:v>23</c:v>
                </c:pt>
                <c:pt idx="193">
                  <c:v>25</c:v>
                </c:pt>
                <c:pt idx="194">
                  <c:v>28</c:v>
                </c:pt>
                <c:pt idx="195">
                  <c:v>30</c:v>
                </c:pt>
                <c:pt idx="196">
                  <c:v>32</c:v>
                </c:pt>
                <c:pt idx="197">
                  <c:v>33</c:v>
                </c:pt>
                <c:pt idx="198">
                  <c:v>36</c:v>
                </c:pt>
                <c:pt idx="199">
                  <c:v>29</c:v>
                </c:pt>
                <c:pt idx="200">
                  <c:v>30</c:v>
                </c:pt>
                <c:pt idx="201">
                  <c:v>30</c:v>
                </c:pt>
                <c:pt idx="202">
                  <c:v>30</c:v>
                </c:pt>
                <c:pt idx="203">
                  <c:v>29</c:v>
                </c:pt>
                <c:pt idx="204">
                  <c:v>26</c:v>
                </c:pt>
                <c:pt idx="205">
                  <c:v>27</c:v>
                </c:pt>
                <c:pt idx="206">
                  <c:v>27</c:v>
                </c:pt>
                <c:pt idx="207">
                  <c:v>31</c:v>
                </c:pt>
                <c:pt idx="208">
                  <c:v>25</c:v>
                </c:pt>
                <c:pt idx="209">
                  <c:v>22</c:v>
                </c:pt>
                <c:pt idx="210">
                  <c:v>29</c:v>
                </c:pt>
                <c:pt idx="211">
                  <c:v>27</c:v>
                </c:pt>
                <c:pt idx="212">
                  <c:v>25</c:v>
                </c:pt>
                <c:pt idx="213">
                  <c:v>27</c:v>
                </c:pt>
                <c:pt idx="214">
                  <c:v>25</c:v>
                </c:pt>
                <c:pt idx="215">
                  <c:v>23</c:v>
                </c:pt>
                <c:pt idx="216">
                  <c:v>34</c:v>
                </c:pt>
                <c:pt idx="217">
                  <c:v>23</c:v>
                </c:pt>
                <c:pt idx="218">
                  <c:v>23</c:v>
                </c:pt>
                <c:pt idx="219">
                  <c:v>23</c:v>
                </c:pt>
                <c:pt idx="220">
                  <c:v>23</c:v>
                </c:pt>
                <c:pt idx="221">
                  <c:v>25</c:v>
                </c:pt>
                <c:pt idx="222">
                  <c:v>22</c:v>
                </c:pt>
                <c:pt idx="223">
                  <c:v>20</c:v>
                </c:pt>
                <c:pt idx="224">
                  <c:v>20</c:v>
                </c:pt>
                <c:pt idx="225">
                  <c:v>22</c:v>
                </c:pt>
                <c:pt idx="226">
                  <c:v>21</c:v>
                </c:pt>
                <c:pt idx="227">
                  <c:v>18</c:v>
                </c:pt>
                <c:pt idx="228">
                  <c:v>20</c:v>
                </c:pt>
                <c:pt idx="229">
                  <c:v>22</c:v>
                </c:pt>
                <c:pt idx="230">
                  <c:v>26</c:v>
                </c:pt>
                <c:pt idx="231">
                  <c:v>24</c:v>
                </c:pt>
                <c:pt idx="232">
                  <c:v>24</c:v>
                </c:pt>
                <c:pt idx="233">
                  <c:v>17</c:v>
                </c:pt>
                <c:pt idx="234">
                  <c:v>26</c:v>
                </c:pt>
                <c:pt idx="235">
                  <c:v>20</c:v>
                </c:pt>
                <c:pt idx="236">
                  <c:v>21</c:v>
                </c:pt>
                <c:pt idx="237">
                  <c:v>18</c:v>
                </c:pt>
                <c:pt idx="238">
                  <c:v>20</c:v>
                </c:pt>
                <c:pt idx="239">
                  <c:v>20</c:v>
                </c:pt>
                <c:pt idx="240">
                  <c:v>18</c:v>
                </c:pt>
                <c:pt idx="241">
                  <c:v>25</c:v>
                </c:pt>
                <c:pt idx="242">
                  <c:v>15</c:v>
                </c:pt>
                <c:pt idx="243">
                  <c:v>13</c:v>
                </c:pt>
                <c:pt idx="244">
                  <c:v>4</c:v>
                </c:pt>
                <c:pt idx="245">
                  <c:v>19</c:v>
                </c:pt>
                <c:pt idx="246">
                  <c:v>1</c:v>
                </c:pt>
                <c:pt idx="247">
                  <c:v>-7</c:v>
                </c:pt>
                <c:pt idx="248">
                  <c:v>20</c:v>
                </c:pt>
                <c:pt idx="249">
                  <c:v>17</c:v>
                </c:pt>
                <c:pt idx="250">
                  <c:v>9</c:v>
                </c:pt>
                <c:pt idx="251">
                  <c:v>30</c:v>
                </c:pt>
                <c:pt idx="252">
                  <c:v>28</c:v>
                </c:pt>
                <c:pt idx="253">
                  <c:v>26</c:v>
                </c:pt>
                <c:pt idx="254">
                  <c:v>18</c:v>
                </c:pt>
                <c:pt idx="255">
                  <c:v>4</c:v>
                </c:pt>
                <c:pt idx="256">
                  <c:v>4</c:v>
                </c:pt>
                <c:pt idx="257">
                  <c:v>0</c:v>
                </c:pt>
                <c:pt idx="258">
                  <c:v>5</c:v>
                </c:pt>
                <c:pt idx="259">
                  <c:v>0</c:v>
                </c:pt>
                <c:pt idx="260">
                  <c:v>8</c:v>
                </c:pt>
                <c:pt idx="261">
                  <c:v>29</c:v>
                </c:pt>
                <c:pt idx="262">
                  <c:v>24</c:v>
                </c:pt>
                <c:pt idx="263">
                  <c:v>25</c:v>
                </c:pt>
                <c:pt idx="264">
                  <c:v>8</c:v>
                </c:pt>
                <c:pt idx="265">
                  <c:v>3</c:v>
                </c:pt>
                <c:pt idx="266">
                  <c:v>12</c:v>
                </c:pt>
                <c:pt idx="267">
                  <c:v>10</c:v>
                </c:pt>
                <c:pt idx="268">
                  <c:v>-5</c:v>
                </c:pt>
                <c:pt idx="269">
                  <c:v>-7</c:v>
                </c:pt>
                <c:pt idx="270">
                  <c:v>-7</c:v>
                </c:pt>
                <c:pt idx="271">
                  <c:v>10</c:v>
                </c:pt>
                <c:pt idx="272">
                  <c:v>20</c:v>
                </c:pt>
                <c:pt idx="273">
                  <c:v>18</c:v>
                </c:pt>
                <c:pt idx="274">
                  <c:v>26</c:v>
                </c:pt>
                <c:pt idx="275">
                  <c:v>13</c:v>
                </c:pt>
                <c:pt idx="276">
                  <c:v>10</c:v>
                </c:pt>
                <c:pt idx="277">
                  <c:v>7</c:v>
                </c:pt>
                <c:pt idx="278">
                  <c:v>2</c:v>
                </c:pt>
                <c:pt idx="279">
                  <c:v>5</c:v>
                </c:pt>
                <c:pt idx="280">
                  <c:v>10</c:v>
                </c:pt>
                <c:pt idx="281">
                  <c:v>-13</c:v>
                </c:pt>
                <c:pt idx="282">
                  <c:v>2</c:v>
                </c:pt>
                <c:pt idx="283">
                  <c:v>-3</c:v>
                </c:pt>
                <c:pt idx="284">
                  <c:v>0</c:v>
                </c:pt>
                <c:pt idx="285">
                  <c:v>5</c:v>
                </c:pt>
                <c:pt idx="286">
                  <c:v>2</c:v>
                </c:pt>
                <c:pt idx="287">
                  <c:v>2</c:v>
                </c:pt>
                <c:pt idx="288">
                  <c:v>20</c:v>
                </c:pt>
                <c:pt idx="289">
                  <c:v>3</c:v>
                </c:pt>
                <c:pt idx="290">
                  <c:v>-5</c:v>
                </c:pt>
                <c:pt idx="291">
                  <c:v>-9</c:v>
                </c:pt>
                <c:pt idx="292">
                  <c:v>-12</c:v>
                </c:pt>
                <c:pt idx="293">
                  <c:v>10</c:v>
                </c:pt>
                <c:pt idx="294">
                  <c:v>1</c:v>
                </c:pt>
                <c:pt idx="295">
                  <c:v>17</c:v>
                </c:pt>
                <c:pt idx="296">
                  <c:v>27</c:v>
                </c:pt>
                <c:pt idx="297">
                  <c:v>21</c:v>
                </c:pt>
                <c:pt idx="298">
                  <c:v>23</c:v>
                </c:pt>
                <c:pt idx="299">
                  <c:v>16</c:v>
                </c:pt>
                <c:pt idx="300">
                  <c:v>26</c:v>
                </c:pt>
                <c:pt idx="301">
                  <c:v>20</c:v>
                </c:pt>
                <c:pt idx="302">
                  <c:v>18</c:v>
                </c:pt>
                <c:pt idx="303">
                  <c:v>33</c:v>
                </c:pt>
                <c:pt idx="304">
                  <c:v>6</c:v>
                </c:pt>
                <c:pt idx="305">
                  <c:v>8</c:v>
                </c:pt>
                <c:pt idx="306">
                  <c:v>26</c:v>
                </c:pt>
                <c:pt idx="307">
                  <c:v>25</c:v>
                </c:pt>
                <c:pt idx="308">
                  <c:v>0</c:v>
                </c:pt>
                <c:pt idx="309">
                  <c:v>-1</c:v>
                </c:pt>
                <c:pt idx="310">
                  <c:v>10</c:v>
                </c:pt>
                <c:pt idx="311">
                  <c:v>-5</c:v>
                </c:pt>
                <c:pt idx="312">
                  <c:v>-2</c:v>
                </c:pt>
                <c:pt idx="313">
                  <c:v>9</c:v>
                </c:pt>
                <c:pt idx="314">
                  <c:v>0</c:v>
                </c:pt>
                <c:pt idx="315">
                  <c:v>20</c:v>
                </c:pt>
                <c:pt idx="316">
                  <c:v>13</c:v>
                </c:pt>
                <c:pt idx="317">
                  <c:v>10</c:v>
                </c:pt>
                <c:pt idx="318">
                  <c:v>-15</c:v>
                </c:pt>
                <c:pt idx="319">
                  <c:v>-5</c:v>
                </c:pt>
                <c:pt idx="320">
                  <c:v>-14</c:v>
                </c:pt>
                <c:pt idx="321">
                  <c:v>-21</c:v>
                </c:pt>
                <c:pt idx="322">
                  <c:v>9</c:v>
                </c:pt>
                <c:pt idx="323">
                  <c:v>2</c:v>
                </c:pt>
                <c:pt idx="324">
                  <c:v>8</c:v>
                </c:pt>
                <c:pt idx="325">
                  <c:v>10</c:v>
                </c:pt>
                <c:pt idx="326">
                  <c:v>-12</c:v>
                </c:pt>
                <c:pt idx="327">
                  <c:v>1</c:v>
                </c:pt>
                <c:pt idx="328">
                  <c:v>0</c:v>
                </c:pt>
                <c:pt idx="329">
                  <c:v>11</c:v>
                </c:pt>
                <c:pt idx="330">
                  <c:v>10</c:v>
                </c:pt>
                <c:pt idx="331">
                  <c:v>9</c:v>
                </c:pt>
                <c:pt idx="332">
                  <c:v>12</c:v>
                </c:pt>
                <c:pt idx="333">
                  <c:v>13</c:v>
                </c:pt>
                <c:pt idx="334">
                  <c:v>15</c:v>
                </c:pt>
                <c:pt idx="335">
                  <c:v>20</c:v>
                </c:pt>
                <c:pt idx="336">
                  <c:v>29</c:v>
                </c:pt>
                <c:pt idx="337">
                  <c:v>24</c:v>
                </c:pt>
                <c:pt idx="338">
                  <c:v>18</c:v>
                </c:pt>
                <c:pt idx="339">
                  <c:v>25</c:v>
                </c:pt>
                <c:pt idx="340">
                  <c:v>4</c:v>
                </c:pt>
                <c:pt idx="341">
                  <c:v>15</c:v>
                </c:pt>
                <c:pt idx="342">
                  <c:v>21</c:v>
                </c:pt>
                <c:pt idx="343">
                  <c:v>15</c:v>
                </c:pt>
                <c:pt idx="344">
                  <c:v>22</c:v>
                </c:pt>
                <c:pt idx="345">
                  <c:v>16</c:v>
                </c:pt>
                <c:pt idx="346">
                  <c:v>19</c:v>
                </c:pt>
                <c:pt idx="347">
                  <c:v>10</c:v>
                </c:pt>
                <c:pt idx="348">
                  <c:v>27</c:v>
                </c:pt>
                <c:pt idx="349">
                  <c:v>25</c:v>
                </c:pt>
                <c:pt idx="350">
                  <c:v>0</c:v>
                </c:pt>
                <c:pt idx="351">
                  <c:v>16</c:v>
                </c:pt>
                <c:pt idx="352">
                  <c:v>16</c:v>
                </c:pt>
                <c:pt idx="353">
                  <c:v>0</c:v>
                </c:pt>
                <c:pt idx="354">
                  <c:v>26</c:v>
                </c:pt>
                <c:pt idx="355">
                  <c:v>12</c:v>
                </c:pt>
                <c:pt idx="356">
                  <c:v>24</c:v>
                </c:pt>
                <c:pt idx="357">
                  <c:v>20</c:v>
                </c:pt>
                <c:pt idx="358">
                  <c:v>20</c:v>
                </c:pt>
                <c:pt idx="359">
                  <c:v>19</c:v>
                </c:pt>
                <c:pt idx="360">
                  <c:v>17</c:v>
                </c:pt>
                <c:pt idx="361">
                  <c:v>17</c:v>
                </c:pt>
                <c:pt idx="362">
                  <c:v>23</c:v>
                </c:pt>
                <c:pt idx="363">
                  <c:v>20</c:v>
                </c:pt>
                <c:pt idx="364">
                  <c:v>21</c:v>
                </c:pt>
                <c:pt idx="365">
                  <c:v>20</c:v>
                </c:pt>
                <c:pt idx="366">
                  <c:v>32</c:v>
                </c:pt>
                <c:pt idx="367">
                  <c:v>21</c:v>
                </c:pt>
                <c:pt idx="368">
                  <c:v>9</c:v>
                </c:pt>
                <c:pt idx="369">
                  <c:v>23</c:v>
                </c:pt>
                <c:pt idx="370">
                  <c:v>27</c:v>
                </c:pt>
                <c:pt idx="371">
                  <c:v>15</c:v>
                </c:pt>
                <c:pt idx="372">
                  <c:v>12</c:v>
                </c:pt>
                <c:pt idx="373">
                  <c:v>18</c:v>
                </c:pt>
                <c:pt idx="374">
                  <c:v>24</c:v>
                </c:pt>
                <c:pt idx="375">
                  <c:v>27</c:v>
                </c:pt>
                <c:pt idx="376">
                  <c:v>17</c:v>
                </c:pt>
                <c:pt idx="377">
                  <c:v>27</c:v>
                </c:pt>
                <c:pt idx="378">
                  <c:v>29</c:v>
                </c:pt>
                <c:pt idx="379">
                  <c:v>27</c:v>
                </c:pt>
                <c:pt idx="380">
                  <c:v>9</c:v>
                </c:pt>
                <c:pt idx="381">
                  <c:v>26</c:v>
                </c:pt>
                <c:pt idx="382">
                  <c:v>8</c:v>
                </c:pt>
                <c:pt idx="383">
                  <c:v>12</c:v>
                </c:pt>
                <c:pt idx="384">
                  <c:v>10</c:v>
                </c:pt>
                <c:pt idx="385">
                  <c:v>15</c:v>
                </c:pt>
                <c:pt idx="386">
                  <c:v>19</c:v>
                </c:pt>
                <c:pt idx="387">
                  <c:v>21</c:v>
                </c:pt>
                <c:pt idx="388">
                  <c:v>28</c:v>
                </c:pt>
                <c:pt idx="389">
                  <c:v>12</c:v>
                </c:pt>
                <c:pt idx="390">
                  <c:v>18</c:v>
                </c:pt>
                <c:pt idx="391">
                  <c:v>30</c:v>
                </c:pt>
                <c:pt idx="392">
                  <c:v>13</c:v>
                </c:pt>
                <c:pt idx="393">
                  <c:v>30</c:v>
                </c:pt>
                <c:pt idx="394">
                  <c:v>26</c:v>
                </c:pt>
                <c:pt idx="395">
                  <c:v>25</c:v>
                </c:pt>
                <c:pt idx="396">
                  <c:v>19</c:v>
                </c:pt>
                <c:pt idx="397">
                  <c:v>25</c:v>
                </c:pt>
                <c:pt idx="398">
                  <c:v>32</c:v>
                </c:pt>
                <c:pt idx="399">
                  <c:v>20</c:v>
                </c:pt>
                <c:pt idx="400">
                  <c:v>23</c:v>
                </c:pt>
                <c:pt idx="401">
                  <c:v>10</c:v>
                </c:pt>
                <c:pt idx="402">
                  <c:v>18</c:v>
                </c:pt>
                <c:pt idx="403">
                  <c:v>25</c:v>
                </c:pt>
                <c:pt idx="404">
                  <c:v>27</c:v>
                </c:pt>
                <c:pt idx="405">
                  <c:v>26</c:v>
                </c:pt>
                <c:pt idx="406">
                  <c:v>23</c:v>
                </c:pt>
                <c:pt idx="407">
                  <c:v>19</c:v>
                </c:pt>
                <c:pt idx="408">
                  <c:v>33</c:v>
                </c:pt>
                <c:pt idx="409">
                  <c:v>33</c:v>
                </c:pt>
                <c:pt idx="410">
                  <c:v>19</c:v>
                </c:pt>
                <c:pt idx="411">
                  <c:v>22</c:v>
                </c:pt>
                <c:pt idx="412">
                  <c:v>24</c:v>
                </c:pt>
                <c:pt idx="413">
                  <c:v>25</c:v>
                </c:pt>
                <c:pt idx="414">
                  <c:v>31</c:v>
                </c:pt>
                <c:pt idx="415">
                  <c:v>27</c:v>
                </c:pt>
                <c:pt idx="416">
                  <c:v>35</c:v>
                </c:pt>
                <c:pt idx="417">
                  <c:v>32</c:v>
                </c:pt>
                <c:pt idx="418">
                  <c:v>26</c:v>
                </c:pt>
                <c:pt idx="419">
                  <c:v>27</c:v>
                </c:pt>
                <c:pt idx="420">
                  <c:v>17</c:v>
                </c:pt>
                <c:pt idx="421">
                  <c:v>20</c:v>
                </c:pt>
                <c:pt idx="422">
                  <c:v>20</c:v>
                </c:pt>
                <c:pt idx="423">
                  <c:v>24</c:v>
                </c:pt>
                <c:pt idx="424">
                  <c:v>25</c:v>
                </c:pt>
                <c:pt idx="425">
                  <c:v>27</c:v>
                </c:pt>
                <c:pt idx="426">
                  <c:v>26</c:v>
                </c:pt>
                <c:pt idx="427">
                  <c:v>28</c:v>
                </c:pt>
                <c:pt idx="428">
                  <c:v>29</c:v>
                </c:pt>
                <c:pt idx="429">
                  <c:v>28</c:v>
                </c:pt>
                <c:pt idx="430">
                  <c:v>30</c:v>
                </c:pt>
                <c:pt idx="431">
                  <c:v>31</c:v>
                </c:pt>
                <c:pt idx="432">
                  <c:v>29</c:v>
                </c:pt>
                <c:pt idx="433">
                  <c:v>32</c:v>
                </c:pt>
                <c:pt idx="434">
                  <c:v>32</c:v>
                </c:pt>
                <c:pt idx="435">
                  <c:v>34</c:v>
                </c:pt>
                <c:pt idx="436">
                  <c:v>29</c:v>
                </c:pt>
                <c:pt idx="437">
                  <c:v>31</c:v>
                </c:pt>
                <c:pt idx="438">
                  <c:v>35</c:v>
                </c:pt>
                <c:pt idx="439">
                  <c:v>33</c:v>
                </c:pt>
                <c:pt idx="440">
                  <c:v>29</c:v>
                </c:pt>
                <c:pt idx="441">
                  <c:v>23</c:v>
                </c:pt>
                <c:pt idx="442">
                  <c:v>22</c:v>
                </c:pt>
                <c:pt idx="443">
                  <c:v>25</c:v>
                </c:pt>
                <c:pt idx="444">
                  <c:v>25</c:v>
                </c:pt>
                <c:pt idx="445">
                  <c:v>25</c:v>
                </c:pt>
                <c:pt idx="446">
                  <c:v>32</c:v>
                </c:pt>
                <c:pt idx="447">
                  <c:v>34</c:v>
                </c:pt>
                <c:pt idx="448">
                  <c:v>34</c:v>
                </c:pt>
                <c:pt idx="449">
                  <c:v>36</c:v>
                </c:pt>
                <c:pt idx="450">
                  <c:v>26</c:v>
                </c:pt>
                <c:pt idx="451">
                  <c:v>23</c:v>
                </c:pt>
                <c:pt idx="452">
                  <c:v>25</c:v>
                </c:pt>
                <c:pt idx="453">
                  <c:v>29</c:v>
                </c:pt>
                <c:pt idx="454">
                  <c:v>30</c:v>
                </c:pt>
                <c:pt idx="455">
                  <c:v>34</c:v>
                </c:pt>
                <c:pt idx="456">
                  <c:v>52</c:v>
                </c:pt>
                <c:pt idx="457">
                  <c:v>30</c:v>
                </c:pt>
                <c:pt idx="458">
                  <c:v>25</c:v>
                </c:pt>
                <c:pt idx="459">
                  <c:v>25</c:v>
                </c:pt>
                <c:pt idx="460">
                  <c:v>31</c:v>
                </c:pt>
                <c:pt idx="461">
                  <c:v>28</c:v>
                </c:pt>
                <c:pt idx="462">
                  <c:v>28</c:v>
                </c:pt>
                <c:pt idx="463">
                  <c:v>28</c:v>
                </c:pt>
                <c:pt idx="464">
                  <c:v>30</c:v>
                </c:pt>
                <c:pt idx="465">
                  <c:v>25</c:v>
                </c:pt>
                <c:pt idx="466">
                  <c:v>32</c:v>
                </c:pt>
                <c:pt idx="467">
                  <c:v>31</c:v>
                </c:pt>
                <c:pt idx="468">
                  <c:v>29</c:v>
                </c:pt>
                <c:pt idx="469">
                  <c:v>30</c:v>
                </c:pt>
                <c:pt idx="470">
                  <c:v>26</c:v>
                </c:pt>
                <c:pt idx="471">
                  <c:v>27</c:v>
                </c:pt>
                <c:pt idx="472">
                  <c:v>38</c:v>
                </c:pt>
                <c:pt idx="473">
                  <c:v>35</c:v>
                </c:pt>
                <c:pt idx="474">
                  <c:v>26</c:v>
                </c:pt>
                <c:pt idx="475">
                  <c:v>31</c:v>
                </c:pt>
                <c:pt idx="476">
                  <c:v>31</c:v>
                </c:pt>
                <c:pt idx="477">
                  <c:v>34</c:v>
                </c:pt>
                <c:pt idx="478">
                  <c:v>32</c:v>
                </c:pt>
                <c:pt idx="479">
                  <c:v>26</c:v>
                </c:pt>
                <c:pt idx="480">
                  <c:v>26</c:v>
                </c:pt>
                <c:pt idx="481">
                  <c:v>25</c:v>
                </c:pt>
                <c:pt idx="482">
                  <c:v>42</c:v>
                </c:pt>
                <c:pt idx="483">
                  <c:v>34</c:v>
                </c:pt>
                <c:pt idx="484">
                  <c:v>30</c:v>
                </c:pt>
                <c:pt idx="485">
                  <c:v>35</c:v>
                </c:pt>
                <c:pt idx="486">
                  <c:v>34</c:v>
                </c:pt>
                <c:pt idx="487">
                  <c:v>37</c:v>
                </c:pt>
                <c:pt idx="488">
                  <c:v>37</c:v>
                </c:pt>
                <c:pt idx="489">
                  <c:v>40</c:v>
                </c:pt>
                <c:pt idx="490">
                  <c:v>34</c:v>
                </c:pt>
                <c:pt idx="491">
                  <c:v>29</c:v>
                </c:pt>
                <c:pt idx="492">
                  <c:v>40</c:v>
                </c:pt>
                <c:pt idx="493">
                  <c:v>42</c:v>
                </c:pt>
                <c:pt idx="494">
                  <c:v>51</c:v>
                </c:pt>
                <c:pt idx="495">
                  <c:v>42</c:v>
                </c:pt>
                <c:pt idx="496">
                  <c:v>32</c:v>
                </c:pt>
                <c:pt idx="497">
                  <c:v>33</c:v>
                </c:pt>
                <c:pt idx="498">
                  <c:v>37</c:v>
                </c:pt>
                <c:pt idx="499">
                  <c:v>38</c:v>
                </c:pt>
                <c:pt idx="500">
                  <c:v>37</c:v>
                </c:pt>
                <c:pt idx="501">
                  <c:v>30</c:v>
                </c:pt>
                <c:pt idx="502">
                  <c:v>32</c:v>
                </c:pt>
                <c:pt idx="503">
                  <c:v>33</c:v>
                </c:pt>
                <c:pt idx="504">
                  <c:v>37</c:v>
                </c:pt>
                <c:pt idx="505">
                  <c:v>32</c:v>
                </c:pt>
                <c:pt idx="506">
                  <c:v>32</c:v>
                </c:pt>
                <c:pt idx="507">
                  <c:v>27</c:v>
                </c:pt>
                <c:pt idx="508">
                  <c:v>51</c:v>
                </c:pt>
                <c:pt idx="509">
                  <c:v>47</c:v>
                </c:pt>
                <c:pt idx="510">
                  <c:v>35</c:v>
                </c:pt>
                <c:pt idx="511">
                  <c:v>41</c:v>
                </c:pt>
                <c:pt idx="512">
                  <c:v>38</c:v>
                </c:pt>
                <c:pt idx="513">
                  <c:v>38</c:v>
                </c:pt>
                <c:pt idx="514">
                  <c:v>42</c:v>
                </c:pt>
                <c:pt idx="515">
                  <c:v>41</c:v>
                </c:pt>
                <c:pt idx="516">
                  <c:v>36</c:v>
                </c:pt>
                <c:pt idx="517">
                  <c:v>47</c:v>
                </c:pt>
                <c:pt idx="518">
                  <c:v>28</c:v>
                </c:pt>
                <c:pt idx="519">
                  <c:v>29</c:v>
                </c:pt>
                <c:pt idx="520">
                  <c:v>30</c:v>
                </c:pt>
                <c:pt idx="521">
                  <c:v>34</c:v>
                </c:pt>
                <c:pt idx="522">
                  <c:v>32</c:v>
                </c:pt>
                <c:pt idx="523">
                  <c:v>30</c:v>
                </c:pt>
                <c:pt idx="524">
                  <c:v>45</c:v>
                </c:pt>
                <c:pt idx="525">
                  <c:v>43</c:v>
                </c:pt>
                <c:pt idx="526">
                  <c:v>30</c:v>
                </c:pt>
                <c:pt idx="527">
                  <c:v>42</c:v>
                </c:pt>
                <c:pt idx="528">
                  <c:v>25</c:v>
                </c:pt>
                <c:pt idx="529">
                  <c:v>26</c:v>
                </c:pt>
                <c:pt idx="530">
                  <c:v>26</c:v>
                </c:pt>
                <c:pt idx="531">
                  <c:v>31</c:v>
                </c:pt>
                <c:pt idx="532">
                  <c:v>32</c:v>
                </c:pt>
                <c:pt idx="533">
                  <c:v>42</c:v>
                </c:pt>
                <c:pt idx="534">
                  <c:v>40</c:v>
                </c:pt>
                <c:pt idx="535">
                  <c:v>27</c:v>
                </c:pt>
                <c:pt idx="536">
                  <c:v>29</c:v>
                </c:pt>
                <c:pt idx="537">
                  <c:v>47</c:v>
                </c:pt>
                <c:pt idx="538">
                  <c:v>48</c:v>
                </c:pt>
                <c:pt idx="539">
                  <c:v>33</c:v>
                </c:pt>
                <c:pt idx="540">
                  <c:v>30</c:v>
                </c:pt>
                <c:pt idx="541">
                  <c:v>30</c:v>
                </c:pt>
                <c:pt idx="542">
                  <c:v>31</c:v>
                </c:pt>
                <c:pt idx="543">
                  <c:v>42</c:v>
                </c:pt>
                <c:pt idx="544">
                  <c:v>27</c:v>
                </c:pt>
                <c:pt idx="545">
                  <c:v>27</c:v>
                </c:pt>
                <c:pt idx="546">
                  <c:v>28</c:v>
                </c:pt>
                <c:pt idx="547">
                  <c:v>32</c:v>
                </c:pt>
                <c:pt idx="548">
                  <c:v>35</c:v>
                </c:pt>
                <c:pt idx="549">
                  <c:v>35</c:v>
                </c:pt>
                <c:pt idx="550">
                  <c:v>33</c:v>
                </c:pt>
                <c:pt idx="551">
                  <c:v>32</c:v>
                </c:pt>
                <c:pt idx="552">
                  <c:v>31</c:v>
                </c:pt>
                <c:pt idx="553">
                  <c:v>31</c:v>
                </c:pt>
                <c:pt idx="554">
                  <c:v>25</c:v>
                </c:pt>
                <c:pt idx="555">
                  <c:v>27</c:v>
                </c:pt>
                <c:pt idx="556">
                  <c:v>26</c:v>
                </c:pt>
                <c:pt idx="557">
                  <c:v>46</c:v>
                </c:pt>
                <c:pt idx="558">
                  <c:v>33</c:v>
                </c:pt>
                <c:pt idx="559">
                  <c:v>30</c:v>
                </c:pt>
                <c:pt idx="560">
                  <c:v>29</c:v>
                </c:pt>
                <c:pt idx="561">
                  <c:v>24</c:v>
                </c:pt>
                <c:pt idx="562">
                  <c:v>25</c:v>
                </c:pt>
                <c:pt idx="563">
                  <c:v>27</c:v>
                </c:pt>
                <c:pt idx="564">
                  <c:v>26</c:v>
                </c:pt>
                <c:pt idx="565">
                  <c:v>29</c:v>
                </c:pt>
                <c:pt idx="566">
                  <c:v>31</c:v>
                </c:pt>
                <c:pt idx="567">
                  <c:v>31</c:v>
                </c:pt>
                <c:pt idx="568">
                  <c:v>31</c:v>
                </c:pt>
                <c:pt idx="569">
                  <c:v>31</c:v>
                </c:pt>
                <c:pt idx="570">
                  <c:v>30</c:v>
                </c:pt>
                <c:pt idx="571">
                  <c:v>35</c:v>
                </c:pt>
                <c:pt idx="572">
                  <c:v>40</c:v>
                </c:pt>
                <c:pt idx="573">
                  <c:v>34</c:v>
                </c:pt>
                <c:pt idx="574">
                  <c:v>28</c:v>
                </c:pt>
                <c:pt idx="575">
                  <c:v>27</c:v>
                </c:pt>
                <c:pt idx="576">
                  <c:v>26</c:v>
                </c:pt>
                <c:pt idx="577">
                  <c:v>28</c:v>
                </c:pt>
                <c:pt idx="578">
                  <c:v>35</c:v>
                </c:pt>
                <c:pt idx="579">
                  <c:v>42</c:v>
                </c:pt>
                <c:pt idx="580">
                  <c:v>28</c:v>
                </c:pt>
                <c:pt idx="581">
                  <c:v>25</c:v>
                </c:pt>
                <c:pt idx="582">
                  <c:v>27</c:v>
                </c:pt>
                <c:pt idx="583">
                  <c:v>35</c:v>
                </c:pt>
                <c:pt idx="584">
                  <c:v>22</c:v>
                </c:pt>
                <c:pt idx="585">
                  <c:v>11</c:v>
                </c:pt>
                <c:pt idx="586">
                  <c:v>28</c:v>
                </c:pt>
                <c:pt idx="587">
                  <c:v>32</c:v>
                </c:pt>
                <c:pt idx="588">
                  <c:v>28</c:v>
                </c:pt>
                <c:pt idx="589">
                  <c:v>36</c:v>
                </c:pt>
                <c:pt idx="590">
                  <c:v>20</c:v>
                </c:pt>
                <c:pt idx="591">
                  <c:v>21</c:v>
                </c:pt>
                <c:pt idx="592">
                  <c:v>23</c:v>
                </c:pt>
                <c:pt idx="593">
                  <c:v>16</c:v>
                </c:pt>
                <c:pt idx="594">
                  <c:v>15</c:v>
                </c:pt>
                <c:pt idx="595">
                  <c:v>22</c:v>
                </c:pt>
                <c:pt idx="596">
                  <c:v>15</c:v>
                </c:pt>
                <c:pt idx="597">
                  <c:v>23</c:v>
                </c:pt>
                <c:pt idx="598">
                  <c:v>31</c:v>
                </c:pt>
                <c:pt idx="599">
                  <c:v>15</c:v>
                </c:pt>
                <c:pt idx="600">
                  <c:v>22</c:v>
                </c:pt>
                <c:pt idx="601">
                  <c:v>18</c:v>
                </c:pt>
                <c:pt idx="602">
                  <c:v>20</c:v>
                </c:pt>
                <c:pt idx="603">
                  <c:v>18</c:v>
                </c:pt>
                <c:pt idx="604">
                  <c:v>19</c:v>
                </c:pt>
                <c:pt idx="605">
                  <c:v>13</c:v>
                </c:pt>
                <c:pt idx="606">
                  <c:v>12</c:v>
                </c:pt>
                <c:pt idx="607">
                  <c:v>15</c:v>
                </c:pt>
                <c:pt idx="608">
                  <c:v>15</c:v>
                </c:pt>
                <c:pt idx="609">
                  <c:v>16</c:v>
                </c:pt>
                <c:pt idx="610">
                  <c:v>18</c:v>
                </c:pt>
                <c:pt idx="611">
                  <c:v>35</c:v>
                </c:pt>
                <c:pt idx="612">
                  <c:v>31</c:v>
                </c:pt>
                <c:pt idx="613">
                  <c:v>22</c:v>
                </c:pt>
                <c:pt idx="614">
                  <c:v>9</c:v>
                </c:pt>
                <c:pt idx="615">
                  <c:v>3</c:v>
                </c:pt>
                <c:pt idx="616">
                  <c:v>1</c:v>
                </c:pt>
                <c:pt idx="617">
                  <c:v>20</c:v>
                </c:pt>
                <c:pt idx="618">
                  <c:v>22</c:v>
                </c:pt>
                <c:pt idx="619">
                  <c:v>31</c:v>
                </c:pt>
                <c:pt idx="620">
                  <c:v>30</c:v>
                </c:pt>
                <c:pt idx="621">
                  <c:v>28</c:v>
                </c:pt>
                <c:pt idx="622">
                  <c:v>12</c:v>
                </c:pt>
                <c:pt idx="623">
                  <c:v>11</c:v>
                </c:pt>
                <c:pt idx="624">
                  <c:v>19</c:v>
                </c:pt>
                <c:pt idx="625">
                  <c:v>18</c:v>
                </c:pt>
                <c:pt idx="626">
                  <c:v>18</c:v>
                </c:pt>
                <c:pt idx="627">
                  <c:v>38</c:v>
                </c:pt>
                <c:pt idx="628">
                  <c:v>34</c:v>
                </c:pt>
                <c:pt idx="629">
                  <c:v>26</c:v>
                </c:pt>
                <c:pt idx="630">
                  <c:v>20</c:v>
                </c:pt>
                <c:pt idx="631">
                  <c:v>19</c:v>
                </c:pt>
                <c:pt idx="632">
                  <c:v>19</c:v>
                </c:pt>
                <c:pt idx="633">
                  <c:v>22</c:v>
                </c:pt>
                <c:pt idx="634">
                  <c:v>22</c:v>
                </c:pt>
                <c:pt idx="635">
                  <c:v>22</c:v>
                </c:pt>
                <c:pt idx="636">
                  <c:v>8</c:v>
                </c:pt>
                <c:pt idx="637">
                  <c:v>5</c:v>
                </c:pt>
                <c:pt idx="638">
                  <c:v>13</c:v>
                </c:pt>
                <c:pt idx="639">
                  <c:v>14</c:v>
                </c:pt>
                <c:pt idx="640">
                  <c:v>12</c:v>
                </c:pt>
                <c:pt idx="641">
                  <c:v>11</c:v>
                </c:pt>
                <c:pt idx="642">
                  <c:v>14</c:v>
                </c:pt>
                <c:pt idx="643">
                  <c:v>22</c:v>
                </c:pt>
                <c:pt idx="644">
                  <c:v>28</c:v>
                </c:pt>
                <c:pt idx="645">
                  <c:v>28</c:v>
                </c:pt>
                <c:pt idx="646">
                  <c:v>19</c:v>
                </c:pt>
                <c:pt idx="647">
                  <c:v>11</c:v>
                </c:pt>
                <c:pt idx="648">
                  <c:v>2</c:v>
                </c:pt>
                <c:pt idx="649">
                  <c:v>31</c:v>
                </c:pt>
                <c:pt idx="650">
                  <c:v>23</c:v>
                </c:pt>
                <c:pt idx="651">
                  <c:v>5</c:v>
                </c:pt>
                <c:pt idx="652">
                  <c:v>-1</c:v>
                </c:pt>
                <c:pt idx="653">
                  <c:v>-4</c:v>
                </c:pt>
                <c:pt idx="654">
                  <c:v>21</c:v>
                </c:pt>
                <c:pt idx="655">
                  <c:v>30</c:v>
                </c:pt>
                <c:pt idx="656">
                  <c:v>33</c:v>
                </c:pt>
                <c:pt idx="657">
                  <c:v>19</c:v>
                </c:pt>
                <c:pt idx="658">
                  <c:v>8</c:v>
                </c:pt>
                <c:pt idx="659">
                  <c:v>11</c:v>
                </c:pt>
                <c:pt idx="660">
                  <c:v>19</c:v>
                </c:pt>
                <c:pt idx="661">
                  <c:v>31</c:v>
                </c:pt>
                <c:pt idx="662">
                  <c:v>26</c:v>
                </c:pt>
                <c:pt idx="663">
                  <c:v>15</c:v>
                </c:pt>
                <c:pt idx="664">
                  <c:v>29</c:v>
                </c:pt>
                <c:pt idx="665">
                  <c:v>31</c:v>
                </c:pt>
                <c:pt idx="666">
                  <c:v>20</c:v>
                </c:pt>
                <c:pt idx="667">
                  <c:v>17</c:v>
                </c:pt>
                <c:pt idx="668">
                  <c:v>32</c:v>
                </c:pt>
                <c:pt idx="669">
                  <c:v>35</c:v>
                </c:pt>
                <c:pt idx="670">
                  <c:v>32</c:v>
                </c:pt>
                <c:pt idx="671">
                  <c:v>30</c:v>
                </c:pt>
                <c:pt idx="672">
                  <c:v>31</c:v>
                </c:pt>
                <c:pt idx="673">
                  <c:v>31</c:v>
                </c:pt>
                <c:pt idx="674">
                  <c:v>15</c:v>
                </c:pt>
                <c:pt idx="675">
                  <c:v>10</c:v>
                </c:pt>
                <c:pt idx="676">
                  <c:v>0</c:v>
                </c:pt>
                <c:pt idx="677">
                  <c:v>7</c:v>
                </c:pt>
                <c:pt idx="678">
                  <c:v>5</c:v>
                </c:pt>
                <c:pt idx="679">
                  <c:v>5</c:v>
                </c:pt>
                <c:pt idx="680">
                  <c:v>13</c:v>
                </c:pt>
                <c:pt idx="681">
                  <c:v>10</c:v>
                </c:pt>
                <c:pt idx="682">
                  <c:v>26</c:v>
                </c:pt>
                <c:pt idx="683">
                  <c:v>24</c:v>
                </c:pt>
                <c:pt idx="684">
                  <c:v>22</c:v>
                </c:pt>
                <c:pt idx="685">
                  <c:v>-8</c:v>
                </c:pt>
                <c:pt idx="686">
                  <c:v>2</c:v>
                </c:pt>
                <c:pt idx="687">
                  <c:v>10</c:v>
                </c:pt>
                <c:pt idx="688">
                  <c:v>15</c:v>
                </c:pt>
                <c:pt idx="689">
                  <c:v>24</c:v>
                </c:pt>
                <c:pt idx="690">
                  <c:v>28</c:v>
                </c:pt>
                <c:pt idx="691">
                  <c:v>29</c:v>
                </c:pt>
                <c:pt idx="692">
                  <c:v>25</c:v>
                </c:pt>
                <c:pt idx="693">
                  <c:v>22</c:v>
                </c:pt>
                <c:pt idx="694">
                  <c:v>16</c:v>
                </c:pt>
                <c:pt idx="695">
                  <c:v>11</c:v>
                </c:pt>
                <c:pt idx="696">
                  <c:v>4</c:v>
                </c:pt>
                <c:pt idx="697">
                  <c:v>23</c:v>
                </c:pt>
                <c:pt idx="698">
                  <c:v>11</c:v>
                </c:pt>
                <c:pt idx="699">
                  <c:v>17</c:v>
                </c:pt>
                <c:pt idx="700">
                  <c:v>11</c:v>
                </c:pt>
                <c:pt idx="701">
                  <c:v>28</c:v>
                </c:pt>
                <c:pt idx="702">
                  <c:v>31</c:v>
                </c:pt>
                <c:pt idx="703">
                  <c:v>31</c:v>
                </c:pt>
                <c:pt idx="704">
                  <c:v>33</c:v>
                </c:pt>
                <c:pt idx="705">
                  <c:v>32</c:v>
                </c:pt>
                <c:pt idx="706">
                  <c:v>31</c:v>
                </c:pt>
                <c:pt idx="707">
                  <c:v>25</c:v>
                </c:pt>
                <c:pt idx="708">
                  <c:v>27</c:v>
                </c:pt>
                <c:pt idx="709">
                  <c:v>25</c:v>
                </c:pt>
                <c:pt idx="710">
                  <c:v>11</c:v>
                </c:pt>
                <c:pt idx="711">
                  <c:v>20</c:v>
                </c:pt>
                <c:pt idx="712">
                  <c:v>22</c:v>
                </c:pt>
                <c:pt idx="713">
                  <c:v>27</c:v>
                </c:pt>
                <c:pt idx="714">
                  <c:v>29</c:v>
                </c:pt>
                <c:pt idx="715">
                  <c:v>28</c:v>
                </c:pt>
                <c:pt idx="716">
                  <c:v>10</c:v>
                </c:pt>
                <c:pt idx="717">
                  <c:v>18</c:v>
                </c:pt>
                <c:pt idx="718">
                  <c:v>30</c:v>
                </c:pt>
                <c:pt idx="719">
                  <c:v>28</c:v>
                </c:pt>
                <c:pt idx="720">
                  <c:v>11</c:v>
                </c:pt>
                <c:pt idx="721">
                  <c:v>25</c:v>
                </c:pt>
                <c:pt idx="722">
                  <c:v>21</c:v>
                </c:pt>
                <c:pt idx="723">
                  <c:v>16</c:v>
                </c:pt>
                <c:pt idx="724">
                  <c:v>4</c:v>
                </c:pt>
                <c:pt idx="725">
                  <c:v>5</c:v>
                </c:pt>
                <c:pt idx="726">
                  <c:v>6</c:v>
                </c:pt>
                <c:pt idx="727">
                  <c:v>21</c:v>
                </c:pt>
                <c:pt idx="728">
                  <c:v>-1</c:v>
                </c:pt>
                <c:pt idx="729">
                  <c:v>16</c:v>
                </c:pt>
                <c:pt idx="730">
                  <c:v>26</c:v>
                </c:pt>
                <c:pt idx="731">
                  <c:v>27</c:v>
                </c:pt>
                <c:pt idx="732">
                  <c:v>5</c:v>
                </c:pt>
                <c:pt idx="733">
                  <c:v>12</c:v>
                </c:pt>
                <c:pt idx="734">
                  <c:v>22</c:v>
                </c:pt>
                <c:pt idx="735">
                  <c:v>5</c:v>
                </c:pt>
                <c:pt idx="736">
                  <c:v>17</c:v>
                </c:pt>
                <c:pt idx="737">
                  <c:v>14</c:v>
                </c:pt>
                <c:pt idx="738">
                  <c:v>23</c:v>
                </c:pt>
                <c:pt idx="739">
                  <c:v>10</c:v>
                </c:pt>
                <c:pt idx="740">
                  <c:v>8</c:v>
                </c:pt>
                <c:pt idx="741">
                  <c:v>7</c:v>
                </c:pt>
                <c:pt idx="742">
                  <c:v>0</c:v>
                </c:pt>
                <c:pt idx="743">
                  <c:v>9</c:v>
                </c:pt>
                <c:pt idx="744">
                  <c:v>8</c:v>
                </c:pt>
                <c:pt idx="745">
                  <c:v>12</c:v>
                </c:pt>
                <c:pt idx="746">
                  <c:v>26</c:v>
                </c:pt>
                <c:pt idx="747">
                  <c:v>11</c:v>
                </c:pt>
                <c:pt idx="748">
                  <c:v>17</c:v>
                </c:pt>
                <c:pt idx="749">
                  <c:v>18</c:v>
                </c:pt>
                <c:pt idx="750">
                  <c:v>25</c:v>
                </c:pt>
                <c:pt idx="751">
                  <c:v>21</c:v>
                </c:pt>
                <c:pt idx="752">
                  <c:v>29</c:v>
                </c:pt>
                <c:pt idx="753">
                  <c:v>26</c:v>
                </c:pt>
                <c:pt idx="754">
                  <c:v>5</c:v>
                </c:pt>
                <c:pt idx="755">
                  <c:v>15</c:v>
                </c:pt>
                <c:pt idx="756">
                  <c:v>33</c:v>
                </c:pt>
                <c:pt idx="757">
                  <c:v>16</c:v>
                </c:pt>
                <c:pt idx="758">
                  <c:v>16</c:v>
                </c:pt>
                <c:pt idx="759">
                  <c:v>15</c:v>
                </c:pt>
                <c:pt idx="760">
                  <c:v>22</c:v>
                </c:pt>
                <c:pt idx="761">
                  <c:v>33</c:v>
                </c:pt>
                <c:pt idx="762">
                  <c:v>17</c:v>
                </c:pt>
                <c:pt idx="763">
                  <c:v>21</c:v>
                </c:pt>
                <c:pt idx="764">
                  <c:v>32</c:v>
                </c:pt>
                <c:pt idx="765">
                  <c:v>26</c:v>
                </c:pt>
                <c:pt idx="766">
                  <c:v>25</c:v>
                </c:pt>
                <c:pt idx="767">
                  <c:v>38</c:v>
                </c:pt>
                <c:pt idx="768">
                  <c:v>20</c:v>
                </c:pt>
                <c:pt idx="769">
                  <c:v>25</c:v>
                </c:pt>
                <c:pt idx="770">
                  <c:v>30</c:v>
                </c:pt>
                <c:pt idx="771">
                  <c:v>24</c:v>
                </c:pt>
                <c:pt idx="772">
                  <c:v>23</c:v>
                </c:pt>
                <c:pt idx="773">
                  <c:v>23</c:v>
                </c:pt>
                <c:pt idx="774">
                  <c:v>22</c:v>
                </c:pt>
                <c:pt idx="775">
                  <c:v>31</c:v>
                </c:pt>
                <c:pt idx="776">
                  <c:v>32</c:v>
                </c:pt>
                <c:pt idx="777">
                  <c:v>22</c:v>
                </c:pt>
                <c:pt idx="778">
                  <c:v>25</c:v>
                </c:pt>
                <c:pt idx="779">
                  <c:v>25</c:v>
                </c:pt>
                <c:pt idx="780">
                  <c:v>27</c:v>
                </c:pt>
                <c:pt idx="781">
                  <c:v>29</c:v>
                </c:pt>
                <c:pt idx="782">
                  <c:v>29</c:v>
                </c:pt>
                <c:pt idx="783">
                  <c:v>31</c:v>
                </c:pt>
                <c:pt idx="784">
                  <c:v>28</c:v>
                </c:pt>
                <c:pt idx="785">
                  <c:v>28</c:v>
                </c:pt>
                <c:pt idx="786">
                  <c:v>29</c:v>
                </c:pt>
                <c:pt idx="787">
                  <c:v>22</c:v>
                </c:pt>
                <c:pt idx="788">
                  <c:v>28</c:v>
                </c:pt>
                <c:pt idx="789">
                  <c:v>31</c:v>
                </c:pt>
                <c:pt idx="790">
                  <c:v>28</c:v>
                </c:pt>
                <c:pt idx="791">
                  <c:v>35</c:v>
                </c:pt>
                <c:pt idx="792">
                  <c:v>28</c:v>
                </c:pt>
                <c:pt idx="793">
                  <c:v>26</c:v>
                </c:pt>
                <c:pt idx="794">
                  <c:v>27</c:v>
                </c:pt>
                <c:pt idx="795">
                  <c:v>27</c:v>
                </c:pt>
                <c:pt idx="796">
                  <c:v>29</c:v>
                </c:pt>
                <c:pt idx="797">
                  <c:v>30</c:v>
                </c:pt>
                <c:pt idx="798">
                  <c:v>31</c:v>
                </c:pt>
                <c:pt idx="799">
                  <c:v>30</c:v>
                </c:pt>
                <c:pt idx="800">
                  <c:v>25</c:v>
                </c:pt>
                <c:pt idx="801">
                  <c:v>25</c:v>
                </c:pt>
                <c:pt idx="802">
                  <c:v>21</c:v>
                </c:pt>
                <c:pt idx="803">
                  <c:v>20</c:v>
                </c:pt>
                <c:pt idx="804">
                  <c:v>30</c:v>
                </c:pt>
                <c:pt idx="805">
                  <c:v>30</c:v>
                </c:pt>
                <c:pt idx="806">
                  <c:v>27</c:v>
                </c:pt>
                <c:pt idx="807">
                  <c:v>29</c:v>
                </c:pt>
                <c:pt idx="808">
                  <c:v>36</c:v>
                </c:pt>
                <c:pt idx="809">
                  <c:v>30</c:v>
                </c:pt>
                <c:pt idx="810">
                  <c:v>39</c:v>
                </c:pt>
                <c:pt idx="811">
                  <c:v>29</c:v>
                </c:pt>
                <c:pt idx="812">
                  <c:v>32</c:v>
                </c:pt>
                <c:pt idx="813">
                  <c:v>33</c:v>
                </c:pt>
                <c:pt idx="814">
                  <c:v>21</c:v>
                </c:pt>
                <c:pt idx="815">
                  <c:v>27</c:v>
                </c:pt>
                <c:pt idx="816">
                  <c:v>28</c:v>
                </c:pt>
                <c:pt idx="817">
                  <c:v>22</c:v>
                </c:pt>
                <c:pt idx="818">
                  <c:v>27</c:v>
                </c:pt>
                <c:pt idx="819">
                  <c:v>32</c:v>
                </c:pt>
                <c:pt idx="820">
                  <c:v>35</c:v>
                </c:pt>
                <c:pt idx="821">
                  <c:v>26</c:v>
                </c:pt>
                <c:pt idx="822">
                  <c:v>36</c:v>
                </c:pt>
                <c:pt idx="823">
                  <c:v>27</c:v>
                </c:pt>
                <c:pt idx="824">
                  <c:v>30</c:v>
                </c:pt>
                <c:pt idx="825">
                  <c:v>30</c:v>
                </c:pt>
                <c:pt idx="826">
                  <c:v>28</c:v>
                </c:pt>
                <c:pt idx="827">
                  <c:v>27</c:v>
                </c:pt>
                <c:pt idx="828">
                  <c:v>27</c:v>
                </c:pt>
                <c:pt idx="829">
                  <c:v>26</c:v>
                </c:pt>
                <c:pt idx="830">
                  <c:v>30</c:v>
                </c:pt>
                <c:pt idx="831">
                  <c:v>33</c:v>
                </c:pt>
                <c:pt idx="832">
                  <c:v>28</c:v>
                </c:pt>
                <c:pt idx="833">
                  <c:v>42</c:v>
                </c:pt>
                <c:pt idx="834">
                  <c:v>38</c:v>
                </c:pt>
                <c:pt idx="835">
                  <c:v>26</c:v>
                </c:pt>
                <c:pt idx="836">
                  <c:v>34</c:v>
                </c:pt>
                <c:pt idx="837">
                  <c:v>45</c:v>
                </c:pt>
                <c:pt idx="838">
                  <c:v>42</c:v>
                </c:pt>
                <c:pt idx="839">
                  <c:v>43</c:v>
                </c:pt>
                <c:pt idx="840">
                  <c:v>47</c:v>
                </c:pt>
                <c:pt idx="841">
                  <c:v>35</c:v>
                </c:pt>
                <c:pt idx="842">
                  <c:v>31</c:v>
                </c:pt>
                <c:pt idx="843">
                  <c:v>28</c:v>
                </c:pt>
                <c:pt idx="844">
                  <c:v>34</c:v>
                </c:pt>
                <c:pt idx="845">
                  <c:v>43</c:v>
                </c:pt>
                <c:pt idx="846">
                  <c:v>31</c:v>
                </c:pt>
                <c:pt idx="847">
                  <c:v>29</c:v>
                </c:pt>
                <c:pt idx="848">
                  <c:v>28</c:v>
                </c:pt>
                <c:pt idx="849">
                  <c:v>31</c:v>
                </c:pt>
                <c:pt idx="850">
                  <c:v>35</c:v>
                </c:pt>
                <c:pt idx="851">
                  <c:v>34</c:v>
                </c:pt>
                <c:pt idx="852">
                  <c:v>32</c:v>
                </c:pt>
                <c:pt idx="853">
                  <c:v>30</c:v>
                </c:pt>
                <c:pt idx="854">
                  <c:v>34</c:v>
                </c:pt>
                <c:pt idx="855">
                  <c:v>35</c:v>
                </c:pt>
                <c:pt idx="856">
                  <c:v>31</c:v>
                </c:pt>
                <c:pt idx="857">
                  <c:v>28</c:v>
                </c:pt>
                <c:pt idx="858">
                  <c:v>38</c:v>
                </c:pt>
                <c:pt idx="859">
                  <c:v>41</c:v>
                </c:pt>
                <c:pt idx="860">
                  <c:v>39</c:v>
                </c:pt>
                <c:pt idx="861">
                  <c:v>37</c:v>
                </c:pt>
                <c:pt idx="862">
                  <c:v>35</c:v>
                </c:pt>
                <c:pt idx="863">
                  <c:v>33</c:v>
                </c:pt>
                <c:pt idx="864">
                  <c:v>36</c:v>
                </c:pt>
                <c:pt idx="865">
                  <c:v>40</c:v>
                </c:pt>
                <c:pt idx="866">
                  <c:v>50</c:v>
                </c:pt>
                <c:pt idx="867">
                  <c:v>42</c:v>
                </c:pt>
                <c:pt idx="868">
                  <c:v>42</c:v>
                </c:pt>
                <c:pt idx="869">
                  <c:v>50</c:v>
                </c:pt>
                <c:pt idx="870">
                  <c:v>34</c:v>
                </c:pt>
                <c:pt idx="871">
                  <c:v>31</c:v>
                </c:pt>
                <c:pt idx="872">
                  <c:v>30</c:v>
                </c:pt>
                <c:pt idx="873">
                  <c:v>32</c:v>
                </c:pt>
                <c:pt idx="874">
                  <c:v>45</c:v>
                </c:pt>
                <c:pt idx="875">
                  <c:v>31</c:v>
                </c:pt>
                <c:pt idx="876">
                  <c:v>35</c:v>
                </c:pt>
                <c:pt idx="877">
                  <c:v>37</c:v>
                </c:pt>
                <c:pt idx="878">
                  <c:v>30</c:v>
                </c:pt>
                <c:pt idx="879">
                  <c:v>31</c:v>
                </c:pt>
                <c:pt idx="880">
                  <c:v>36</c:v>
                </c:pt>
                <c:pt idx="881">
                  <c:v>32</c:v>
                </c:pt>
                <c:pt idx="882">
                  <c:v>30</c:v>
                </c:pt>
                <c:pt idx="883">
                  <c:v>29</c:v>
                </c:pt>
                <c:pt idx="884">
                  <c:v>33</c:v>
                </c:pt>
                <c:pt idx="885">
                  <c:v>34</c:v>
                </c:pt>
                <c:pt idx="886">
                  <c:v>36</c:v>
                </c:pt>
                <c:pt idx="887">
                  <c:v>37</c:v>
                </c:pt>
                <c:pt idx="888">
                  <c:v>29</c:v>
                </c:pt>
                <c:pt idx="889">
                  <c:v>31</c:v>
                </c:pt>
                <c:pt idx="890">
                  <c:v>33</c:v>
                </c:pt>
                <c:pt idx="891">
                  <c:v>35</c:v>
                </c:pt>
                <c:pt idx="892">
                  <c:v>35</c:v>
                </c:pt>
                <c:pt idx="893">
                  <c:v>33</c:v>
                </c:pt>
                <c:pt idx="894">
                  <c:v>30</c:v>
                </c:pt>
                <c:pt idx="895">
                  <c:v>30</c:v>
                </c:pt>
                <c:pt idx="896">
                  <c:v>30</c:v>
                </c:pt>
                <c:pt idx="897">
                  <c:v>26</c:v>
                </c:pt>
                <c:pt idx="898">
                  <c:v>28</c:v>
                </c:pt>
                <c:pt idx="899">
                  <c:v>32</c:v>
                </c:pt>
                <c:pt idx="900">
                  <c:v>28</c:v>
                </c:pt>
                <c:pt idx="901">
                  <c:v>30</c:v>
                </c:pt>
                <c:pt idx="902">
                  <c:v>30</c:v>
                </c:pt>
                <c:pt idx="903">
                  <c:v>30</c:v>
                </c:pt>
                <c:pt idx="904">
                  <c:v>30</c:v>
                </c:pt>
                <c:pt idx="905">
                  <c:v>32</c:v>
                </c:pt>
                <c:pt idx="906">
                  <c:v>38</c:v>
                </c:pt>
                <c:pt idx="907">
                  <c:v>36</c:v>
                </c:pt>
                <c:pt idx="908">
                  <c:v>41</c:v>
                </c:pt>
                <c:pt idx="909">
                  <c:v>37</c:v>
                </c:pt>
                <c:pt idx="910">
                  <c:v>37</c:v>
                </c:pt>
                <c:pt idx="911">
                  <c:v>32</c:v>
                </c:pt>
                <c:pt idx="912">
                  <c:v>33</c:v>
                </c:pt>
                <c:pt idx="913">
                  <c:v>37</c:v>
                </c:pt>
                <c:pt idx="914">
                  <c:v>26</c:v>
                </c:pt>
                <c:pt idx="915">
                  <c:v>30</c:v>
                </c:pt>
                <c:pt idx="916">
                  <c:v>27</c:v>
                </c:pt>
                <c:pt idx="917">
                  <c:v>35</c:v>
                </c:pt>
                <c:pt idx="918">
                  <c:v>44</c:v>
                </c:pt>
                <c:pt idx="919">
                  <c:v>26</c:v>
                </c:pt>
                <c:pt idx="920">
                  <c:v>27</c:v>
                </c:pt>
                <c:pt idx="921">
                  <c:v>25</c:v>
                </c:pt>
                <c:pt idx="922">
                  <c:v>23</c:v>
                </c:pt>
                <c:pt idx="923">
                  <c:v>24</c:v>
                </c:pt>
                <c:pt idx="924">
                  <c:v>26</c:v>
                </c:pt>
                <c:pt idx="925">
                  <c:v>30</c:v>
                </c:pt>
                <c:pt idx="926">
                  <c:v>32</c:v>
                </c:pt>
                <c:pt idx="927">
                  <c:v>28</c:v>
                </c:pt>
                <c:pt idx="928">
                  <c:v>28</c:v>
                </c:pt>
                <c:pt idx="929">
                  <c:v>27</c:v>
                </c:pt>
                <c:pt idx="930">
                  <c:v>28</c:v>
                </c:pt>
                <c:pt idx="931">
                  <c:v>30</c:v>
                </c:pt>
                <c:pt idx="932">
                  <c:v>32</c:v>
                </c:pt>
                <c:pt idx="933">
                  <c:v>30</c:v>
                </c:pt>
                <c:pt idx="934">
                  <c:v>32</c:v>
                </c:pt>
                <c:pt idx="935">
                  <c:v>32</c:v>
                </c:pt>
                <c:pt idx="936">
                  <c:v>31</c:v>
                </c:pt>
                <c:pt idx="937">
                  <c:v>29</c:v>
                </c:pt>
                <c:pt idx="938">
                  <c:v>28</c:v>
                </c:pt>
                <c:pt idx="939">
                  <c:v>28</c:v>
                </c:pt>
                <c:pt idx="940">
                  <c:v>26</c:v>
                </c:pt>
                <c:pt idx="941">
                  <c:v>35</c:v>
                </c:pt>
                <c:pt idx="942">
                  <c:v>35</c:v>
                </c:pt>
                <c:pt idx="943">
                  <c:v>26</c:v>
                </c:pt>
                <c:pt idx="944">
                  <c:v>28</c:v>
                </c:pt>
                <c:pt idx="945">
                  <c:v>26</c:v>
                </c:pt>
                <c:pt idx="946">
                  <c:v>25</c:v>
                </c:pt>
                <c:pt idx="947">
                  <c:v>18</c:v>
                </c:pt>
                <c:pt idx="948">
                  <c:v>20</c:v>
                </c:pt>
                <c:pt idx="949">
                  <c:v>21</c:v>
                </c:pt>
                <c:pt idx="950">
                  <c:v>22</c:v>
                </c:pt>
                <c:pt idx="951">
                  <c:v>23</c:v>
                </c:pt>
                <c:pt idx="952">
                  <c:v>24</c:v>
                </c:pt>
                <c:pt idx="953">
                  <c:v>22</c:v>
                </c:pt>
                <c:pt idx="954">
                  <c:v>25</c:v>
                </c:pt>
                <c:pt idx="955">
                  <c:v>27</c:v>
                </c:pt>
                <c:pt idx="956">
                  <c:v>20</c:v>
                </c:pt>
                <c:pt idx="957">
                  <c:v>29</c:v>
                </c:pt>
                <c:pt idx="958">
                  <c:v>19</c:v>
                </c:pt>
                <c:pt idx="959">
                  <c:v>17</c:v>
                </c:pt>
                <c:pt idx="960">
                  <c:v>18</c:v>
                </c:pt>
                <c:pt idx="961">
                  <c:v>32</c:v>
                </c:pt>
                <c:pt idx="962">
                  <c:v>33</c:v>
                </c:pt>
                <c:pt idx="963">
                  <c:v>24</c:v>
                </c:pt>
                <c:pt idx="964">
                  <c:v>25</c:v>
                </c:pt>
                <c:pt idx="965">
                  <c:v>24</c:v>
                </c:pt>
                <c:pt idx="966">
                  <c:v>25</c:v>
                </c:pt>
                <c:pt idx="967">
                  <c:v>25</c:v>
                </c:pt>
                <c:pt idx="968">
                  <c:v>29</c:v>
                </c:pt>
                <c:pt idx="969">
                  <c:v>37</c:v>
                </c:pt>
                <c:pt idx="970">
                  <c:v>33</c:v>
                </c:pt>
                <c:pt idx="971">
                  <c:v>29</c:v>
                </c:pt>
                <c:pt idx="972">
                  <c:v>32</c:v>
                </c:pt>
                <c:pt idx="973">
                  <c:v>23</c:v>
                </c:pt>
                <c:pt idx="974">
                  <c:v>13</c:v>
                </c:pt>
                <c:pt idx="975">
                  <c:v>11</c:v>
                </c:pt>
                <c:pt idx="976">
                  <c:v>25</c:v>
                </c:pt>
                <c:pt idx="977">
                  <c:v>11</c:v>
                </c:pt>
                <c:pt idx="978">
                  <c:v>11</c:v>
                </c:pt>
                <c:pt idx="979">
                  <c:v>14</c:v>
                </c:pt>
                <c:pt idx="980">
                  <c:v>14</c:v>
                </c:pt>
                <c:pt idx="981">
                  <c:v>15</c:v>
                </c:pt>
                <c:pt idx="982">
                  <c:v>17</c:v>
                </c:pt>
                <c:pt idx="983">
                  <c:v>26</c:v>
                </c:pt>
                <c:pt idx="984">
                  <c:v>25</c:v>
                </c:pt>
                <c:pt idx="985">
                  <c:v>11</c:v>
                </c:pt>
                <c:pt idx="986">
                  <c:v>10</c:v>
                </c:pt>
                <c:pt idx="987">
                  <c:v>10</c:v>
                </c:pt>
                <c:pt idx="988">
                  <c:v>15</c:v>
                </c:pt>
                <c:pt idx="989">
                  <c:v>18</c:v>
                </c:pt>
                <c:pt idx="990">
                  <c:v>28</c:v>
                </c:pt>
                <c:pt idx="991">
                  <c:v>28</c:v>
                </c:pt>
                <c:pt idx="992">
                  <c:v>33</c:v>
                </c:pt>
                <c:pt idx="993">
                  <c:v>31</c:v>
                </c:pt>
                <c:pt idx="994">
                  <c:v>27</c:v>
                </c:pt>
                <c:pt idx="995">
                  <c:v>12</c:v>
                </c:pt>
                <c:pt idx="996">
                  <c:v>12</c:v>
                </c:pt>
                <c:pt idx="997">
                  <c:v>1</c:v>
                </c:pt>
                <c:pt idx="998">
                  <c:v>12</c:v>
                </c:pt>
                <c:pt idx="999">
                  <c:v>-2</c:v>
                </c:pt>
                <c:pt idx="1000">
                  <c:v>2</c:v>
                </c:pt>
                <c:pt idx="1001">
                  <c:v>-1</c:v>
                </c:pt>
                <c:pt idx="1002">
                  <c:v>4</c:v>
                </c:pt>
                <c:pt idx="1003">
                  <c:v>6</c:v>
                </c:pt>
                <c:pt idx="1004">
                  <c:v>9</c:v>
                </c:pt>
                <c:pt idx="1005">
                  <c:v>7</c:v>
                </c:pt>
                <c:pt idx="1006">
                  <c:v>18</c:v>
                </c:pt>
                <c:pt idx="1007">
                  <c:v>17</c:v>
                </c:pt>
                <c:pt idx="1008">
                  <c:v>18</c:v>
                </c:pt>
                <c:pt idx="1009">
                  <c:v>28</c:v>
                </c:pt>
                <c:pt idx="1010">
                  <c:v>22</c:v>
                </c:pt>
                <c:pt idx="1011">
                  <c:v>21</c:v>
                </c:pt>
                <c:pt idx="1012">
                  <c:v>21</c:v>
                </c:pt>
                <c:pt idx="1013">
                  <c:v>32</c:v>
                </c:pt>
                <c:pt idx="1014">
                  <c:v>14</c:v>
                </c:pt>
                <c:pt idx="1015">
                  <c:v>23</c:v>
                </c:pt>
                <c:pt idx="1016">
                  <c:v>33</c:v>
                </c:pt>
                <c:pt idx="1017">
                  <c:v>25</c:v>
                </c:pt>
                <c:pt idx="1018">
                  <c:v>30</c:v>
                </c:pt>
                <c:pt idx="1019">
                  <c:v>25</c:v>
                </c:pt>
                <c:pt idx="1020">
                  <c:v>19</c:v>
                </c:pt>
                <c:pt idx="1021">
                  <c:v>18</c:v>
                </c:pt>
                <c:pt idx="1022">
                  <c:v>16</c:v>
                </c:pt>
                <c:pt idx="1023">
                  <c:v>15</c:v>
                </c:pt>
                <c:pt idx="1024">
                  <c:v>17</c:v>
                </c:pt>
                <c:pt idx="1025">
                  <c:v>31</c:v>
                </c:pt>
                <c:pt idx="1026">
                  <c:v>30</c:v>
                </c:pt>
                <c:pt idx="1027">
                  <c:v>13</c:v>
                </c:pt>
                <c:pt idx="1028">
                  <c:v>13</c:v>
                </c:pt>
                <c:pt idx="1029">
                  <c:v>12</c:v>
                </c:pt>
                <c:pt idx="1030">
                  <c:v>16</c:v>
                </c:pt>
                <c:pt idx="1031">
                  <c:v>14</c:v>
                </c:pt>
                <c:pt idx="1032">
                  <c:v>12</c:v>
                </c:pt>
                <c:pt idx="1033">
                  <c:v>13</c:v>
                </c:pt>
                <c:pt idx="1034">
                  <c:v>16</c:v>
                </c:pt>
                <c:pt idx="1035">
                  <c:v>21</c:v>
                </c:pt>
                <c:pt idx="1036">
                  <c:v>17</c:v>
                </c:pt>
                <c:pt idx="1037">
                  <c:v>25</c:v>
                </c:pt>
                <c:pt idx="1038">
                  <c:v>28</c:v>
                </c:pt>
                <c:pt idx="1039">
                  <c:v>29</c:v>
                </c:pt>
                <c:pt idx="1040">
                  <c:v>27</c:v>
                </c:pt>
                <c:pt idx="1041">
                  <c:v>26</c:v>
                </c:pt>
                <c:pt idx="1042">
                  <c:v>24</c:v>
                </c:pt>
                <c:pt idx="1043">
                  <c:v>33</c:v>
                </c:pt>
                <c:pt idx="1044">
                  <c:v>41</c:v>
                </c:pt>
                <c:pt idx="1045">
                  <c:v>29</c:v>
                </c:pt>
                <c:pt idx="1046">
                  <c:v>16</c:v>
                </c:pt>
                <c:pt idx="1047">
                  <c:v>6</c:v>
                </c:pt>
                <c:pt idx="1048">
                  <c:v>13</c:v>
                </c:pt>
                <c:pt idx="1049">
                  <c:v>28</c:v>
                </c:pt>
                <c:pt idx="1050">
                  <c:v>27</c:v>
                </c:pt>
                <c:pt idx="1051">
                  <c:v>19</c:v>
                </c:pt>
                <c:pt idx="1052">
                  <c:v>7</c:v>
                </c:pt>
                <c:pt idx="1053">
                  <c:v>-2</c:v>
                </c:pt>
                <c:pt idx="1054">
                  <c:v>-2</c:v>
                </c:pt>
                <c:pt idx="1055">
                  <c:v>1</c:v>
                </c:pt>
                <c:pt idx="1056">
                  <c:v>-3</c:v>
                </c:pt>
                <c:pt idx="1057">
                  <c:v>-2</c:v>
                </c:pt>
                <c:pt idx="1058">
                  <c:v>4</c:v>
                </c:pt>
                <c:pt idx="1059">
                  <c:v>4</c:v>
                </c:pt>
                <c:pt idx="1060">
                  <c:v>1</c:v>
                </c:pt>
                <c:pt idx="1061">
                  <c:v>13</c:v>
                </c:pt>
                <c:pt idx="1062">
                  <c:v>28</c:v>
                </c:pt>
                <c:pt idx="1063">
                  <c:v>9</c:v>
                </c:pt>
                <c:pt idx="1064">
                  <c:v>29</c:v>
                </c:pt>
                <c:pt idx="1065">
                  <c:v>19</c:v>
                </c:pt>
                <c:pt idx="1066">
                  <c:v>26</c:v>
                </c:pt>
                <c:pt idx="1067">
                  <c:v>33</c:v>
                </c:pt>
                <c:pt idx="1068">
                  <c:v>24</c:v>
                </c:pt>
                <c:pt idx="1069">
                  <c:v>22</c:v>
                </c:pt>
                <c:pt idx="1070">
                  <c:v>23</c:v>
                </c:pt>
                <c:pt idx="1071">
                  <c:v>25</c:v>
                </c:pt>
                <c:pt idx="1072">
                  <c:v>30</c:v>
                </c:pt>
                <c:pt idx="1073">
                  <c:v>14</c:v>
                </c:pt>
                <c:pt idx="1074">
                  <c:v>12</c:v>
                </c:pt>
                <c:pt idx="1075">
                  <c:v>14</c:v>
                </c:pt>
                <c:pt idx="1076">
                  <c:v>24</c:v>
                </c:pt>
                <c:pt idx="1077">
                  <c:v>22</c:v>
                </c:pt>
                <c:pt idx="1078">
                  <c:v>20</c:v>
                </c:pt>
                <c:pt idx="1079">
                  <c:v>3</c:v>
                </c:pt>
                <c:pt idx="1080">
                  <c:v>2</c:v>
                </c:pt>
                <c:pt idx="1081">
                  <c:v>4</c:v>
                </c:pt>
                <c:pt idx="1082">
                  <c:v>14</c:v>
                </c:pt>
                <c:pt idx="1083">
                  <c:v>22</c:v>
                </c:pt>
                <c:pt idx="1084">
                  <c:v>12</c:v>
                </c:pt>
                <c:pt idx="1085">
                  <c:v>21</c:v>
                </c:pt>
                <c:pt idx="1086">
                  <c:v>28</c:v>
                </c:pt>
                <c:pt idx="1087">
                  <c:v>20</c:v>
                </c:pt>
                <c:pt idx="1088">
                  <c:v>23</c:v>
                </c:pt>
                <c:pt idx="1089">
                  <c:v>16</c:v>
                </c:pt>
                <c:pt idx="1090">
                  <c:v>16</c:v>
                </c:pt>
                <c:pt idx="1091">
                  <c:v>18</c:v>
                </c:pt>
                <c:pt idx="1092">
                  <c:v>16</c:v>
                </c:pt>
                <c:pt idx="1093">
                  <c:v>16</c:v>
                </c:pt>
                <c:pt idx="1094">
                  <c:v>27</c:v>
                </c:pt>
                <c:pt idx="1095">
                  <c:v>22</c:v>
                </c:pt>
                <c:pt idx="1096">
                  <c:v>21</c:v>
                </c:pt>
                <c:pt idx="1097">
                  <c:v>16</c:v>
                </c:pt>
                <c:pt idx="1098">
                  <c:v>5</c:v>
                </c:pt>
                <c:pt idx="1099">
                  <c:v>20</c:v>
                </c:pt>
                <c:pt idx="1100">
                  <c:v>32</c:v>
                </c:pt>
                <c:pt idx="1101">
                  <c:v>20</c:v>
                </c:pt>
                <c:pt idx="1102">
                  <c:v>26</c:v>
                </c:pt>
                <c:pt idx="1103">
                  <c:v>32</c:v>
                </c:pt>
                <c:pt idx="1104">
                  <c:v>19</c:v>
                </c:pt>
                <c:pt idx="1105">
                  <c:v>12</c:v>
                </c:pt>
                <c:pt idx="1106">
                  <c:v>32</c:v>
                </c:pt>
                <c:pt idx="1107">
                  <c:v>18</c:v>
                </c:pt>
                <c:pt idx="1108">
                  <c:v>25</c:v>
                </c:pt>
                <c:pt idx="1109">
                  <c:v>17</c:v>
                </c:pt>
                <c:pt idx="1110">
                  <c:v>25</c:v>
                </c:pt>
                <c:pt idx="1111">
                  <c:v>8</c:v>
                </c:pt>
                <c:pt idx="1112">
                  <c:v>16</c:v>
                </c:pt>
                <c:pt idx="1113">
                  <c:v>28</c:v>
                </c:pt>
                <c:pt idx="1114">
                  <c:v>19</c:v>
                </c:pt>
                <c:pt idx="1115">
                  <c:v>15</c:v>
                </c:pt>
                <c:pt idx="1116">
                  <c:v>17</c:v>
                </c:pt>
                <c:pt idx="1117">
                  <c:v>21</c:v>
                </c:pt>
                <c:pt idx="1118">
                  <c:v>24</c:v>
                </c:pt>
                <c:pt idx="1119">
                  <c:v>20</c:v>
                </c:pt>
                <c:pt idx="1120">
                  <c:v>20</c:v>
                </c:pt>
                <c:pt idx="1121">
                  <c:v>26</c:v>
                </c:pt>
                <c:pt idx="1122">
                  <c:v>27</c:v>
                </c:pt>
                <c:pt idx="1123">
                  <c:v>27</c:v>
                </c:pt>
                <c:pt idx="1124">
                  <c:v>15</c:v>
                </c:pt>
                <c:pt idx="1125">
                  <c:v>21</c:v>
                </c:pt>
                <c:pt idx="1126">
                  <c:v>22</c:v>
                </c:pt>
                <c:pt idx="1127">
                  <c:v>24</c:v>
                </c:pt>
                <c:pt idx="1128">
                  <c:v>27</c:v>
                </c:pt>
                <c:pt idx="1129">
                  <c:v>28</c:v>
                </c:pt>
                <c:pt idx="1130">
                  <c:v>27</c:v>
                </c:pt>
                <c:pt idx="1131">
                  <c:v>32</c:v>
                </c:pt>
                <c:pt idx="1132">
                  <c:v>27</c:v>
                </c:pt>
                <c:pt idx="1133">
                  <c:v>28</c:v>
                </c:pt>
                <c:pt idx="1134">
                  <c:v>28</c:v>
                </c:pt>
                <c:pt idx="1135">
                  <c:v>28</c:v>
                </c:pt>
                <c:pt idx="1136">
                  <c:v>40</c:v>
                </c:pt>
                <c:pt idx="1137">
                  <c:v>38</c:v>
                </c:pt>
                <c:pt idx="1138">
                  <c:v>28</c:v>
                </c:pt>
                <c:pt idx="1139">
                  <c:v>22</c:v>
                </c:pt>
                <c:pt idx="1140">
                  <c:v>28</c:v>
                </c:pt>
                <c:pt idx="1141">
                  <c:v>29</c:v>
                </c:pt>
                <c:pt idx="1142">
                  <c:v>33</c:v>
                </c:pt>
                <c:pt idx="1143">
                  <c:v>30</c:v>
                </c:pt>
                <c:pt idx="1144">
                  <c:v>44</c:v>
                </c:pt>
                <c:pt idx="1145">
                  <c:v>22</c:v>
                </c:pt>
                <c:pt idx="1146">
                  <c:v>21</c:v>
                </c:pt>
                <c:pt idx="1147">
                  <c:v>25</c:v>
                </c:pt>
                <c:pt idx="1148">
                  <c:v>19</c:v>
                </c:pt>
                <c:pt idx="1149">
                  <c:v>19</c:v>
                </c:pt>
                <c:pt idx="1150">
                  <c:v>24</c:v>
                </c:pt>
                <c:pt idx="1151">
                  <c:v>27</c:v>
                </c:pt>
                <c:pt idx="1152">
                  <c:v>25</c:v>
                </c:pt>
                <c:pt idx="1153">
                  <c:v>26</c:v>
                </c:pt>
                <c:pt idx="1154">
                  <c:v>26</c:v>
                </c:pt>
                <c:pt idx="1155">
                  <c:v>27</c:v>
                </c:pt>
                <c:pt idx="1156">
                  <c:v>35</c:v>
                </c:pt>
                <c:pt idx="1157">
                  <c:v>34</c:v>
                </c:pt>
                <c:pt idx="1158">
                  <c:v>25</c:v>
                </c:pt>
                <c:pt idx="1159">
                  <c:v>22</c:v>
                </c:pt>
                <c:pt idx="1160">
                  <c:v>35</c:v>
                </c:pt>
                <c:pt idx="1161">
                  <c:v>33</c:v>
                </c:pt>
                <c:pt idx="1162">
                  <c:v>24</c:v>
                </c:pt>
                <c:pt idx="1163">
                  <c:v>27</c:v>
                </c:pt>
                <c:pt idx="1164">
                  <c:v>28</c:v>
                </c:pt>
                <c:pt idx="1165">
                  <c:v>35</c:v>
                </c:pt>
                <c:pt idx="1166">
                  <c:v>42</c:v>
                </c:pt>
                <c:pt idx="1167">
                  <c:v>44</c:v>
                </c:pt>
                <c:pt idx="1168">
                  <c:v>38</c:v>
                </c:pt>
                <c:pt idx="1169">
                  <c:v>30</c:v>
                </c:pt>
                <c:pt idx="1170">
                  <c:v>30</c:v>
                </c:pt>
                <c:pt idx="1171">
                  <c:v>35</c:v>
                </c:pt>
                <c:pt idx="1172">
                  <c:v>34</c:v>
                </c:pt>
                <c:pt idx="1173">
                  <c:v>31</c:v>
                </c:pt>
                <c:pt idx="1174">
                  <c:v>29</c:v>
                </c:pt>
                <c:pt idx="1175">
                  <c:v>43</c:v>
                </c:pt>
                <c:pt idx="1176">
                  <c:v>31</c:v>
                </c:pt>
                <c:pt idx="1177">
                  <c:v>35</c:v>
                </c:pt>
                <c:pt idx="1178">
                  <c:v>39</c:v>
                </c:pt>
                <c:pt idx="1179">
                  <c:v>38</c:v>
                </c:pt>
                <c:pt idx="1180">
                  <c:v>50</c:v>
                </c:pt>
                <c:pt idx="1181">
                  <c:v>49</c:v>
                </c:pt>
                <c:pt idx="1182">
                  <c:v>49</c:v>
                </c:pt>
                <c:pt idx="1183">
                  <c:v>34</c:v>
                </c:pt>
                <c:pt idx="1184">
                  <c:v>30</c:v>
                </c:pt>
                <c:pt idx="1185">
                  <c:v>41</c:v>
                </c:pt>
                <c:pt idx="1186">
                  <c:v>18</c:v>
                </c:pt>
                <c:pt idx="1187">
                  <c:v>23</c:v>
                </c:pt>
                <c:pt idx="1188">
                  <c:v>24</c:v>
                </c:pt>
                <c:pt idx="1189">
                  <c:v>30</c:v>
                </c:pt>
                <c:pt idx="1190">
                  <c:v>30</c:v>
                </c:pt>
                <c:pt idx="1191">
                  <c:v>34</c:v>
                </c:pt>
                <c:pt idx="1192">
                  <c:v>36</c:v>
                </c:pt>
                <c:pt idx="1193">
                  <c:v>36</c:v>
                </c:pt>
                <c:pt idx="1194">
                  <c:v>37</c:v>
                </c:pt>
                <c:pt idx="1195">
                  <c:v>35</c:v>
                </c:pt>
                <c:pt idx="1196">
                  <c:v>33</c:v>
                </c:pt>
                <c:pt idx="1197">
                  <c:v>52</c:v>
                </c:pt>
                <c:pt idx="1198">
                  <c:v>49</c:v>
                </c:pt>
                <c:pt idx="1199">
                  <c:v>33</c:v>
                </c:pt>
                <c:pt idx="1200">
                  <c:v>38</c:v>
                </c:pt>
                <c:pt idx="1201">
                  <c:v>35</c:v>
                </c:pt>
                <c:pt idx="1202">
                  <c:v>36</c:v>
                </c:pt>
                <c:pt idx="1203">
                  <c:v>33</c:v>
                </c:pt>
                <c:pt idx="1204">
                  <c:v>38</c:v>
                </c:pt>
                <c:pt idx="1205">
                  <c:v>40</c:v>
                </c:pt>
                <c:pt idx="1206">
                  <c:v>42</c:v>
                </c:pt>
                <c:pt idx="1207">
                  <c:v>48</c:v>
                </c:pt>
                <c:pt idx="1208">
                  <c:v>40</c:v>
                </c:pt>
                <c:pt idx="1209">
                  <c:v>31</c:v>
                </c:pt>
                <c:pt idx="1210">
                  <c:v>28</c:v>
                </c:pt>
                <c:pt idx="1211">
                  <c:v>30</c:v>
                </c:pt>
                <c:pt idx="1212">
                  <c:v>44</c:v>
                </c:pt>
                <c:pt idx="1213">
                  <c:v>29</c:v>
                </c:pt>
                <c:pt idx="1214">
                  <c:v>34</c:v>
                </c:pt>
                <c:pt idx="1215">
                  <c:v>24</c:v>
                </c:pt>
                <c:pt idx="1216">
                  <c:v>30</c:v>
                </c:pt>
                <c:pt idx="1217">
                  <c:v>33</c:v>
                </c:pt>
                <c:pt idx="1218">
                  <c:v>33</c:v>
                </c:pt>
                <c:pt idx="1219">
                  <c:v>27</c:v>
                </c:pt>
                <c:pt idx="1220">
                  <c:v>27</c:v>
                </c:pt>
                <c:pt idx="1221">
                  <c:v>26</c:v>
                </c:pt>
                <c:pt idx="1222">
                  <c:v>30</c:v>
                </c:pt>
                <c:pt idx="1223">
                  <c:v>27</c:v>
                </c:pt>
                <c:pt idx="1224">
                  <c:v>27</c:v>
                </c:pt>
                <c:pt idx="1225">
                  <c:v>28</c:v>
                </c:pt>
                <c:pt idx="1226">
                  <c:v>33</c:v>
                </c:pt>
                <c:pt idx="1227">
                  <c:v>32</c:v>
                </c:pt>
                <c:pt idx="1228">
                  <c:v>35</c:v>
                </c:pt>
                <c:pt idx="1229">
                  <c:v>37</c:v>
                </c:pt>
                <c:pt idx="1230">
                  <c:v>33</c:v>
                </c:pt>
                <c:pt idx="1231">
                  <c:v>27</c:v>
                </c:pt>
                <c:pt idx="1232">
                  <c:v>27</c:v>
                </c:pt>
                <c:pt idx="1233">
                  <c:v>27</c:v>
                </c:pt>
                <c:pt idx="1234">
                  <c:v>25</c:v>
                </c:pt>
                <c:pt idx="1235">
                  <c:v>25</c:v>
                </c:pt>
                <c:pt idx="1236">
                  <c:v>28</c:v>
                </c:pt>
                <c:pt idx="1237">
                  <c:v>26</c:v>
                </c:pt>
                <c:pt idx="1238">
                  <c:v>34</c:v>
                </c:pt>
                <c:pt idx="1239">
                  <c:v>37</c:v>
                </c:pt>
                <c:pt idx="1240">
                  <c:v>38</c:v>
                </c:pt>
                <c:pt idx="1241">
                  <c:v>42</c:v>
                </c:pt>
                <c:pt idx="1242">
                  <c:v>44</c:v>
                </c:pt>
                <c:pt idx="1243">
                  <c:v>40</c:v>
                </c:pt>
                <c:pt idx="1244">
                  <c:v>38</c:v>
                </c:pt>
                <c:pt idx="1245">
                  <c:v>39</c:v>
                </c:pt>
                <c:pt idx="1246">
                  <c:v>41</c:v>
                </c:pt>
                <c:pt idx="1247">
                  <c:v>36</c:v>
                </c:pt>
                <c:pt idx="1248">
                  <c:v>35</c:v>
                </c:pt>
                <c:pt idx="1249">
                  <c:v>43</c:v>
                </c:pt>
                <c:pt idx="1250">
                  <c:v>39</c:v>
                </c:pt>
                <c:pt idx="1251">
                  <c:v>41</c:v>
                </c:pt>
                <c:pt idx="1252">
                  <c:v>34</c:v>
                </c:pt>
                <c:pt idx="1253">
                  <c:v>28</c:v>
                </c:pt>
                <c:pt idx="1254">
                  <c:v>31</c:v>
                </c:pt>
                <c:pt idx="1255">
                  <c:v>46</c:v>
                </c:pt>
                <c:pt idx="1256">
                  <c:v>52</c:v>
                </c:pt>
                <c:pt idx="1257">
                  <c:v>44</c:v>
                </c:pt>
                <c:pt idx="1258">
                  <c:v>36</c:v>
                </c:pt>
                <c:pt idx="1259">
                  <c:v>41</c:v>
                </c:pt>
                <c:pt idx="1260">
                  <c:v>38</c:v>
                </c:pt>
                <c:pt idx="1261">
                  <c:v>56</c:v>
                </c:pt>
                <c:pt idx="1262">
                  <c:v>32</c:v>
                </c:pt>
                <c:pt idx="1263">
                  <c:v>35</c:v>
                </c:pt>
                <c:pt idx="1264">
                  <c:v>32</c:v>
                </c:pt>
                <c:pt idx="1265">
                  <c:v>30</c:v>
                </c:pt>
                <c:pt idx="1266">
                  <c:v>30</c:v>
                </c:pt>
                <c:pt idx="1267">
                  <c:v>29</c:v>
                </c:pt>
                <c:pt idx="1268">
                  <c:v>30</c:v>
                </c:pt>
                <c:pt idx="1269">
                  <c:v>30</c:v>
                </c:pt>
                <c:pt idx="1270">
                  <c:v>35</c:v>
                </c:pt>
                <c:pt idx="1271">
                  <c:v>36</c:v>
                </c:pt>
                <c:pt idx="1272">
                  <c:v>30</c:v>
                </c:pt>
                <c:pt idx="1273">
                  <c:v>35</c:v>
                </c:pt>
                <c:pt idx="1274">
                  <c:v>37</c:v>
                </c:pt>
                <c:pt idx="1275">
                  <c:v>41</c:v>
                </c:pt>
                <c:pt idx="1276">
                  <c:v>36</c:v>
                </c:pt>
                <c:pt idx="1277">
                  <c:v>36</c:v>
                </c:pt>
                <c:pt idx="1278">
                  <c:v>35</c:v>
                </c:pt>
                <c:pt idx="1279">
                  <c:v>37</c:v>
                </c:pt>
                <c:pt idx="1280">
                  <c:v>35</c:v>
                </c:pt>
                <c:pt idx="1281">
                  <c:v>49</c:v>
                </c:pt>
                <c:pt idx="1282">
                  <c:v>46</c:v>
                </c:pt>
                <c:pt idx="1283">
                  <c:v>25</c:v>
                </c:pt>
                <c:pt idx="1284">
                  <c:v>25</c:v>
                </c:pt>
                <c:pt idx="1285">
                  <c:v>25</c:v>
                </c:pt>
                <c:pt idx="1286">
                  <c:v>36</c:v>
                </c:pt>
                <c:pt idx="1287">
                  <c:v>34</c:v>
                </c:pt>
                <c:pt idx="1288">
                  <c:v>35</c:v>
                </c:pt>
                <c:pt idx="1289">
                  <c:v>35</c:v>
                </c:pt>
                <c:pt idx="1290">
                  <c:v>34</c:v>
                </c:pt>
                <c:pt idx="1291">
                  <c:v>27</c:v>
                </c:pt>
                <c:pt idx="1292">
                  <c:v>24</c:v>
                </c:pt>
                <c:pt idx="1293">
                  <c:v>25</c:v>
                </c:pt>
                <c:pt idx="1294">
                  <c:v>29</c:v>
                </c:pt>
                <c:pt idx="1295">
                  <c:v>39</c:v>
                </c:pt>
                <c:pt idx="1296">
                  <c:v>23</c:v>
                </c:pt>
                <c:pt idx="1297">
                  <c:v>19</c:v>
                </c:pt>
                <c:pt idx="1298">
                  <c:v>27</c:v>
                </c:pt>
                <c:pt idx="1299">
                  <c:v>32</c:v>
                </c:pt>
                <c:pt idx="1300">
                  <c:v>20</c:v>
                </c:pt>
                <c:pt idx="1301">
                  <c:v>20</c:v>
                </c:pt>
                <c:pt idx="1302">
                  <c:v>35</c:v>
                </c:pt>
                <c:pt idx="1303">
                  <c:v>29</c:v>
                </c:pt>
                <c:pt idx="1304">
                  <c:v>17</c:v>
                </c:pt>
                <c:pt idx="1305">
                  <c:v>16</c:v>
                </c:pt>
                <c:pt idx="1306">
                  <c:v>26</c:v>
                </c:pt>
                <c:pt idx="1307">
                  <c:v>17</c:v>
                </c:pt>
                <c:pt idx="1308">
                  <c:v>17</c:v>
                </c:pt>
                <c:pt idx="1309">
                  <c:v>23</c:v>
                </c:pt>
                <c:pt idx="1310">
                  <c:v>25</c:v>
                </c:pt>
                <c:pt idx="1311">
                  <c:v>23</c:v>
                </c:pt>
                <c:pt idx="1312">
                  <c:v>24</c:v>
                </c:pt>
                <c:pt idx="1313">
                  <c:v>21</c:v>
                </c:pt>
                <c:pt idx="1314">
                  <c:v>20</c:v>
                </c:pt>
                <c:pt idx="1315">
                  <c:v>20</c:v>
                </c:pt>
                <c:pt idx="1316">
                  <c:v>23</c:v>
                </c:pt>
                <c:pt idx="1317">
                  <c:v>24</c:v>
                </c:pt>
                <c:pt idx="1318">
                  <c:v>34</c:v>
                </c:pt>
                <c:pt idx="1319">
                  <c:v>37</c:v>
                </c:pt>
                <c:pt idx="1320">
                  <c:v>30</c:v>
                </c:pt>
                <c:pt idx="1321">
                  <c:v>24</c:v>
                </c:pt>
                <c:pt idx="1322">
                  <c:v>8</c:v>
                </c:pt>
                <c:pt idx="1323">
                  <c:v>15</c:v>
                </c:pt>
                <c:pt idx="1324">
                  <c:v>17</c:v>
                </c:pt>
                <c:pt idx="1325">
                  <c:v>18</c:v>
                </c:pt>
                <c:pt idx="1326">
                  <c:v>20</c:v>
                </c:pt>
                <c:pt idx="1327">
                  <c:v>23</c:v>
                </c:pt>
                <c:pt idx="1328">
                  <c:v>25</c:v>
                </c:pt>
                <c:pt idx="1329">
                  <c:v>32</c:v>
                </c:pt>
                <c:pt idx="1330">
                  <c:v>22</c:v>
                </c:pt>
                <c:pt idx="1331">
                  <c:v>21</c:v>
                </c:pt>
                <c:pt idx="1332">
                  <c:v>22</c:v>
                </c:pt>
                <c:pt idx="1333">
                  <c:v>29</c:v>
                </c:pt>
                <c:pt idx="1334">
                  <c:v>23</c:v>
                </c:pt>
                <c:pt idx="1335">
                  <c:v>33</c:v>
                </c:pt>
                <c:pt idx="1336">
                  <c:v>33</c:v>
                </c:pt>
                <c:pt idx="1337">
                  <c:v>31</c:v>
                </c:pt>
                <c:pt idx="1338">
                  <c:v>33</c:v>
                </c:pt>
                <c:pt idx="1339">
                  <c:v>41</c:v>
                </c:pt>
                <c:pt idx="1340">
                  <c:v>30</c:v>
                </c:pt>
                <c:pt idx="1341">
                  <c:v>11</c:v>
                </c:pt>
                <c:pt idx="1342">
                  <c:v>19</c:v>
                </c:pt>
                <c:pt idx="1343">
                  <c:v>29</c:v>
                </c:pt>
                <c:pt idx="1344">
                  <c:v>33</c:v>
                </c:pt>
                <c:pt idx="1345">
                  <c:v>33</c:v>
                </c:pt>
                <c:pt idx="1346">
                  <c:v>36</c:v>
                </c:pt>
                <c:pt idx="1347">
                  <c:v>28</c:v>
                </c:pt>
                <c:pt idx="1348">
                  <c:v>11</c:v>
                </c:pt>
                <c:pt idx="1349">
                  <c:v>21</c:v>
                </c:pt>
                <c:pt idx="1350">
                  <c:v>19</c:v>
                </c:pt>
                <c:pt idx="1351">
                  <c:v>18</c:v>
                </c:pt>
                <c:pt idx="1352">
                  <c:v>1</c:v>
                </c:pt>
                <c:pt idx="1353">
                  <c:v>6</c:v>
                </c:pt>
                <c:pt idx="1354">
                  <c:v>14</c:v>
                </c:pt>
                <c:pt idx="1355">
                  <c:v>14</c:v>
                </c:pt>
                <c:pt idx="1356">
                  <c:v>9</c:v>
                </c:pt>
                <c:pt idx="1357">
                  <c:v>20</c:v>
                </c:pt>
                <c:pt idx="1358">
                  <c:v>27</c:v>
                </c:pt>
                <c:pt idx="1359">
                  <c:v>34</c:v>
                </c:pt>
                <c:pt idx="1360">
                  <c:v>38</c:v>
                </c:pt>
                <c:pt idx="1361">
                  <c:v>20</c:v>
                </c:pt>
                <c:pt idx="1362">
                  <c:v>28</c:v>
                </c:pt>
                <c:pt idx="1363">
                  <c:v>32</c:v>
                </c:pt>
                <c:pt idx="1364">
                  <c:v>16</c:v>
                </c:pt>
                <c:pt idx="1365">
                  <c:v>22</c:v>
                </c:pt>
                <c:pt idx="1366">
                  <c:v>28</c:v>
                </c:pt>
                <c:pt idx="1367">
                  <c:v>30</c:v>
                </c:pt>
                <c:pt idx="1368">
                  <c:v>31</c:v>
                </c:pt>
                <c:pt idx="1369">
                  <c:v>20</c:v>
                </c:pt>
                <c:pt idx="1370">
                  <c:v>17</c:v>
                </c:pt>
                <c:pt idx="1371">
                  <c:v>30</c:v>
                </c:pt>
                <c:pt idx="1372">
                  <c:v>36</c:v>
                </c:pt>
                <c:pt idx="1373">
                  <c:v>32</c:v>
                </c:pt>
                <c:pt idx="1374">
                  <c:v>27</c:v>
                </c:pt>
                <c:pt idx="1375">
                  <c:v>9</c:v>
                </c:pt>
                <c:pt idx="1376">
                  <c:v>12</c:v>
                </c:pt>
                <c:pt idx="1377">
                  <c:v>15</c:v>
                </c:pt>
                <c:pt idx="1378">
                  <c:v>24</c:v>
                </c:pt>
                <c:pt idx="1379">
                  <c:v>28</c:v>
                </c:pt>
                <c:pt idx="1380">
                  <c:v>27</c:v>
                </c:pt>
                <c:pt idx="1381">
                  <c:v>17</c:v>
                </c:pt>
                <c:pt idx="1382">
                  <c:v>30</c:v>
                </c:pt>
                <c:pt idx="1383">
                  <c:v>33</c:v>
                </c:pt>
                <c:pt idx="1384">
                  <c:v>26</c:v>
                </c:pt>
                <c:pt idx="1385">
                  <c:v>13</c:v>
                </c:pt>
                <c:pt idx="1386">
                  <c:v>16</c:v>
                </c:pt>
                <c:pt idx="1387">
                  <c:v>-2</c:v>
                </c:pt>
                <c:pt idx="1388">
                  <c:v>17</c:v>
                </c:pt>
                <c:pt idx="1389">
                  <c:v>26</c:v>
                </c:pt>
                <c:pt idx="1390">
                  <c:v>-2</c:v>
                </c:pt>
                <c:pt idx="1391">
                  <c:v>-19</c:v>
                </c:pt>
                <c:pt idx="1392">
                  <c:v>-9</c:v>
                </c:pt>
                <c:pt idx="1393">
                  <c:v>-2</c:v>
                </c:pt>
                <c:pt idx="1394">
                  <c:v>2</c:v>
                </c:pt>
                <c:pt idx="1395">
                  <c:v>5</c:v>
                </c:pt>
                <c:pt idx="1396">
                  <c:v>0</c:v>
                </c:pt>
                <c:pt idx="1397">
                  <c:v>2</c:v>
                </c:pt>
                <c:pt idx="1398">
                  <c:v>0</c:v>
                </c:pt>
                <c:pt idx="1399">
                  <c:v>2</c:v>
                </c:pt>
                <c:pt idx="1400">
                  <c:v>16</c:v>
                </c:pt>
                <c:pt idx="1401">
                  <c:v>8</c:v>
                </c:pt>
                <c:pt idx="1402">
                  <c:v>22</c:v>
                </c:pt>
                <c:pt idx="1403">
                  <c:v>17</c:v>
                </c:pt>
                <c:pt idx="1404">
                  <c:v>16</c:v>
                </c:pt>
                <c:pt idx="1405">
                  <c:v>16</c:v>
                </c:pt>
                <c:pt idx="1406">
                  <c:v>-7</c:v>
                </c:pt>
                <c:pt idx="1407">
                  <c:v>16</c:v>
                </c:pt>
                <c:pt idx="1408">
                  <c:v>8</c:v>
                </c:pt>
                <c:pt idx="1409">
                  <c:v>13</c:v>
                </c:pt>
                <c:pt idx="1410">
                  <c:v>22</c:v>
                </c:pt>
                <c:pt idx="1411">
                  <c:v>8</c:v>
                </c:pt>
                <c:pt idx="1412">
                  <c:v>23</c:v>
                </c:pt>
                <c:pt idx="1413">
                  <c:v>0</c:v>
                </c:pt>
                <c:pt idx="1414">
                  <c:v>-2</c:v>
                </c:pt>
                <c:pt idx="1415">
                  <c:v>-2</c:v>
                </c:pt>
                <c:pt idx="1416">
                  <c:v>1</c:v>
                </c:pt>
                <c:pt idx="1417">
                  <c:v>7</c:v>
                </c:pt>
                <c:pt idx="1418">
                  <c:v>7</c:v>
                </c:pt>
                <c:pt idx="1419">
                  <c:v>8</c:v>
                </c:pt>
                <c:pt idx="1420">
                  <c:v>-11</c:v>
                </c:pt>
                <c:pt idx="1421">
                  <c:v>-15</c:v>
                </c:pt>
                <c:pt idx="1422">
                  <c:v>-2</c:v>
                </c:pt>
                <c:pt idx="1423">
                  <c:v>21</c:v>
                </c:pt>
                <c:pt idx="1424">
                  <c:v>15</c:v>
                </c:pt>
                <c:pt idx="1425">
                  <c:v>6</c:v>
                </c:pt>
                <c:pt idx="1426">
                  <c:v>-8</c:v>
                </c:pt>
                <c:pt idx="1427">
                  <c:v>4</c:v>
                </c:pt>
                <c:pt idx="1428">
                  <c:v>29</c:v>
                </c:pt>
                <c:pt idx="1429">
                  <c:v>34</c:v>
                </c:pt>
                <c:pt idx="1430">
                  <c:v>32</c:v>
                </c:pt>
                <c:pt idx="1431">
                  <c:v>33</c:v>
                </c:pt>
                <c:pt idx="1432">
                  <c:v>29</c:v>
                </c:pt>
                <c:pt idx="1433">
                  <c:v>15</c:v>
                </c:pt>
                <c:pt idx="1434">
                  <c:v>28</c:v>
                </c:pt>
                <c:pt idx="1435">
                  <c:v>25</c:v>
                </c:pt>
                <c:pt idx="1436">
                  <c:v>27</c:v>
                </c:pt>
                <c:pt idx="1437">
                  <c:v>32</c:v>
                </c:pt>
                <c:pt idx="1438">
                  <c:v>10</c:v>
                </c:pt>
                <c:pt idx="1439">
                  <c:v>12</c:v>
                </c:pt>
                <c:pt idx="1440">
                  <c:v>16</c:v>
                </c:pt>
                <c:pt idx="1441">
                  <c:v>29</c:v>
                </c:pt>
                <c:pt idx="1442">
                  <c:v>29</c:v>
                </c:pt>
                <c:pt idx="1443">
                  <c:v>22</c:v>
                </c:pt>
                <c:pt idx="1444">
                  <c:v>31</c:v>
                </c:pt>
                <c:pt idx="1445">
                  <c:v>24</c:v>
                </c:pt>
                <c:pt idx="1446">
                  <c:v>21</c:v>
                </c:pt>
                <c:pt idx="1447">
                  <c:v>15</c:v>
                </c:pt>
                <c:pt idx="1448">
                  <c:v>3</c:v>
                </c:pt>
                <c:pt idx="1449">
                  <c:v>0</c:v>
                </c:pt>
                <c:pt idx="1450">
                  <c:v>17</c:v>
                </c:pt>
                <c:pt idx="1451">
                  <c:v>30</c:v>
                </c:pt>
                <c:pt idx="1452">
                  <c:v>25</c:v>
                </c:pt>
                <c:pt idx="1453">
                  <c:v>32</c:v>
                </c:pt>
                <c:pt idx="1454">
                  <c:v>32</c:v>
                </c:pt>
                <c:pt idx="1455">
                  <c:v>21</c:v>
                </c:pt>
                <c:pt idx="1456">
                  <c:v>17</c:v>
                </c:pt>
                <c:pt idx="1457">
                  <c:v>30</c:v>
                </c:pt>
                <c:pt idx="1458">
                  <c:v>25</c:v>
                </c:pt>
                <c:pt idx="1459">
                  <c:v>21</c:v>
                </c:pt>
                <c:pt idx="1460">
                  <c:v>12</c:v>
                </c:pt>
                <c:pt idx="1461">
                  <c:v>20</c:v>
                </c:pt>
                <c:pt idx="1462">
                  <c:v>14</c:v>
                </c:pt>
                <c:pt idx="1463">
                  <c:v>1</c:v>
                </c:pt>
                <c:pt idx="1464">
                  <c:v>13</c:v>
                </c:pt>
                <c:pt idx="1465">
                  <c:v>10</c:v>
                </c:pt>
                <c:pt idx="1466">
                  <c:v>11</c:v>
                </c:pt>
                <c:pt idx="1467">
                  <c:v>14</c:v>
                </c:pt>
                <c:pt idx="1468">
                  <c:v>26</c:v>
                </c:pt>
                <c:pt idx="1469">
                  <c:v>30</c:v>
                </c:pt>
                <c:pt idx="1470">
                  <c:v>29</c:v>
                </c:pt>
                <c:pt idx="1471">
                  <c:v>20</c:v>
                </c:pt>
                <c:pt idx="1472">
                  <c:v>16</c:v>
                </c:pt>
                <c:pt idx="1473">
                  <c:v>19</c:v>
                </c:pt>
                <c:pt idx="1474">
                  <c:v>23</c:v>
                </c:pt>
                <c:pt idx="1475">
                  <c:v>1</c:v>
                </c:pt>
                <c:pt idx="1476">
                  <c:v>18</c:v>
                </c:pt>
                <c:pt idx="1477">
                  <c:v>28</c:v>
                </c:pt>
                <c:pt idx="1478">
                  <c:v>20</c:v>
                </c:pt>
                <c:pt idx="1479">
                  <c:v>19</c:v>
                </c:pt>
                <c:pt idx="1480">
                  <c:v>8</c:v>
                </c:pt>
                <c:pt idx="1481">
                  <c:v>1</c:v>
                </c:pt>
                <c:pt idx="1482">
                  <c:v>17</c:v>
                </c:pt>
                <c:pt idx="1483">
                  <c:v>8</c:v>
                </c:pt>
                <c:pt idx="1484">
                  <c:v>22</c:v>
                </c:pt>
                <c:pt idx="1485">
                  <c:v>34</c:v>
                </c:pt>
                <c:pt idx="1486">
                  <c:v>29</c:v>
                </c:pt>
                <c:pt idx="1487">
                  <c:v>31</c:v>
                </c:pt>
                <c:pt idx="1488">
                  <c:v>31</c:v>
                </c:pt>
                <c:pt idx="1489">
                  <c:v>17</c:v>
                </c:pt>
                <c:pt idx="1490">
                  <c:v>12</c:v>
                </c:pt>
                <c:pt idx="1491">
                  <c:v>17</c:v>
                </c:pt>
                <c:pt idx="1492">
                  <c:v>18</c:v>
                </c:pt>
                <c:pt idx="1493">
                  <c:v>17</c:v>
                </c:pt>
                <c:pt idx="1494">
                  <c:v>16</c:v>
                </c:pt>
                <c:pt idx="1495">
                  <c:v>14</c:v>
                </c:pt>
                <c:pt idx="1496">
                  <c:v>15</c:v>
                </c:pt>
                <c:pt idx="1497">
                  <c:v>22</c:v>
                </c:pt>
                <c:pt idx="1498">
                  <c:v>22</c:v>
                </c:pt>
                <c:pt idx="1499">
                  <c:v>24</c:v>
                </c:pt>
                <c:pt idx="1500">
                  <c:v>28</c:v>
                </c:pt>
                <c:pt idx="1501">
                  <c:v>23</c:v>
                </c:pt>
                <c:pt idx="1502">
                  <c:v>26</c:v>
                </c:pt>
                <c:pt idx="1503">
                  <c:v>20</c:v>
                </c:pt>
                <c:pt idx="1504">
                  <c:v>23</c:v>
                </c:pt>
                <c:pt idx="1505">
                  <c:v>24</c:v>
                </c:pt>
                <c:pt idx="1506">
                  <c:v>25</c:v>
                </c:pt>
                <c:pt idx="1507">
                  <c:v>23</c:v>
                </c:pt>
                <c:pt idx="1508">
                  <c:v>30</c:v>
                </c:pt>
                <c:pt idx="1509">
                  <c:v>24</c:v>
                </c:pt>
                <c:pt idx="1510">
                  <c:v>24</c:v>
                </c:pt>
                <c:pt idx="1511">
                  <c:v>23</c:v>
                </c:pt>
                <c:pt idx="1512">
                  <c:v>27</c:v>
                </c:pt>
                <c:pt idx="1513">
                  <c:v>27</c:v>
                </c:pt>
                <c:pt idx="1514">
                  <c:v>31</c:v>
                </c:pt>
                <c:pt idx="1515">
                  <c:v>37</c:v>
                </c:pt>
                <c:pt idx="1516">
                  <c:v>37</c:v>
                </c:pt>
                <c:pt idx="1517">
                  <c:v>28</c:v>
                </c:pt>
                <c:pt idx="1518">
                  <c:v>32</c:v>
                </c:pt>
                <c:pt idx="1519">
                  <c:v>35</c:v>
                </c:pt>
                <c:pt idx="1520">
                  <c:v>39</c:v>
                </c:pt>
                <c:pt idx="1521">
                  <c:v>44</c:v>
                </c:pt>
                <c:pt idx="1522">
                  <c:v>40</c:v>
                </c:pt>
                <c:pt idx="1523">
                  <c:v>38</c:v>
                </c:pt>
                <c:pt idx="1524">
                  <c:v>38</c:v>
                </c:pt>
                <c:pt idx="1525">
                  <c:v>35</c:v>
                </c:pt>
                <c:pt idx="1526">
                  <c:v>31</c:v>
                </c:pt>
                <c:pt idx="1527">
                  <c:v>33</c:v>
                </c:pt>
                <c:pt idx="1528">
                  <c:v>39</c:v>
                </c:pt>
                <c:pt idx="1529">
                  <c:v>37</c:v>
                </c:pt>
                <c:pt idx="1530">
                  <c:v>33</c:v>
                </c:pt>
                <c:pt idx="1531">
                  <c:v>47</c:v>
                </c:pt>
                <c:pt idx="1532">
                  <c:v>50</c:v>
                </c:pt>
                <c:pt idx="1533">
                  <c:v>39</c:v>
                </c:pt>
                <c:pt idx="1534">
                  <c:v>38</c:v>
                </c:pt>
                <c:pt idx="1535">
                  <c:v>43</c:v>
                </c:pt>
                <c:pt idx="1536">
                  <c:v>36</c:v>
                </c:pt>
                <c:pt idx="1537">
                  <c:v>35</c:v>
                </c:pt>
                <c:pt idx="1538">
                  <c:v>35</c:v>
                </c:pt>
                <c:pt idx="1539">
                  <c:v>28</c:v>
                </c:pt>
                <c:pt idx="1540">
                  <c:v>33</c:v>
                </c:pt>
                <c:pt idx="1541">
                  <c:v>45</c:v>
                </c:pt>
                <c:pt idx="1542">
                  <c:v>47</c:v>
                </c:pt>
                <c:pt idx="1543">
                  <c:v>27</c:v>
                </c:pt>
                <c:pt idx="1544">
                  <c:v>32</c:v>
                </c:pt>
                <c:pt idx="1545">
                  <c:v>33</c:v>
                </c:pt>
                <c:pt idx="1546">
                  <c:v>39</c:v>
                </c:pt>
                <c:pt idx="1547">
                  <c:v>32</c:v>
                </c:pt>
                <c:pt idx="1548">
                  <c:v>37</c:v>
                </c:pt>
                <c:pt idx="1549">
                  <c:v>39</c:v>
                </c:pt>
                <c:pt idx="1550">
                  <c:v>41</c:v>
                </c:pt>
                <c:pt idx="1551">
                  <c:v>30</c:v>
                </c:pt>
                <c:pt idx="1552">
                  <c:v>30</c:v>
                </c:pt>
                <c:pt idx="1553">
                  <c:v>34</c:v>
                </c:pt>
                <c:pt idx="1554">
                  <c:v>34</c:v>
                </c:pt>
                <c:pt idx="1555">
                  <c:v>33</c:v>
                </c:pt>
                <c:pt idx="1556">
                  <c:v>32</c:v>
                </c:pt>
                <c:pt idx="1557">
                  <c:v>43</c:v>
                </c:pt>
                <c:pt idx="1558">
                  <c:v>44</c:v>
                </c:pt>
                <c:pt idx="1559">
                  <c:v>39</c:v>
                </c:pt>
                <c:pt idx="1560">
                  <c:v>41</c:v>
                </c:pt>
                <c:pt idx="1561">
                  <c:v>45</c:v>
                </c:pt>
                <c:pt idx="1562">
                  <c:v>41</c:v>
                </c:pt>
                <c:pt idx="1563">
                  <c:v>42</c:v>
                </c:pt>
                <c:pt idx="1564">
                  <c:v>37</c:v>
                </c:pt>
                <c:pt idx="1565">
                  <c:v>32</c:v>
                </c:pt>
                <c:pt idx="1566">
                  <c:v>49</c:v>
                </c:pt>
                <c:pt idx="1567">
                  <c:v>28</c:v>
                </c:pt>
                <c:pt idx="1568">
                  <c:v>40</c:v>
                </c:pt>
                <c:pt idx="1569">
                  <c:v>38</c:v>
                </c:pt>
                <c:pt idx="1570">
                  <c:v>31</c:v>
                </c:pt>
                <c:pt idx="1571">
                  <c:v>36</c:v>
                </c:pt>
                <c:pt idx="1572">
                  <c:v>47</c:v>
                </c:pt>
                <c:pt idx="1573">
                  <c:v>42</c:v>
                </c:pt>
                <c:pt idx="1574">
                  <c:v>39</c:v>
                </c:pt>
                <c:pt idx="1575">
                  <c:v>33</c:v>
                </c:pt>
                <c:pt idx="1576">
                  <c:v>44</c:v>
                </c:pt>
                <c:pt idx="1577">
                  <c:v>33</c:v>
                </c:pt>
                <c:pt idx="1578">
                  <c:v>36</c:v>
                </c:pt>
                <c:pt idx="1579">
                  <c:v>37</c:v>
                </c:pt>
                <c:pt idx="1580">
                  <c:v>39</c:v>
                </c:pt>
                <c:pt idx="1581">
                  <c:v>35</c:v>
                </c:pt>
                <c:pt idx="1582">
                  <c:v>34</c:v>
                </c:pt>
                <c:pt idx="1583">
                  <c:v>42</c:v>
                </c:pt>
                <c:pt idx="1584">
                  <c:v>38</c:v>
                </c:pt>
                <c:pt idx="1585">
                  <c:v>41</c:v>
                </c:pt>
                <c:pt idx="1586">
                  <c:v>40</c:v>
                </c:pt>
                <c:pt idx="1587">
                  <c:v>43</c:v>
                </c:pt>
                <c:pt idx="1588">
                  <c:v>43</c:v>
                </c:pt>
                <c:pt idx="1589">
                  <c:v>40</c:v>
                </c:pt>
                <c:pt idx="1590">
                  <c:v>36</c:v>
                </c:pt>
                <c:pt idx="1591">
                  <c:v>44</c:v>
                </c:pt>
                <c:pt idx="1592">
                  <c:v>35</c:v>
                </c:pt>
                <c:pt idx="1593">
                  <c:v>41</c:v>
                </c:pt>
                <c:pt idx="1594">
                  <c:v>43</c:v>
                </c:pt>
                <c:pt idx="1595">
                  <c:v>28</c:v>
                </c:pt>
                <c:pt idx="1596">
                  <c:v>26</c:v>
                </c:pt>
                <c:pt idx="1597">
                  <c:v>32</c:v>
                </c:pt>
                <c:pt idx="1598">
                  <c:v>35</c:v>
                </c:pt>
                <c:pt idx="1599">
                  <c:v>42</c:v>
                </c:pt>
                <c:pt idx="1600">
                  <c:v>32</c:v>
                </c:pt>
                <c:pt idx="1601">
                  <c:v>32</c:v>
                </c:pt>
                <c:pt idx="1602">
                  <c:v>38</c:v>
                </c:pt>
                <c:pt idx="1603">
                  <c:v>33</c:v>
                </c:pt>
                <c:pt idx="1604">
                  <c:v>34</c:v>
                </c:pt>
                <c:pt idx="1605">
                  <c:v>33</c:v>
                </c:pt>
                <c:pt idx="1606">
                  <c:v>32</c:v>
                </c:pt>
                <c:pt idx="1607">
                  <c:v>24</c:v>
                </c:pt>
                <c:pt idx="1608">
                  <c:v>27</c:v>
                </c:pt>
                <c:pt idx="1609">
                  <c:v>31</c:v>
                </c:pt>
                <c:pt idx="1610">
                  <c:v>25</c:v>
                </c:pt>
                <c:pt idx="1611">
                  <c:v>34</c:v>
                </c:pt>
                <c:pt idx="1612">
                  <c:v>32</c:v>
                </c:pt>
                <c:pt idx="1613">
                  <c:v>37</c:v>
                </c:pt>
                <c:pt idx="1614">
                  <c:v>37</c:v>
                </c:pt>
                <c:pt idx="1615">
                  <c:v>37</c:v>
                </c:pt>
                <c:pt idx="1616">
                  <c:v>28</c:v>
                </c:pt>
                <c:pt idx="1617">
                  <c:v>28</c:v>
                </c:pt>
                <c:pt idx="1618">
                  <c:v>29</c:v>
                </c:pt>
                <c:pt idx="1619">
                  <c:v>29</c:v>
                </c:pt>
                <c:pt idx="1620">
                  <c:v>46</c:v>
                </c:pt>
                <c:pt idx="1621">
                  <c:v>52</c:v>
                </c:pt>
                <c:pt idx="1622">
                  <c:v>33</c:v>
                </c:pt>
                <c:pt idx="1623">
                  <c:v>33</c:v>
                </c:pt>
                <c:pt idx="1624">
                  <c:v>23</c:v>
                </c:pt>
                <c:pt idx="1625">
                  <c:v>28</c:v>
                </c:pt>
                <c:pt idx="1626">
                  <c:v>29</c:v>
                </c:pt>
                <c:pt idx="1627">
                  <c:v>22</c:v>
                </c:pt>
                <c:pt idx="1628">
                  <c:v>25</c:v>
                </c:pt>
                <c:pt idx="1629">
                  <c:v>28</c:v>
                </c:pt>
                <c:pt idx="1630">
                  <c:v>29</c:v>
                </c:pt>
                <c:pt idx="1631">
                  <c:v>22</c:v>
                </c:pt>
                <c:pt idx="1632">
                  <c:v>27</c:v>
                </c:pt>
                <c:pt idx="1633">
                  <c:v>27</c:v>
                </c:pt>
                <c:pt idx="1634">
                  <c:v>20</c:v>
                </c:pt>
                <c:pt idx="1635">
                  <c:v>25</c:v>
                </c:pt>
                <c:pt idx="1636">
                  <c:v>25</c:v>
                </c:pt>
                <c:pt idx="1637">
                  <c:v>22</c:v>
                </c:pt>
                <c:pt idx="1638">
                  <c:v>25</c:v>
                </c:pt>
                <c:pt idx="1639">
                  <c:v>26</c:v>
                </c:pt>
                <c:pt idx="1640">
                  <c:v>27</c:v>
                </c:pt>
                <c:pt idx="1641">
                  <c:v>30</c:v>
                </c:pt>
                <c:pt idx="1642">
                  <c:v>24</c:v>
                </c:pt>
                <c:pt idx="1643">
                  <c:v>31</c:v>
                </c:pt>
                <c:pt idx="1644">
                  <c:v>17</c:v>
                </c:pt>
                <c:pt idx="1645">
                  <c:v>24</c:v>
                </c:pt>
                <c:pt idx="1646">
                  <c:v>27</c:v>
                </c:pt>
                <c:pt idx="1647">
                  <c:v>39</c:v>
                </c:pt>
                <c:pt idx="1648">
                  <c:v>43</c:v>
                </c:pt>
                <c:pt idx="1649">
                  <c:v>39</c:v>
                </c:pt>
                <c:pt idx="1650">
                  <c:v>40</c:v>
                </c:pt>
                <c:pt idx="1651">
                  <c:v>39</c:v>
                </c:pt>
                <c:pt idx="1652">
                  <c:v>29</c:v>
                </c:pt>
                <c:pt idx="1653">
                  <c:v>17</c:v>
                </c:pt>
                <c:pt idx="1654">
                  <c:v>19</c:v>
                </c:pt>
                <c:pt idx="1655">
                  <c:v>33</c:v>
                </c:pt>
                <c:pt idx="1656">
                  <c:v>33</c:v>
                </c:pt>
                <c:pt idx="1657">
                  <c:v>24</c:v>
                </c:pt>
                <c:pt idx="1658">
                  <c:v>18</c:v>
                </c:pt>
                <c:pt idx="1659">
                  <c:v>18</c:v>
                </c:pt>
                <c:pt idx="1660">
                  <c:v>18</c:v>
                </c:pt>
                <c:pt idx="1661">
                  <c:v>16</c:v>
                </c:pt>
                <c:pt idx="1662">
                  <c:v>21</c:v>
                </c:pt>
                <c:pt idx="1663">
                  <c:v>23</c:v>
                </c:pt>
                <c:pt idx="1664">
                  <c:v>25</c:v>
                </c:pt>
                <c:pt idx="1665">
                  <c:v>24</c:v>
                </c:pt>
                <c:pt idx="1666">
                  <c:v>12</c:v>
                </c:pt>
                <c:pt idx="1667">
                  <c:v>18</c:v>
                </c:pt>
                <c:pt idx="1668">
                  <c:v>10</c:v>
                </c:pt>
                <c:pt idx="1669">
                  <c:v>11</c:v>
                </c:pt>
                <c:pt idx="1670">
                  <c:v>8</c:v>
                </c:pt>
                <c:pt idx="1671">
                  <c:v>8</c:v>
                </c:pt>
                <c:pt idx="1672">
                  <c:v>9</c:v>
                </c:pt>
                <c:pt idx="1673">
                  <c:v>14</c:v>
                </c:pt>
                <c:pt idx="1674">
                  <c:v>35</c:v>
                </c:pt>
                <c:pt idx="1675">
                  <c:v>32</c:v>
                </c:pt>
                <c:pt idx="1676">
                  <c:v>23</c:v>
                </c:pt>
                <c:pt idx="1677">
                  <c:v>12</c:v>
                </c:pt>
                <c:pt idx="1678">
                  <c:v>6</c:v>
                </c:pt>
                <c:pt idx="1679">
                  <c:v>26</c:v>
                </c:pt>
                <c:pt idx="1680">
                  <c:v>27</c:v>
                </c:pt>
                <c:pt idx="1681">
                  <c:v>14</c:v>
                </c:pt>
                <c:pt idx="1682">
                  <c:v>10</c:v>
                </c:pt>
                <c:pt idx="1683">
                  <c:v>8</c:v>
                </c:pt>
                <c:pt idx="1684">
                  <c:v>26</c:v>
                </c:pt>
                <c:pt idx="1685">
                  <c:v>31</c:v>
                </c:pt>
                <c:pt idx="1686">
                  <c:v>29</c:v>
                </c:pt>
                <c:pt idx="1687">
                  <c:v>27</c:v>
                </c:pt>
                <c:pt idx="1688">
                  <c:v>13</c:v>
                </c:pt>
                <c:pt idx="1689">
                  <c:v>6</c:v>
                </c:pt>
                <c:pt idx="1690">
                  <c:v>13</c:v>
                </c:pt>
                <c:pt idx="1691">
                  <c:v>16</c:v>
                </c:pt>
                <c:pt idx="1692">
                  <c:v>7</c:v>
                </c:pt>
                <c:pt idx="1693">
                  <c:v>17</c:v>
                </c:pt>
                <c:pt idx="1694">
                  <c:v>6</c:v>
                </c:pt>
                <c:pt idx="1695">
                  <c:v>12</c:v>
                </c:pt>
                <c:pt idx="1696">
                  <c:v>-2</c:v>
                </c:pt>
                <c:pt idx="1697">
                  <c:v>5</c:v>
                </c:pt>
                <c:pt idx="1698">
                  <c:v>7</c:v>
                </c:pt>
                <c:pt idx="1699">
                  <c:v>10</c:v>
                </c:pt>
                <c:pt idx="1700">
                  <c:v>12</c:v>
                </c:pt>
                <c:pt idx="1701">
                  <c:v>2</c:v>
                </c:pt>
                <c:pt idx="1702">
                  <c:v>25</c:v>
                </c:pt>
                <c:pt idx="1703">
                  <c:v>34</c:v>
                </c:pt>
                <c:pt idx="1704">
                  <c:v>27</c:v>
                </c:pt>
                <c:pt idx="1705">
                  <c:v>12</c:v>
                </c:pt>
                <c:pt idx="1706">
                  <c:v>8</c:v>
                </c:pt>
                <c:pt idx="1707">
                  <c:v>31</c:v>
                </c:pt>
                <c:pt idx="1708">
                  <c:v>29</c:v>
                </c:pt>
                <c:pt idx="1709">
                  <c:v>26</c:v>
                </c:pt>
                <c:pt idx="1710">
                  <c:v>18</c:v>
                </c:pt>
                <c:pt idx="1711">
                  <c:v>2</c:v>
                </c:pt>
                <c:pt idx="1712">
                  <c:v>-6</c:v>
                </c:pt>
                <c:pt idx="1713">
                  <c:v>17</c:v>
                </c:pt>
                <c:pt idx="1714">
                  <c:v>17</c:v>
                </c:pt>
                <c:pt idx="1715">
                  <c:v>9</c:v>
                </c:pt>
                <c:pt idx="1716">
                  <c:v>-1</c:v>
                </c:pt>
                <c:pt idx="1717">
                  <c:v>-3</c:v>
                </c:pt>
                <c:pt idx="1718">
                  <c:v>-5</c:v>
                </c:pt>
                <c:pt idx="1719">
                  <c:v>-4</c:v>
                </c:pt>
                <c:pt idx="1720">
                  <c:v>3</c:v>
                </c:pt>
                <c:pt idx="1721">
                  <c:v>8</c:v>
                </c:pt>
                <c:pt idx="1722">
                  <c:v>21</c:v>
                </c:pt>
                <c:pt idx="1723">
                  <c:v>20</c:v>
                </c:pt>
                <c:pt idx="1724">
                  <c:v>19</c:v>
                </c:pt>
                <c:pt idx="1725">
                  <c:v>20</c:v>
                </c:pt>
                <c:pt idx="1726">
                  <c:v>19</c:v>
                </c:pt>
                <c:pt idx="1727">
                  <c:v>11</c:v>
                </c:pt>
                <c:pt idx="1728">
                  <c:v>11</c:v>
                </c:pt>
                <c:pt idx="1729">
                  <c:v>6</c:v>
                </c:pt>
                <c:pt idx="1730">
                  <c:v>4</c:v>
                </c:pt>
                <c:pt idx="1731">
                  <c:v>6</c:v>
                </c:pt>
                <c:pt idx="1732">
                  <c:v>9</c:v>
                </c:pt>
                <c:pt idx="1733">
                  <c:v>21</c:v>
                </c:pt>
                <c:pt idx="1734">
                  <c:v>30</c:v>
                </c:pt>
                <c:pt idx="1735">
                  <c:v>25</c:v>
                </c:pt>
                <c:pt idx="1736">
                  <c:v>26</c:v>
                </c:pt>
                <c:pt idx="1737">
                  <c:v>21</c:v>
                </c:pt>
                <c:pt idx="1738">
                  <c:v>9</c:v>
                </c:pt>
                <c:pt idx="1739">
                  <c:v>0</c:v>
                </c:pt>
                <c:pt idx="1740">
                  <c:v>19</c:v>
                </c:pt>
                <c:pt idx="1741">
                  <c:v>12</c:v>
                </c:pt>
                <c:pt idx="1742">
                  <c:v>29</c:v>
                </c:pt>
                <c:pt idx="1743">
                  <c:v>13</c:v>
                </c:pt>
                <c:pt idx="1744">
                  <c:v>23</c:v>
                </c:pt>
                <c:pt idx="1745">
                  <c:v>29</c:v>
                </c:pt>
                <c:pt idx="1746">
                  <c:v>4</c:v>
                </c:pt>
                <c:pt idx="1747">
                  <c:v>24</c:v>
                </c:pt>
                <c:pt idx="1748">
                  <c:v>15</c:v>
                </c:pt>
                <c:pt idx="1749">
                  <c:v>-2</c:v>
                </c:pt>
                <c:pt idx="1750">
                  <c:v>-3</c:v>
                </c:pt>
                <c:pt idx="1751">
                  <c:v>1</c:v>
                </c:pt>
                <c:pt idx="1752">
                  <c:v>13</c:v>
                </c:pt>
                <c:pt idx="1753">
                  <c:v>-3</c:v>
                </c:pt>
                <c:pt idx="1754">
                  <c:v>16</c:v>
                </c:pt>
                <c:pt idx="1755">
                  <c:v>25</c:v>
                </c:pt>
                <c:pt idx="1756">
                  <c:v>29</c:v>
                </c:pt>
                <c:pt idx="1757">
                  <c:v>27</c:v>
                </c:pt>
                <c:pt idx="1758">
                  <c:v>28</c:v>
                </c:pt>
                <c:pt idx="1759">
                  <c:v>27</c:v>
                </c:pt>
                <c:pt idx="1760">
                  <c:v>25</c:v>
                </c:pt>
                <c:pt idx="1761">
                  <c:v>31</c:v>
                </c:pt>
                <c:pt idx="1762">
                  <c:v>24</c:v>
                </c:pt>
                <c:pt idx="1763">
                  <c:v>11</c:v>
                </c:pt>
                <c:pt idx="1764">
                  <c:v>24</c:v>
                </c:pt>
                <c:pt idx="1765">
                  <c:v>20</c:v>
                </c:pt>
                <c:pt idx="1766">
                  <c:v>24</c:v>
                </c:pt>
                <c:pt idx="1767">
                  <c:v>28</c:v>
                </c:pt>
                <c:pt idx="1768">
                  <c:v>7</c:v>
                </c:pt>
                <c:pt idx="1769">
                  <c:v>13</c:v>
                </c:pt>
                <c:pt idx="1770">
                  <c:v>22</c:v>
                </c:pt>
                <c:pt idx="1771">
                  <c:v>25</c:v>
                </c:pt>
                <c:pt idx="1772">
                  <c:v>29</c:v>
                </c:pt>
                <c:pt idx="1773">
                  <c:v>25</c:v>
                </c:pt>
                <c:pt idx="1774">
                  <c:v>26</c:v>
                </c:pt>
                <c:pt idx="1775">
                  <c:v>26</c:v>
                </c:pt>
                <c:pt idx="1776">
                  <c:v>25</c:v>
                </c:pt>
                <c:pt idx="1777">
                  <c:v>29</c:v>
                </c:pt>
                <c:pt idx="1778">
                  <c:v>31</c:v>
                </c:pt>
                <c:pt idx="1779">
                  <c:v>29</c:v>
                </c:pt>
                <c:pt idx="1780">
                  <c:v>28</c:v>
                </c:pt>
                <c:pt idx="1781">
                  <c:v>26</c:v>
                </c:pt>
                <c:pt idx="1782">
                  <c:v>25</c:v>
                </c:pt>
                <c:pt idx="1783">
                  <c:v>25</c:v>
                </c:pt>
                <c:pt idx="1784">
                  <c:v>31</c:v>
                </c:pt>
                <c:pt idx="1785">
                  <c:v>30</c:v>
                </c:pt>
                <c:pt idx="1786">
                  <c:v>27</c:v>
                </c:pt>
                <c:pt idx="1787">
                  <c:v>33</c:v>
                </c:pt>
                <c:pt idx="1788">
                  <c:v>29</c:v>
                </c:pt>
                <c:pt idx="1789">
                  <c:v>31</c:v>
                </c:pt>
                <c:pt idx="1790">
                  <c:v>30</c:v>
                </c:pt>
                <c:pt idx="1791">
                  <c:v>16</c:v>
                </c:pt>
                <c:pt idx="1792">
                  <c:v>12</c:v>
                </c:pt>
                <c:pt idx="1793">
                  <c:v>14</c:v>
                </c:pt>
                <c:pt idx="1794">
                  <c:v>13</c:v>
                </c:pt>
                <c:pt idx="1795">
                  <c:v>13</c:v>
                </c:pt>
                <c:pt idx="1796">
                  <c:v>15</c:v>
                </c:pt>
                <c:pt idx="1797">
                  <c:v>14</c:v>
                </c:pt>
                <c:pt idx="1798">
                  <c:v>24</c:v>
                </c:pt>
                <c:pt idx="1799">
                  <c:v>25</c:v>
                </c:pt>
                <c:pt idx="1800">
                  <c:v>20</c:v>
                </c:pt>
                <c:pt idx="1801">
                  <c:v>22</c:v>
                </c:pt>
                <c:pt idx="1802">
                  <c:v>18</c:v>
                </c:pt>
                <c:pt idx="1803">
                  <c:v>3</c:v>
                </c:pt>
                <c:pt idx="1804">
                  <c:v>27</c:v>
                </c:pt>
                <c:pt idx="1805">
                  <c:v>9</c:v>
                </c:pt>
                <c:pt idx="1806">
                  <c:v>28</c:v>
                </c:pt>
                <c:pt idx="1807">
                  <c:v>35</c:v>
                </c:pt>
                <c:pt idx="1808">
                  <c:v>28</c:v>
                </c:pt>
                <c:pt idx="1809">
                  <c:v>17</c:v>
                </c:pt>
                <c:pt idx="1810">
                  <c:v>29</c:v>
                </c:pt>
                <c:pt idx="1811">
                  <c:v>12</c:v>
                </c:pt>
                <c:pt idx="1812">
                  <c:v>23</c:v>
                </c:pt>
                <c:pt idx="1813">
                  <c:v>20</c:v>
                </c:pt>
                <c:pt idx="1814">
                  <c:v>8</c:v>
                </c:pt>
                <c:pt idx="1815">
                  <c:v>10</c:v>
                </c:pt>
                <c:pt idx="1816">
                  <c:v>17</c:v>
                </c:pt>
                <c:pt idx="1817">
                  <c:v>28</c:v>
                </c:pt>
                <c:pt idx="1818">
                  <c:v>28</c:v>
                </c:pt>
                <c:pt idx="1819">
                  <c:v>14</c:v>
                </c:pt>
                <c:pt idx="1820">
                  <c:v>15</c:v>
                </c:pt>
                <c:pt idx="1821">
                  <c:v>12</c:v>
                </c:pt>
                <c:pt idx="1822">
                  <c:v>11</c:v>
                </c:pt>
                <c:pt idx="1823">
                  <c:v>17</c:v>
                </c:pt>
                <c:pt idx="1824">
                  <c:v>17</c:v>
                </c:pt>
                <c:pt idx="1825">
                  <c:v>24</c:v>
                </c:pt>
                <c:pt idx="1826">
                  <c:v>27</c:v>
                </c:pt>
                <c:pt idx="1827">
                  <c:v>22</c:v>
                </c:pt>
                <c:pt idx="1828">
                  <c:v>31</c:v>
                </c:pt>
                <c:pt idx="1829">
                  <c:v>30</c:v>
                </c:pt>
                <c:pt idx="1830">
                  <c:v>29</c:v>
                </c:pt>
                <c:pt idx="1831">
                  <c:v>31</c:v>
                </c:pt>
                <c:pt idx="1832">
                  <c:v>22</c:v>
                </c:pt>
                <c:pt idx="1833">
                  <c:v>11</c:v>
                </c:pt>
                <c:pt idx="1834">
                  <c:v>17</c:v>
                </c:pt>
                <c:pt idx="1835">
                  <c:v>29</c:v>
                </c:pt>
                <c:pt idx="1836">
                  <c:v>31</c:v>
                </c:pt>
                <c:pt idx="1837">
                  <c:v>30</c:v>
                </c:pt>
                <c:pt idx="1838">
                  <c:v>28</c:v>
                </c:pt>
                <c:pt idx="1839">
                  <c:v>23</c:v>
                </c:pt>
                <c:pt idx="1840">
                  <c:v>23</c:v>
                </c:pt>
                <c:pt idx="1841">
                  <c:v>21</c:v>
                </c:pt>
                <c:pt idx="1842">
                  <c:v>26</c:v>
                </c:pt>
                <c:pt idx="1843">
                  <c:v>28</c:v>
                </c:pt>
                <c:pt idx="1844">
                  <c:v>14</c:v>
                </c:pt>
                <c:pt idx="1845">
                  <c:v>22</c:v>
                </c:pt>
                <c:pt idx="1846">
                  <c:v>22</c:v>
                </c:pt>
                <c:pt idx="1847">
                  <c:v>22</c:v>
                </c:pt>
                <c:pt idx="1848">
                  <c:v>25</c:v>
                </c:pt>
                <c:pt idx="1849">
                  <c:v>21</c:v>
                </c:pt>
                <c:pt idx="1850">
                  <c:v>23</c:v>
                </c:pt>
                <c:pt idx="1851">
                  <c:v>24</c:v>
                </c:pt>
                <c:pt idx="1852">
                  <c:v>21</c:v>
                </c:pt>
                <c:pt idx="1853">
                  <c:v>32</c:v>
                </c:pt>
                <c:pt idx="1854">
                  <c:v>22</c:v>
                </c:pt>
                <c:pt idx="1855">
                  <c:v>22</c:v>
                </c:pt>
                <c:pt idx="1856">
                  <c:v>26</c:v>
                </c:pt>
                <c:pt idx="1857">
                  <c:v>27</c:v>
                </c:pt>
                <c:pt idx="1858">
                  <c:v>27</c:v>
                </c:pt>
                <c:pt idx="1859">
                  <c:v>27</c:v>
                </c:pt>
                <c:pt idx="1860">
                  <c:v>23</c:v>
                </c:pt>
                <c:pt idx="1861">
                  <c:v>29</c:v>
                </c:pt>
                <c:pt idx="1862">
                  <c:v>28</c:v>
                </c:pt>
                <c:pt idx="1863">
                  <c:v>29</c:v>
                </c:pt>
                <c:pt idx="1864">
                  <c:v>29</c:v>
                </c:pt>
                <c:pt idx="1865">
                  <c:v>29</c:v>
                </c:pt>
                <c:pt idx="1866">
                  <c:v>31</c:v>
                </c:pt>
                <c:pt idx="1867">
                  <c:v>33</c:v>
                </c:pt>
                <c:pt idx="1868">
                  <c:v>29</c:v>
                </c:pt>
                <c:pt idx="1869">
                  <c:v>31</c:v>
                </c:pt>
                <c:pt idx="1870">
                  <c:v>32</c:v>
                </c:pt>
                <c:pt idx="1871">
                  <c:v>37</c:v>
                </c:pt>
                <c:pt idx="1872">
                  <c:v>31</c:v>
                </c:pt>
                <c:pt idx="1873">
                  <c:v>35</c:v>
                </c:pt>
                <c:pt idx="1874">
                  <c:v>39</c:v>
                </c:pt>
                <c:pt idx="1875">
                  <c:v>30</c:v>
                </c:pt>
                <c:pt idx="1876">
                  <c:v>38</c:v>
                </c:pt>
                <c:pt idx="1877">
                  <c:v>32</c:v>
                </c:pt>
                <c:pt idx="1878">
                  <c:v>30</c:v>
                </c:pt>
                <c:pt idx="1879">
                  <c:v>30</c:v>
                </c:pt>
                <c:pt idx="1880">
                  <c:v>35</c:v>
                </c:pt>
                <c:pt idx="1881">
                  <c:v>29</c:v>
                </c:pt>
                <c:pt idx="1882">
                  <c:v>29</c:v>
                </c:pt>
                <c:pt idx="1883">
                  <c:v>32</c:v>
                </c:pt>
                <c:pt idx="1884">
                  <c:v>37</c:v>
                </c:pt>
                <c:pt idx="1885">
                  <c:v>32</c:v>
                </c:pt>
                <c:pt idx="1886">
                  <c:v>37</c:v>
                </c:pt>
                <c:pt idx="1887">
                  <c:v>43</c:v>
                </c:pt>
                <c:pt idx="1888">
                  <c:v>25</c:v>
                </c:pt>
                <c:pt idx="1889">
                  <c:v>28</c:v>
                </c:pt>
                <c:pt idx="1890">
                  <c:v>29</c:v>
                </c:pt>
                <c:pt idx="1891">
                  <c:v>33</c:v>
                </c:pt>
                <c:pt idx="1892">
                  <c:v>47</c:v>
                </c:pt>
                <c:pt idx="1893">
                  <c:v>32</c:v>
                </c:pt>
                <c:pt idx="1894">
                  <c:v>33</c:v>
                </c:pt>
                <c:pt idx="1895">
                  <c:v>31</c:v>
                </c:pt>
                <c:pt idx="1896">
                  <c:v>32</c:v>
                </c:pt>
                <c:pt idx="1897">
                  <c:v>30</c:v>
                </c:pt>
                <c:pt idx="1898">
                  <c:v>43</c:v>
                </c:pt>
                <c:pt idx="1899">
                  <c:v>31</c:v>
                </c:pt>
                <c:pt idx="1900">
                  <c:v>43</c:v>
                </c:pt>
                <c:pt idx="1901">
                  <c:v>38</c:v>
                </c:pt>
                <c:pt idx="1902">
                  <c:v>28</c:v>
                </c:pt>
                <c:pt idx="1903">
                  <c:v>35</c:v>
                </c:pt>
                <c:pt idx="1904">
                  <c:v>43</c:v>
                </c:pt>
                <c:pt idx="1905">
                  <c:v>45</c:v>
                </c:pt>
                <c:pt idx="1906">
                  <c:v>45</c:v>
                </c:pt>
                <c:pt idx="1907">
                  <c:v>32</c:v>
                </c:pt>
                <c:pt idx="1908">
                  <c:v>26</c:v>
                </c:pt>
                <c:pt idx="1909">
                  <c:v>27</c:v>
                </c:pt>
                <c:pt idx="1910">
                  <c:v>29</c:v>
                </c:pt>
                <c:pt idx="1911">
                  <c:v>37</c:v>
                </c:pt>
                <c:pt idx="1912">
                  <c:v>33</c:v>
                </c:pt>
                <c:pt idx="1913">
                  <c:v>41</c:v>
                </c:pt>
                <c:pt idx="1914">
                  <c:v>33</c:v>
                </c:pt>
                <c:pt idx="1915">
                  <c:v>27</c:v>
                </c:pt>
                <c:pt idx="1916">
                  <c:v>41</c:v>
                </c:pt>
                <c:pt idx="1917">
                  <c:v>31</c:v>
                </c:pt>
                <c:pt idx="1918">
                  <c:v>30</c:v>
                </c:pt>
                <c:pt idx="1919">
                  <c:v>26</c:v>
                </c:pt>
                <c:pt idx="1920">
                  <c:v>32</c:v>
                </c:pt>
                <c:pt idx="1921">
                  <c:v>36</c:v>
                </c:pt>
                <c:pt idx="1922">
                  <c:v>26</c:v>
                </c:pt>
                <c:pt idx="1923">
                  <c:v>34</c:v>
                </c:pt>
                <c:pt idx="1924">
                  <c:v>38</c:v>
                </c:pt>
                <c:pt idx="1925">
                  <c:v>29</c:v>
                </c:pt>
                <c:pt idx="1926">
                  <c:v>32</c:v>
                </c:pt>
                <c:pt idx="1927">
                  <c:v>30</c:v>
                </c:pt>
                <c:pt idx="1928">
                  <c:v>36</c:v>
                </c:pt>
                <c:pt idx="1929">
                  <c:v>40</c:v>
                </c:pt>
                <c:pt idx="1930">
                  <c:v>40</c:v>
                </c:pt>
                <c:pt idx="1931">
                  <c:v>38</c:v>
                </c:pt>
                <c:pt idx="1932">
                  <c:v>41</c:v>
                </c:pt>
                <c:pt idx="1933">
                  <c:v>40</c:v>
                </c:pt>
                <c:pt idx="1934">
                  <c:v>41</c:v>
                </c:pt>
                <c:pt idx="1935">
                  <c:v>35</c:v>
                </c:pt>
                <c:pt idx="1936">
                  <c:v>41</c:v>
                </c:pt>
                <c:pt idx="1937">
                  <c:v>51</c:v>
                </c:pt>
                <c:pt idx="1938">
                  <c:v>51</c:v>
                </c:pt>
                <c:pt idx="1939">
                  <c:v>47</c:v>
                </c:pt>
                <c:pt idx="1940">
                  <c:v>41</c:v>
                </c:pt>
                <c:pt idx="1941">
                  <c:v>38</c:v>
                </c:pt>
                <c:pt idx="1942">
                  <c:v>34</c:v>
                </c:pt>
                <c:pt idx="1943">
                  <c:v>43</c:v>
                </c:pt>
                <c:pt idx="1944">
                  <c:v>40</c:v>
                </c:pt>
                <c:pt idx="1945">
                  <c:v>52</c:v>
                </c:pt>
                <c:pt idx="1946">
                  <c:v>40</c:v>
                </c:pt>
                <c:pt idx="1947">
                  <c:v>43</c:v>
                </c:pt>
                <c:pt idx="1948">
                  <c:v>37</c:v>
                </c:pt>
                <c:pt idx="1949">
                  <c:v>51</c:v>
                </c:pt>
                <c:pt idx="1950">
                  <c:v>38</c:v>
                </c:pt>
                <c:pt idx="1951">
                  <c:v>36</c:v>
                </c:pt>
                <c:pt idx="1952">
                  <c:v>42</c:v>
                </c:pt>
                <c:pt idx="1953">
                  <c:v>30</c:v>
                </c:pt>
                <c:pt idx="1954">
                  <c:v>32</c:v>
                </c:pt>
                <c:pt idx="1955">
                  <c:v>29</c:v>
                </c:pt>
                <c:pt idx="1956">
                  <c:v>29</c:v>
                </c:pt>
                <c:pt idx="1957">
                  <c:v>32</c:v>
                </c:pt>
                <c:pt idx="1958">
                  <c:v>33</c:v>
                </c:pt>
                <c:pt idx="1959">
                  <c:v>38</c:v>
                </c:pt>
                <c:pt idx="1960">
                  <c:v>40</c:v>
                </c:pt>
                <c:pt idx="1961">
                  <c:v>43</c:v>
                </c:pt>
                <c:pt idx="1962">
                  <c:v>47</c:v>
                </c:pt>
                <c:pt idx="1963">
                  <c:v>34</c:v>
                </c:pt>
                <c:pt idx="1964">
                  <c:v>31</c:v>
                </c:pt>
                <c:pt idx="1965">
                  <c:v>32</c:v>
                </c:pt>
                <c:pt idx="1966">
                  <c:v>35</c:v>
                </c:pt>
                <c:pt idx="1967">
                  <c:v>37</c:v>
                </c:pt>
                <c:pt idx="1968">
                  <c:v>38</c:v>
                </c:pt>
                <c:pt idx="1969">
                  <c:v>49</c:v>
                </c:pt>
                <c:pt idx="1970">
                  <c:v>27</c:v>
                </c:pt>
                <c:pt idx="1971">
                  <c:v>28</c:v>
                </c:pt>
                <c:pt idx="1972">
                  <c:v>28</c:v>
                </c:pt>
                <c:pt idx="1973">
                  <c:v>34</c:v>
                </c:pt>
                <c:pt idx="1974">
                  <c:v>37</c:v>
                </c:pt>
                <c:pt idx="1975">
                  <c:v>32</c:v>
                </c:pt>
                <c:pt idx="1976">
                  <c:v>28</c:v>
                </c:pt>
                <c:pt idx="1977">
                  <c:v>37</c:v>
                </c:pt>
                <c:pt idx="1978">
                  <c:v>43</c:v>
                </c:pt>
                <c:pt idx="1979">
                  <c:v>33</c:v>
                </c:pt>
                <c:pt idx="1980">
                  <c:v>29</c:v>
                </c:pt>
                <c:pt idx="1981">
                  <c:v>24</c:v>
                </c:pt>
                <c:pt idx="1982">
                  <c:v>27</c:v>
                </c:pt>
                <c:pt idx="1983">
                  <c:v>40</c:v>
                </c:pt>
                <c:pt idx="1984">
                  <c:v>44</c:v>
                </c:pt>
                <c:pt idx="1985">
                  <c:v>30</c:v>
                </c:pt>
                <c:pt idx="1986">
                  <c:v>31</c:v>
                </c:pt>
                <c:pt idx="1987">
                  <c:v>35</c:v>
                </c:pt>
                <c:pt idx="1988">
                  <c:v>29</c:v>
                </c:pt>
                <c:pt idx="1989">
                  <c:v>31</c:v>
                </c:pt>
                <c:pt idx="1990">
                  <c:v>30</c:v>
                </c:pt>
                <c:pt idx="1991">
                  <c:v>37</c:v>
                </c:pt>
                <c:pt idx="1992">
                  <c:v>35</c:v>
                </c:pt>
                <c:pt idx="1993">
                  <c:v>34</c:v>
                </c:pt>
                <c:pt idx="1994">
                  <c:v>27</c:v>
                </c:pt>
                <c:pt idx="1995">
                  <c:v>28</c:v>
                </c:pt>
                <c:pt idx="1996">
                  <c:v>30</c:v>
                </c:pt>
                <c:pt idx="1997">
                  <c:v>30</c:v>
                </c:pt>
                <c:pt idx="1998">
                  <c:v>32</c:v>
                </c:pt>
                <c:pt idx="1999">
                  <c:v>31</c:v>
                </c:pt>
                <c:pt idx="2000">
                  <c:v>45</c:v>
                </c:pt>
                <c:pt idx="2001">
                  <c:v>28</c:v>
                </c:pt>
                <c:pt idx="2002">
                  <c:v>27</c:v>
                </c:pt>
                <c:pt idx="2003">
                  <c:v>28</c:v>
                </c:pt>
                <c:pt idx="2004">
                  <c:v>29</c:v>
                </c:pt>
                <c:pt idx="2005">
                  <c:v>28</c:v>
                </c:pt>
                <c:pt idx="2006">
                  <c:v>22</c:v>
                </c:pt>
                <c:pt idx="2007">
                  <c:v>23</c:v>
                </c:pt>
                <c:pt idx="2008">
                  <c:v>23</c:v>
                </c:pt>
                <c:pt idx="2009">
                  <c:v>25</c:v>
                </c:pt>
                <c:pt idx="2010">
                  <c:v>25</c:v>
                </c:pt>
                <c:pt idx="2011">
                  <c:v>25</c:v>
                </c:pt>
                <c:pt idx="2012">
                  <c:v>26</c:v>
                </c:pt>
                <c:pt idx="2013">
                  <c:v>25</c:v>
                </c:pt>
                <c:pt idx="2014">
                  <c:v>39</c:v>
                </c:pt>
                <c:pt idx="2015">
                  <c:v>30</c:v>
                </c:pt>
                <c:pt idx="2016">
                  <c:v>23</c:v>
                </c:pt>
                <c:pt idx="2017">
                  <c:v>25</c:v>
                </c:pt>
                <c:pt idx="2018">
                  <c:v>25</c:v>
                </c:pt>
                <c:pt idx="2019">
                  <c:v>27</c:v>
                </c:pt>
                <c:pt idx="2020">
                  <c:v>30</c:v>
                </c:pt>
                <c:pt idx="2021">
                  <c:v>43</c:v>
                </c:pt>
                <c:pt idx="2022">
                  <c:v>36</c:v>
                </c:pt>
                <c:pt idx="2023">
                  <c:v>35</c:v>
                </c:pt>
                <c:pt idx="2024">
                  <c:v>31</c:v>
                </c:pt>
                <c:pt idx="2025">
                  <c:v>29</c:v>
                </c:pt>
                <c:pt idx="2026">
                  <c:v>37</c:v>
                </c:pt>
                <c:pt idx="2027">
                  <c:v>37</c:v>
                </c:pt>
                <c:pt idx="2028">
                  <c:v>30</c:v>
                </c:pt>
                <c:pt idx="2029">
                  <c:v>31</c:v>
                </c:pt>
                <c:pt idx="2030">
                  <c:v>14</c:v>
                </c:pt>
                <c:pt idx="2031">
                  <c:v>29</c:v>
                </c:pt>
                <c:pt idx="2032">
                  <c:v>35</c:v>
                </c:pt>
                <c:pt idx="2033">
                  <c:v>32</c:v>
                </c:pt>
                <c:pt idx="2034">
                  <c:v>29</c:v>
                </c:pt>
                <c:pt idx="2035">
                  <c:v>26</c:v>
                </c:pt>
                <c:pt idx="2036">
                  <c:v>11</c:v>
                </c:pt>
                <c:pt idx="2037">
                  <c:v>17</c:v>
                </c:pt>
                <c:pt idx="2038">
                  <c:v>33</c:v>
                </c:pt>
                <c:pt idx="2039">
                  <c:v>30</c:v>
                </c:pt>
                <c:pt idx="2040">
                  <c:v>21</c:v>
                </c:pt>
                <c:pt idx="2041">
                  <c:v>23</c:v>
                </c:pt>
                <c:pt idx="2042">
                  <c:v>23</c:v>
                </c:pt>
                <c:pt idx="2043">
                  <c:v>14</c:v>
                </c:pt>
                <c:pt idx="2044">
                  <c:v>2</c:v>
                </c:pt>
                <c:pt idx="2045">
                  <c:v>21</c:v>
                </c:pt>
                <c:pt idx="2046">
                  <c:v>28</c:v>
                </c:pt>
                <c:pt idx="2047">
                  <c:v>16</c:v>
                </c:pt>
                <c:pt idx="2048">
                  <c:v>10</c:v>
                </c:pt>
                <c:pt idx="2049">
                  <c:v>7</c:v>
                </c:pt>
                <c:pt idx="2050">
                  <c:v>9</c:v>
                </c:pt>
                <c:pt idx="2051">
                  <c:v>8</c:v>
                </c:pt>
                <c:pt idx="2052">
                  <c:v>23</c:v>
                </c:pt>
                <c:pt idx="2053">
                  <c:v>30</c:v>
                </c:pt>
                <c:pt idx="2054">
                  <c:v>27</c:v>
                </c:pt>
                <c:pt idx="2055">
                  <c:v>23</c:v>
                </c:pt>
                <c:pt idx="2056">
                  <c:v>16</c:v>
                </c:pt>
                <c:pt idx="2057">
                  <c:v>-5</c:v>
                </c:pt>
                <c:pt idx="2058">
                  <c:v>23</c:v>
                </c:pt>
                <c:pt idx="2059">
                  <c:v>29</c:v>
                </c:pt>
                <c:pt idx="2060">
                  <c:v>30</c:v>
                </c:pt>
                <c:pt idx="2061">
                  <c:v>32</c:v>
                </c:pt>
                <c:pt idx="2062">
                  <c:v>29</c:v>
                </c:pt>
                <c:pt idx="2063">
                  <c:v>28</c:v>
                </c:pt>
                <c:pt idx="2064">
                  <c:v>-2</c:v>
                </c:pt>
                <c:pt idx="2065">
                  <c:v>26</c:v>
                </c:pt>
                <c:pt idx="2066">
                  <c:v>31</c:v>
                </c:pt>
                <c:pt idx="2067">
                  <c:v>22</c:v>
                </c:pt>
                <c:pt idx="2068">
                  <c:v>22</c:v>
                </c:pt>
                <c:pt idx="2069">
                  <c:v>26</c:v>
                </c:pt>
                <c:pt idx="2070">
                  <c:v>16</c:v>
                </c:pt>
                <c:pt idx="2071">
                  <c:v>28</c:v>
                </c:pt>
                <c:pt idx="2072">
                  <c:v>21</c:v>
                </c:pt>
                <c:pt idx="2073">
                  <c:v>14</c:v>
                </c:pt>
                <c:pt idx="2074">
                  <c:v>18</c:v>
                </c:pt>
                <c:pt idx="2075">
                  <c:v>20</c:v>
                </c:pt>
                <c:pt idx="2076">
                  <c:v>32</c:v>
                </c:pt>
                <c:pt idx="2077">
                  <c:v>32</c:v>
                </c:pt>
                <c:pt idx="2078">
                  <c:v>31</c:v>
                </c:pt>
                <c:pt idx="2079">
                  <c:v>26</c:v>
                </c:pt>
                <c:pt idx="2080">
                  <c:v>10</c:v>
                </c:pt>
                <c:pt idx="2081">
                  <c:v>31</c:v>
                </c:pt>
                <c:pt idx="2082">
                  <c:v>34</c:v>
                </c:pt>
                <c:pt idx="2083">
                  <c:v>19</c:v>
                </c:pt>
                <c:pt idx="2084">
                  <c:v>23</c:v>
                </c:pt>
                <c:pt idx="2085">
                  <c:v>15</c:v>
                </c:pt>
                <c:pt idx="2086">
                  <c:v>15</c:v>
                </c:pt>
                <c:pt idx="2087">
                  <c:v>19</c:v>
                </c:pt>
                <c:pt idx="2088">
                  <c:v>18</c:v>
                </c:pt>
                <c:pt idx="2089">
                  <c:v>17</c:v>
                </c:pt>
                <c:pt idx="2090">
                  <c:v>23</c:v>
                </c:pt>
                <c:pt idx="2091">
                  <c:v>21</c:v>
                </c:pt>
                <c:pt idx="2092">
                  <c:v>15</c:v>
                </c:pt>
                <c:pt idx="2093">
                  <c:v>20</c:v>
                </c:pt>
                <c:pt idx="2094">
                  <c:v>14</c:v>
                </c:pt>
                <c:pt idx="2095">
                  <c:v>9</c:v>
                </c:pt>
                <c:pt idx="2096">
                  <c:v>7</c:v>
                </c:pt>
                <c:pt idx="2097">
                  <c:v>18</c:v>
                </c:pt>
                <c:pt idx="2098">
                  <c:v>-9</c:v>
                </c:pt>
                <c:pt idx="2099">
                  <c:v>-5</c:v>
                </c:pt>
                <c:pt idx="2100">
                  <c:v>8</c:v>
                </c:pt>
                <c:pt idx="2101">
                  <c:v>0</c:v>
                </c:pt>
                <c:pt idx="2102">
                  <c:v>21</c:v>
                </c:pt>
                <c:pt idx="2103">
                  <c:v>11</c:v>
                </c:pt>
                <c:pt idx="2104">
                  <c:v>12</c:v>
                </c:pt>
                <c:pt idx="2105">
                  <c:v>20</c:v>
                </c:pt>
                <c:pt idx="2106">
                  <c:v>18</c:v>
                </c:pt>
                <c:pt idx="2107">
                  <c:v>19</c:v>
                </c:pt>
                <c:pt idx="2108">
                  <c:v>14</c:v>
                </c:pt>
                <c:pt idx="2109">
                  <c:v>16</c:v>
                </c:pt>
                <c:pt idx="2110">
                  <c:v>13</c:v>
                </c:pt>
                <c:pt idx="2111">
                  <c:v>17</c:v>
                </c:pt>
                <c:pt idx="2112">
                  <c:v>20</c:v>
                </c:pt>
                <c:pt idx="2113">
                  <c:v>17</c:v>
                </c:pt>
                <c:pt idx="2114">
                  <c:v>15</c:v>
                </c:pt>
                <c:pt idx="2115">
                  <c:v>9</c:v>
                </c:pt>
                <c:pt idx="2116">
                  <c:v>12</c:v>
                </c:pt>
                <c:pt idx="2117">
                  <c:v>14</c:v>
                </c:pt>
                <c:pt idx="2118">
                  <c:v>15</c:v>
                </c:pt>
                <c:pt idx="2119">
                  <c:v>12</c:v>
                </c:pt>
                <c:pt idx="2120">
                  <c:v>18</c:v>
                </c:pt>
                <c:pt idx="2121">
                  <c:v>30</c:v>
                </c:pt>
                <c:pt idx="2122">
                  <c:v>5</c:v>
                </c:pt>
                <c:pt idx="2123">
                  <c:v>6</c:v>
                </c:pt>
                <c:pt idx="2124">
                  <c:v>23</c:v>
                </c:pt>
                <c:pt idx="2125">
                  <c:v>30</c:v>
                </c:pt>
                <c:pt idx="2126">
                  <c:v>10</c:v>
                </c:pt>
                <c:pt idx="2127">
                  <c:v>23</c:v>
                </c:pt>
                <c:pt idx="2128">
                  <c:v>19</c:v>
                </c:pt>
                <c:pt idx="2129">
                  <c:v>0</c:v>
                </c:pt>
                <c:pt idx="2130">
                  <c:v>-6</c:v>
                </c:pt>
                <c:pt idx="2131">
                  <c:v>3</c:v>
                </c:pt>
                <c:pt idx="2132">
                  <c:v>11</c:v>
                </c:pt>
                <c:pt idx="2133">
                  <c:v>21</c:v>
                </c:pt>
                <c:pt idx="2134">
                  <c:v>-5</c:v>
                </c:pt>
                <c:pt idx="2135">
                  <c:v>1</c:v>
                </c:pt>
                <c:pt idx="2136">
                  <c:v>25</c:v>
                </c:pt>
                <c:pt idx="2137">
                  <c:v>16</c:v>
                </c:pt>
                <c:pt idx="2138">
                  <c:v>0</c:v>
                </c:pt>
                <c:pt idx="2139">
                  <c:v>14</c:v>
                </c:pt>
                <c:pt idx="2140">
                  <c:v>25</c:v>
                </c:pt>
                <c:pt idx="2141">
                  <c:v>25</c:v>
                </c:pt>
                <c:pt idx="2142">
                  <c:v>26</c:v>
                </c:pt>
                <c:pt idx="2143">
                  <c:v>23</c:v>
                </c:pt>
                <c:pt idx="2144">
                  <c:v>15</c:v>
                </c:pt>
                <c:pt idx="2145">
                  <c:v>12</c:v>
                </c:pt>
                <c:pt idx="2146">
                  <c:v>10</c:v>
                </c:pt>
                <c:pt idx="2147">
                  <c:v>15</c:v>
                </c:pt>
                <c:pt idx="2148">
                  <c:v>22</c:v>
                </c:pt>
                <c:pt idx="2149">
                  <c:v>20</c:v>
                </c:pt>
                <c:pt idx="2150">
                  <c:v>23</c:v>
                </c:pt>
                <c:pt idx="2151">
                  <c:v>27</c:v>
                </c:pt>
                <c:pt idx="2152">
                  <c:v>19</c:v>
                </c:pt>
                <c:pt idx="2153">
                  <c:v>30</c:v>
                </c:pt>
                <c:pt idx="2154">
                  <c:v>32</c:v>
                </c:pt>
                <c:pt idx="2155">
                  <c:v>30</c:v>
                </c:pt>
                <c:pt idx="2156">
                  <c:v>28</c:v>
                </c:pt>
                <c:pt idx="2157">
                  <c:v>16</c:v>
                </c:pt>
                <c:pt idx="2158">
                  <c:v>10</c:v>
                </c:pt>
                <c:pt idx="2159">
                  <c:v>13</c:v>
                </c:pt>
                <c:pt idx="2160">
                  <c:v>21</c:v>
                </c:pt>
                <c:pt idx="2161">
                  <c:v>22</c:v>
                </c:pt>
                <c:pt idx="2162">
                  <c:v>29</c:v>
                </c:pt>
                <c:pt idx="2163">
                  <c:v>17</c:v>
                </c:pt>
                <c:pt idx="2164">
                  <c:v>20</c:v>
                </c:pt>
                <c:pt idx="2165">
                  <c:v>27</c:v>
                </c:pt>
                <c:pt idx="2166">
                  <c:v>32</c:v>
                </c:pt>
                <c:pt idx="2167">
                  <c:v>36</c:v>
                </c:pt>
                <c:pt idx="2168">
                  <c:v>21</c:v>
                </c:pt>
                <c:pt idx="2169">
                  <c:v>24</c:v>
                </c:pt>
                <c:pt idx="2170">
                  <c:v>24</c:v>
                </c:pt>
                <c:pt idx="2171">
                  <c:v>19</c:v>
                </c:pt>
                <c:pt idx="2172">
                  <c:v>24</c:v>
                </c:pt>
                <c:pt idx="2173">
                  <c:v>24</c:v>
                </c:pt>
                <c:pt idx="2174">
                  <c:v>14</c:v>
                </c:pt>
                <c:pt idx="2175">
                  <c:v>18</c:v>
                </c:pt>
                <c:pt idx="2176">
                  <c:v>25</c:v>
                </c:pt>
                <c:pt idx="2177">
                  <c:v>28</c:v>
                </c:pt>
                <c:pt idx="2178">
                  <c:v>23</c:v>
                </c:pt>
                <c:pt idx="2179">
                  <c:v>18</c:v>
                </c:pt>
                <c:pt idx="2180">
                  <c:v>25</c:v>
                </c:pt>
                <c:pt idx="2181">
                  <c:v>7</c:v>
                </c:pt>
                <c:pt idx="2182">
                  <c:v>27</c:v>
                </c:pt>
                <c:pt idx="2183">
                  <c:v>17</c:v>
                </c:pt>
                <c:pt idx="2184">
                  <c:v>23</c:v>
                </c:pt>
                <c:pt idx="2185">
                  <c:v>20</c:v>
                </c:pt>
                <c:pt idx="2186">
                  <c:v>25</c:v>
                </c:pt>
                <c:pt idx="2187">
                  <c:v>27</c:v>
                </c:pt>
                <c:pt idx="2188">
                  <c:v>32</c:v>
                </c:pt>
                <c:pt idx="2189">
                  <c:v>31</c:v>
                </c:pt>
                <c:pt idx="2190">
                  <c:v>28</c:v>
                </c:pt>
                <c:pt idx="2191">
                  <c:v>23</c:v>
                </c:pt>
                <c:pt idx="2192">
                  <c:v>24</c:v>
                </c:pt>
                <c:pt idx="2193">
                  <c:v>18</c:v>
                </c:pt>
                <c:pt idx="2194">
                  <c:v>26</c:v>
                </c:pt>
                <c:pt idx="2195">
                  <c:v>27</c:v>
                </c:pt>
                <c:pt idx="2196">
                  <c:v>25</c:v>
                </c:pt>
                <c:pt idx="2197">
                  <c:v>19</c:v>
                </c:pt>
                <c:pt idx="2198">
                  <c:v>14</c:v>
                </c:pt>
                <c:pt idx="2199">
                  <c:v>21</c:v>
                </c:pt>
                <c:pt idx="2200">
                  <c:v>16</c:v>
                </c:pt>
                <c:pt idx="2201">
                  <c:v>25</c:v>
                </c:pt>
                <c:pt idx="2202">
                  <c:v>30</c:v>
                </c:pt>
                <c:pt idx="2203">
                  <c:v>27</c:v>
                </c:pt>
                <c:pt idx="2204">
                  <c:v>32</c:v>
                </c:pt>
                <c:pt idx="2205">
                  <c:v>36</c:v>
                </c:pt>
                <c:pt idx="2206">
                  <c:v>37</c:v>
                </c:pt>
                <c:pt idx="2207">
                  <c:v>29</c:v>
                </c:pt>
                <c:pt idx="2208">
                  <c:v>17</c:v>
                </c:pt>
                <c:pt idx="2209">
                  <c:v>22</c:v>
                </c:pt>
                <c:pt idx="2210">
                  <c:v>27</c:v>
                </c:pt>
                <c:pt idx="2211">
                  <c:v>31</c:v>
                </c:pt>
                <c:pt idx="2212">
                  <c:v>36</c:v>
                </c:pt>
                <c:pt idx="2213">
                  <c:v>38</c:v>
                </c:pt>
                <c:pt idx="2214">
                  <c:v>32</c:v>
                </c:pt>
                <c:pt idx="2215">
                  <c:v>29</c:v>
                </c:pt>
                <c:pt idx="2216">
                  <c:v>40</c:v>
                </c:pt>
                <c:pt idx="2217">
                  <c:v>29</c:v>
                </c:pt>
                <c:pt idx="2218">
                  <c:v>20</c:v>
                </c:pt>
                <c:pt idx="2219">
                  <c:v>35</c:v>
                </c:pt>
                <c:pt idx="2220">
                  <c:v>27</c:v>
                </c:pt>
                <c:pt idx="2221">
                  <c:v>31</c:v>
                </c:pt>
                <c:pt idx="2222">
                  <c:v>35</c:v>
                </c:pt>
                <c:pt idx="2223">
                  <c:v>31</c:v>
                </c:pt>
                <c:pt idx="2224">
                  <c:v>31</c:v>
                </c:pt>
                <c:pt idx="2225">
                  <c:v>35</c:v>
                </c:pt>
                <c:pt idx="2226">
                  <c:v>35</c:v>
                </c:pt>
                <c:pt idx="2227">
                  <c:v>29</c:v>
                </c:pt>
                <c:pt idx="2228">
                  <c:v>31</c:v>
                </c:pt>
                <c:pt idx="2229">
                  <c:v>28</c:v>
                </c:pt>
                <c:pt idx="2230">
                  <c:v>34</c:v>
                </c:pt>
                <c:pt idx="2231">
                  <c:v>36</c:v>
                </c:pt>
                <c:pt idx="2232">
                  <c:v>42</c:v>
                </c:pt>
                <c:pt idx="2233">
                  <c:v>31</c:v>
                </c:pt>
                <c:pt idx="2234">
                  <c:v>27</c:v>
                </c:pt>
                <c:pt idx="2235">
                  <c:v>28</c:v>
                </c:pt>
                <c:pt idx="2236">
                  <c:v>28</c:v>
                </c:pt>
                <c:pt idx="2237">
                  <c:v>42</c:v>
                </c:pt>
                <c:pt idx="2238">
                  <c:v>29</c:v>
                </c:pt>
                <c:pt idx="2239">
                  <c:v>32</c:v>
                </c:pt>
                <c:pt idx="2240">
                  <c:v>30</c:v>
                </c:pt>
                <c:pt idx="2241">
                  <c:v>27</c:v>
                </c:pt>
                <c:pt idx="2242">
                  <c:v>26</c:v>
                </c:pt>
                <c:pt idx="2243">
                  <c:v>30</c:v>
                </c:pt>
                <c:pt idx="2244">
                  <c:v>29</c:v>
                </c:pt>
                <c:pt idx="2245">
                  <c:v>33</c:v>
                </c:pt>
                <c:pt idx="2246">
                  <c:v>32</c:v>
                </c:pt>
                <c:pt idx="2247">
                  <c:v>30</c:v>
                </c:pt>
                <c:pt idx="2248">
                  <c:v>31</c:v>
                </c:pt>
                <c:pt idx="2249">
                  <c:v>36</c:v>
                </c:pt>
                <c:pt idx="2250">
                  <c:v>36</c:v>
                </c:pt>
                <c:pt idx="2251">
                  <c:v>34</c:v>
                </c:pt>
                <c:pt idx="2252">
                  <c:v>33</c:v>
                </c:pt>
                <c:pt idx="2253">
                  <c:v>28</c:v>
                </c:pt>
                <c:pt idx="2254">
                  <c:v>27</c:v>
                </c:pt>
                <c:pt idx="2255">
                  <c:v>30</c:v>
                </c:pt>
                <c:pt idx="2256">
                  <c:v>34</c:v>
                </c:pt>
                <c:pt idx="2257">
                  <c:v>34</c:v>
                </c:pt>
                <c:pt idx="2258">
                  <c:v>31</c:v>
                </c:pt>
                <c:pt idx="2259">
                  <c:v>30</c:v>
                </c:pt>
                <c:pt idx="2260">
                  <c:v>27</c:v>
                </c:pt>
                <c:pt idx="2261">
                  <c:v>36</c:v>
                </c:pt>
                <c:pt idx="2262">
                  <c:v>47</c:v>
                </c:pt>
                <c:pt idx="2263">
                  <c:v>33</c:v>
                </c:pt>
                <c:pt idx="2264">
                  <c:v>35</c:v>
                </c:pt>
                <c:pt idx="2265">
                  <c:v>41</c:v>
                </c:pt>
                <c:pt idx="2266">
                  <c:v>40</c:v>
                </c:pt>
                <c:pt idx="2267">
                  <c:v>42</c:v>
                </c:pt>
                <c:pt idx="2268">
                  <c:v>40</c:v>
                </c:pt>
                <c:pt idx="2269">
                  <c:v>45</c:v>
                </c:pt>
                <c:pt idx="2270">
                  <c:v>40</c:v>
                </c:pt>
                <c:pt idx="2271">
                  <c:v>34</c:v>
                </c:pt>
                <c:pt idx="2272">
                  <c:v>34</c:v>
                </c:pt>
                <c:pt idx="2273">
                  <c:v>33</c:v>
                </c:pt>
                <c:pt idx="2274">
                  <c:v>31</c:v>
                </c:pt>
                <c:pt idx="2275">
                  <c:v>35</c:v>
                </c:pt>
                <c:pt idx="2276">
                  <c:v>40</c:v>
                </c:pt>
                <c:pt idx="2277">
                  <c:v>42</c:v>
                </c:pt>
                <c:pt idx="2278">
                  <c:v>44</c:v>
                </c:pt>
                <c:pt idx="2279">
                  <c:v>45</c:v>
                </c:pt>
                <c:pt idx="2280">
                  <c:v>48</c:v>
                </c:pt>
                <c:pt idx="2281">
                  <c:v>52</c:v>
                </c:pt>
                <c:pt idx="2282">
                  <c:v>46</c:v>
                </c:pt>
                <c:pt idx="2283">
                  <c:v>44</c:v>
                </c:pt>
                <c:pt idx="2284">
                  <c:v>40</c:v>
                </c:pt>
                <c:pt idx="2285">
                  <c:v>35</c:v>
                </c:pt>
                <c:pt idx="2286">
                  <c:v>44</c:v>
                </c:pt>
                <c:pt idx="2287">
                  <c:v>46</c:v>
                </c:pt>
                <c:pt idx="2288">
                  <c:v>41</c:v>
                </c:pt>
                <c:pt idx="2289">
                  <c:v>40</c:v>
                </c:pt>
                <c:pt idx="2290">
                  <c:v>41</c:v>
                </c:pt>
                <c:pt idx="2291">
                  <c:v>39</c:v>
                </c:pt>
                <c:pt idx="2292">
                  <c:v>40</c:v>
                </c:pt>
                <c:pt idx="2293">
                  <c:v>38</c:v>
                </c:pt>
                <c:pt idx="2294">
                  <c:v>41</c:v>
                </c:pt>
                <c:pt idx="2295">
                  <c:v>40</c:v>
                </c:pt>
                <c:pt idx="2296">
                  <c:v>35</c:v>
                </c:pt>
                <c:pt idx="2297">
                  <c:v>31</c:v>
                </c:pt>
                <c:pt idx="2298">
                  <c:v>36</c:v>
                </c:pt>
                <c:pt idx="2299">
                  <c:v>37</c:v>
                </c:pt>
                <c:pt idx="2300">
                  <c:v>31</c:v>
                </c:pt>
                <c:pt idx="2301">
                  <c:v>36</c:v>
                </c:pt>
                <c:pt idx="2302">
                  <c:v>38</c:v>
                </c:pt>
                <c:pt idx="2303">
                  <c:v>41</c:v>
                </c:pt>
                <c:pt idx="2304">
                  <c:v>43</c:v>
                </c:pt>
                <c:pt idx="2305">
                  <c:v>39</c:v>
                </c:pt>
                <c:pt idx="2306">
                  <c:v>40</c:v>
                </c:pt>
                <c:pt idx="2307">
                  <c:v>48</c:v>
                </c:pt>
                <c:pt idx="2308">
                  <c:v>40</c:v>
                </c:pt>
                <c:pt idx="2309">
                  <c:v>39</c:v>
                </c:pt>
                <c:pt idx="2310">
                  <c:v>37</c:v>
                </c:pt>
                <c:pt idx="2311">
                  <c:v>37</c:v>
                </c:pt>
                <c:pt idx="2312">
                  <c:v>35</c:v>
                </c:pt>
                <c:pt idx="2313">
                  <c:v>29</c:v>
                </c:pt>
                <c:pt idx="2314">
                  <c:v>32</c:v>
                </c:pt>
                <c:pt idx="2315">
                  <c:v>38</c:v>
                </c:pt>
                <c:pt idx="2316">
                  <c:v>40</c:v>
                </c:pt>
                <c:pt idx="2317">
                  <c:v>45</c:v>
                </c:pt>
                <c:pt idx="2318">
                  <c:v>48</c:v>
                </c:pt>
                <c:pt idx="2319">
                  <c:v>34</c:v>
                </c:pt>
                <c:pt idx="2320">
                  <c:v>34</c:v>
                </c:pt>
                <c:pt idx="2321">
                  <c:v>39</c:v>
                </c:pt>
                <c:pt idx="2322">
                  <c:v>42</c:v>
                </c:pt>
                <c:pt idx="2323">
                  <c:v>42</c:v>
                </c:pt>
                <c:pt idx="2324">
                  <c:v>47</c:v>
                </c:pt>
                <c:pt idx="2325">
                  <c:v>29</c:v>
                </c:pt>
                <c:pt idx="2326">
                  <c:v>28</c:v>
                </c:pt>
                <c:pt idx="2327">
                  <c:v>30</c:v>
                </c:pt>
                <c:pt idx="2328">
                  <c:v>33</c:v>
                </c:pt>
                <c:pt idx="2329">
                  <c:v>37</c:v>
                </c:pt>
                <c:pt idx="2330">
                  <c:v>44</c:v>
                </c:pt>
                <c:pt idx="2331">
                  <c:v>35</c:v>
                </c:pt>
                <c:pt idx="2332">
                  <c:v>33</c:v>
                </c:pt>
                <c:pt idx="2333">
                  <c:v>35</c:v>
                </c:pt>
                <c:pt idx="2334">
                  <c:v>35</c:v>
                </c:pt>
                <c:pt idx="2335">
                  <c:v>34</c:v>
                </c:pt>
                <c:pt idx="2336">
                  <c:v>42</c:v>
                </c:pt>
                <c:pt idx="2337">
                  <c:v>34</c:v>
                </c:pt>
                <c:pt idx="2338">
                  <c:v>32</c:v>
                </c:pt>
                <c:pt idx="2339">
                  <c:v>37</c:v>
                </c:pt>
                <c:pt idx="2340">
                  <c:v>36</c:v>
                </c:pt>
                <c:pt idx="2341">
                  <c:v>33</c:v>
                </c:pt>
                <c:pt idx="2342">
                  <c:v>30</c:v>
                </c:pt>
                <c:pt idx="2343">
                  <c:v>50</c:v>
                </c:pt>
                <c:pt idx="2344">
                  <c:v>40</c:v>
                </c:pt>
                <c:pt idx="2345">
                  <c:v>40</c:v>
                </c:pt>
                <c:pt idx="2346">
                  <c:v>36</c:v>
                </c:pt>
                <c:pt idx="2347">
                  <c:v>27</c:v>
                </c:pt>
                <c:pt idx="2348">
                  <c:v>46</c:v>
                </c:pt>
                <c:pt idx="2349">
                  <c:v>22</c:v>
                </c:pt>
                <c:pt idx="2350">
                  <c:v>18</c:v>
                </c:pt>
                <c:pt idx="2351">
                  <c:v>25</c:v>
                </c:pt>
                <c:pt idx="2352">
                  <c:v>25</c:v>
                </c:pt>
                <c:pt idx="2353">
                  <c:v>26</c:v>
                </c:pt>
                <c:pt idx="2354">
                  <c:v>26</c:v>
                </c:pt>
                <c:pt idx="2355">
                  <c:v>34</c:v>
                </c:pt>
                <c:pt idx="2356">
                  <c:v>32</c:v>
                </c:pt>
                <c:pt idx="2357">
                  <c:v>30</c:v>
                </c:pt>
                <c:pt idx="2358">
                  <c:v>28</c:v>
                </c:pt>
                <c:pt idx="2359">
                  <c:v>30</c:v>
                </c:pt>
                <c:pt idx="2360">
                  <c:v>27</c:v>
                </c:pt>
                <c:pt idx="2361">
                  <c:v>28</c:v>
                </c:pt>
                <c:pt idx="2362">
                  <c:v>28</c:v>
                </c:pt>
                <c:pt idx="2363">
                  <c:v>30</c:v>
                </c:pt>
                <c:pt idx="2364">
                  <c:v>26</c:v>
                </c:pt>
                <c:pt idx="2365">
                  <c:v>26</c:v>
                </c:pt>
                <c:pt idx="2366">
                  <c:v>33</c:v>
                </c:pt>
                <c:pt idx="2367">
                  <c:v>24</c:v>
                </c:pt>
                <c:pt idx="2368">
                  <c:v>41</c:v>
                </c:pt>
                <c:pt idx="2369">
                  <c:v>21</c:v>
                </c:pt>
                <c:pt idx="2370">
                  <c:v>23</c:v>
                </c:pt>
                <c:pt idx="2371">
                  <c:v>20</c:v>
                </c:pt>
                <c:pt idx="2372">
                  <c:v>17</c:v>
                </c:pt>
                <c:pt idx="2373">
                  <c:v>10</c:v>
                </c:pt>
                <c:pt idx="2374">
                  <c:v>31</c:v>
                </c:pt>
                <c:pt idx="2375">
                  <c:v>28</c:v>
                </c:pt>
                <c:pt idx="2376">
                  <c:v>20</c:v>
                </c:pt>
                <c:pt idx="2377">
                  <c:v>17</c:v>
                </c:pt>
                <c:pt idx="2378">
                  <c:v>19</c:v>
                </c:pt>
                <c:pt idx="2379">
                  <c:v>19</c:v>
                </c:pt>
                <c:pt idx="2380">
                  <c:v>25</c:v>
                </c:pt>
                <c:pt idx="2381">
                  <c:v>38</c:v>
                </c:pt>
                <c:pt idx="2382">
                  <c:v>28</c:v>
                </c:pt>
                <c:pt idx="2383">
                  <c:v>22</c:v>
                </c:pt>
                <c:pt idx="2384">
                  <c:v>35</c:v>
                </c:pt>
                <c:pt idx="2385">
                  <c:v>26</c:v>
                </c:pt>
                <c:pt idx="2386">
                  <c:v>17</c:v>
                </c:pt>
                <c:pt idx="2387">
                  <c:v>16</c:v>
                </c:pt>
                <c:pt idx="2388">
                  <c:v>33</c:v>
                </c:pt>
                <c:pt idx="2389">
                  <c:v>32</c:v>
                </c:pt>
                <c:pt idx="2390">
                  <c:v>19</c:v>
                </c:pt>
                <c:pt idx="2391">
                  <c:v>12</c:v>
                </c:pt>
                <c:pt idx="2392">
                  <c:v>28</c:v>
                </c:pt>
                <c:pt idx="2393">
                  <c:v>32</c:v>
                </c:pt>
                <c:pt idx="2394">
                  <c:v>39</c:v>
                </c:pt>
                <c:pt idx="2395">
                  <c:v>29</c:v>
                </c:pt>
                <c:pt idx="2396">
                  <c:v>12</c:v>
                </c:pt>
                <c:pt idx="2397">
                  <c:v>16</c:v>
                </c:pt>
                <c:pt idx="2398">
                  <c:v>29</c:v>
                </c:pt>
                <c:pt idx="2399">
                  <c:v>16</c:v>
                </c:pt>
                <c:pt idx="2400">
                  <c:v>28</c:v>
                </c:pt>
                <c:pt idx="2401">
                  <c:v>11</c:v>
                </c:pt>
                <c:pt idx="2402">
                  <c:v>28</c:v>
                </c:pt>
                <c:pt idx="2403">
                  <c:v>27</c:v>
                </c:pt>
                <c:pt idx="2404">
                  <c:v>25</c:v>
                </c:pt>
                <c:pt idx="2405">
                  <c:v>11</c:v>
                </c:pt>
                <c:pt idx="2406">
                  <c:v>27</c:v>
                </c:pt>
                <c:pt idx="2407">
                  <c:v>10</c:v>
                </c:pt>
                <c:pt idx="2408">
                  <c:v>-6</c:v>
                </c:pt>
                <c:pt idx="2409">
                  <c:v>23</c:v>
                </c:pt>
                <c:pt idx="2410">
                  <c:v>26</c:v>
                </c:pt>
                <c:pt idx="2411">
                  <c:v>6</c:v>
                </c:pt>
                <c:pt idx="2412">
                  <c:v>15</c:v>
                </c:pt>
                <c:pt idx="2413">
                  <c:v>12</c:v>
                </c:pt>
                <c:pt idx="2414">
                  <c:v>8</c:v>
                </c:pt>
                <c:pt idx="2415">
                  <c:v>29</c:v>
                </c:pt>
                <c:pt idx="2416">
                  <c:v>16</c:v>
                </c:pt>
                <c:pt idx="2417">
                  <c:v>21</c:v>
                </c:pt>
                <c:pt idx="2418">
                  <c:v>9</c:v>
                </c:pt>
                <c:pt idx="2419">
                  <c:v>8</c:v>
                </c:pt>
                <c:pt idx="2420">
                  <c:v>10</c:v>
                </c:pt>
                <c:pt idx="2421">
                  <c:v>21</c:v>
                </c:pt>
                <c:pt idx="2422">
                  <c:v>28</c:v>
                </c:pt>
                <c:pt idx="2423">
                  <c:v>28</c:v>
                </c:pt>
                <c:pt idx="2424">
                  <c:v>25</c:v>
                </c:pt>
                <c:pt idx="2425">
                  <c:v>18</c:v>
                </c:pt>
                <c:pt idx="2426">
                  <c:v>3</c:v>
                </c:pt>
                <c:pt idx="2427">
                  <c:v>12</c:v>
                </c:pt>
                <c:pt idx="2428">
                  <c:v>12</c:v>
                </c:pt>
                <c:pt idx="2429">
                  <c:v>-11</c:v>
                </c:pt>
                <c:pt idx="2430">
                  <c:v>-11</c:v>
                </c:pt>
                <c:pt idx="2431">
                  <c:v>5</c:v>
                </c:pt>
                <c:pt idx="2432">
                  <c:v>-11</c:v>
                </c:pt>
                <c:pt idx="2433">
                  <c:v>-3</c:v>
                </c:pt>
                <c:pt idx="2434">
                  <c:v>-7</c:v>
                </c:pt>
                <c:pt idx="2435">
                  <c:v>-3</c:v>
                </c:pt>
                <c:pt idx="2436">
                  <c:v>-2</c:v>
                </c:pt>
                <c:pt idx="2437">
                  <c:v>-5</c:v>
                </c:pt>
                <c:pt idx="2438">
                  <c:v>19</c:v>
                </c:pt>
                <c:pt idx="2439">
                  <c:v>11</c:v>
                </c:pt>
                <c:pt idx="2440">
                  <c:v>23</c:v>
                </c:pt>
                <c:pt idx="2441">
                  <c:v>3</c:v>
                </c:pt>
                <c:pt idx="2442">
                  <c:v>18</c:v>
                </c:pt>
                <c:pt idx="2443">
                  <c:v>1</c:v>
                </c:pt>
                <c:pt idx="2444">
                  <c:v>-4</c:v>
                </c:pt>
                <c:pt idx="2445">
                  <c:v>5</c:v>
                </c:pt>
                <c:pt idx="2446">
                  <c:v>3</c:v>
                </c:pt>
                <c:pt idx="2447">
                  <c:v>0</c:v>
                </c:pt>
                <c:pt idx="2448">
                  <c:v>16</c:v>
                </c:pt>
                <c:pt idx="2449">
                  <c:v>26</c:v>
                </c:pt>
                <c:pt idx="2450">
                  <c:v>29</c:v>
                </c:pt>
                <c:pt idx="2451">
                  <c:v>20</c:v>
                </c:pt>
                <c:pt idx="2452">
                  <c:v>22</c:v>
                </c:pt>
                <c:pt idx="2453">
                  <c:v>23</c:v>
                </c:pt>
                <c:pt idx="2454">
                  <c:v>0</c:v>
                </c:pt>
                <c:pt idx="2455">
                  <c:v>-4</c:v>
                </c:pt>
                <c:pt idx="2456">
                  <c:v>-4</c:v>
                </c:pt>
                <c:pt idx="2457">
                  <c:v>5</c:v>
                </c:pt>
                <c:pt idx="2458">
                  <c:v>10</c:v>
                </c:pt>
                <c:pt idx="2459">
                  <c:v>12</c:v>
                </c:pt>
                <c:pt idx="2460">
                  <c:v>9</c:v>
                </c:pt>
                <c:pt idx="2461">
                  <c:v>13</c:v>
                </c:pt>
                <c:pt idx="2462">
                  <c:v>15</c:v>
                </c:pt>
                <c:pt idx="2463">
                  <c:v>15</c:v>
                </c:pt>
                <c:pt idx="2464">
                  <c:v>12</c:v>
                </c:pt>
                <c:pt idx="2465">
                  <c:v>5</c:v>
                </c:pt>
                <c:pt idx="2466">
                  <c:v>2</c:v>
                </c:pt>
                <c:pt idx="2467">
                  <c:v>-2</c:v>
                </c:pt>
                <c:pt idx="2468">
                  <c:v>3</c:v>
                </c:pt>
                <c:pt idx="2469">
                  <c:v>23</c:v>
                </c:pt>
                <c:pt idx="2470">
                  <c:v>11</c:v>
                </c:pt>
                <c:pt idx="2471">
                  <c:v>17</c:v>
                </c:pt>
                <c:pt idx="2472">
                  <c:v>5</c:v>
                </c:pt>
                <c:pt idx="2473">
                  <c:v>-1</c:v>
                </c:pt>
                <c:pt idx="2474">
                  <c:v>-7</c:v>
                </c:pt>
                <c:pt idx="2475">
                  <c:v>-11</c:v>
                </c:pt>
                <c:pt idx="2476">
                  <c:v>5</c:v>
                </c:pt>
                <c:pt idx="2477">
                  <c:v>-7</c:v>
                </c:pt>
                <c:pt idx="2478">
                  <c:v>10</c:v>
                </c:pt>
                <c:pt idx="2479">
                  <c:v>-6</c:v>
                </c:pt>
                <c:pt idx="2480">
                  <c:v>0</c:v>
                </c:pt>
                <c:pt idx="2481">
                  <c:v>21</c:v>
                </c:pt>
                <c:pt idx="2482">
                  <c:v>28</c:v>
                </c:pt>
                <c:pt idx="2483">
                  <c:v>2</c:v>
                </c:pt>
                <c:pt idx="2484">
                  <c:v>-13</c:v>
                </c:pt>
                <c:pt idx="2485">
                  <c:v>12</c:v>
                </c:pt>
                <c:pt idx="2486">
                  <c:v>20</c:v>
                </c:pt>
                <c:pt idx="2487">
                  <c:v>9</c:v>
                </c:pt>
                <c:pt idx="2488">
                  <c:v>9</c:v>
                </c:pt>
                <c:pt idx="2489">
                  <c:v>14</c:v>
                </c:pt>
                <c:pt idx="2490">
                  <c:v>15</c:v>
                </c:pt>
                <c:pt idx="2491">
                  <c:v>20</c:v>
                </c:pt>
                <c:pt idx="2492">
                  <c:v>12</c:v>
                </c:pt>
                <c:pt idx="2493">
                  <c:v>16</c:v>
                </c:pt>
                <c:pt idx="2494">
                  <c:v>15</c:v>
                </c:pt>
                <c:pt idx="2495">
                  <c:v>14</c:v>
                </c:pt>
                <c:pt idx="2496">
                  <c:v>16</c:v>
                </c:pt>
                <c:pt idx="2497">
                  <c:v>15</c:v>
                </c:pt>
                <c:pt idx="2498">
                  <c:v>11</c:v>
                </c:pt>
                <c:pt idx="2499">
                  <c:v>16</c:v>
                </c:pt>
                <c:pt idx="2500">
                  <c:v>11</c:v>
                </c:pt>
                <c:pt idx="2501">
                  <c:v>20</c:v>
                </c:pt>
                <c:pt idx="2502">
                  <c:v>11</c:v>
                </c:pt>
                <c:pt idx="2503">
                  <c:v>19</c:v>
                </c:pt>
                <c:pt idx="2504">
                  <c:v>15</c:v>
                </c:pt>
                <c:pt idx="2505">
                  <c:v>-3</c:v>
                </c:pt>
                <c:pt idx="2506">
                  <c:v>6</c:v>
                </c:pt>
                <c:pt idx="2507">
                  <c:v>19</c:v>
                </c:pt>
                <c:pt idx="2508">
                  <c:v>16</c:v>
                </c:pt>
                <c:pt idx="2509">
                  <c:v>17</c:v>
                </c:pt>
                <c:pt idx="2510">
                  <c:v>-9</c:v>
                </c:pt>
                <c:pt idx="2511">
                  <c:v>0</c:v>
                </c:pt>
                <c:pt idx="2512">
                  <c:v>25</c:v>
                </c:pt>
                <c:pt idx="2513">
                  <c:v>26</c:v>
                </c:pt>
                <c:pt idx="2514">
                  <c:v>6</c:v>
                </c:pt>
                <c:pt idx="2515">
                  <c:v>7</c:v>
                </c:pt>
                <c:pt idx="2516">
                  <c:v>8</c:v>
                </c:pt>
                <c:pt idx="2517">
                  <c:v>9</c:v>
                </c:pt>
                <c:pt idx="2518">
                  <c:v>12</c:v>
                </c:pt>
                <c:pt idx="2519">
                  <c:v>15</c:v>
                </c:pt>
                <c:pt idx="2520">
                  <c:v>28</c:v>
                </c:pt>
                <c:pt idx="2521">
                  <c:v>18</c:v>
                </c:pt>
                <c:pt idx="2522">
                  <c:v>16</c:v>
                </c:pt>
                <c:pt idx="2523">
                  <c:v>28</c:v>
                </c:pt>
                <c:pt idx="2524">
                  <c:v>11</c:v>
                </c:pt>
                <c:pt idx="2525">
                  <c:v>18</c:v>
                </c:pt>
                <c:pt idx="2526">
                  <c:v>31</c:v>
                </c:pt>
                <c:pt idx="2527">
                  <c:v>14</c:v>
                </c:pt>
                <c:pt idx="2528">
                  <c:v>5</c:v>
                </c:pt>
                <c:pt idx="2529">
                  <c:v>2</c:v>
                </c:pt>
                <c:pt idx="2530">
                  <c:v>10</c:v>
                </c:pt>
                <c:pt idx="2531">
                  <c:v>5</c:v>
                </c:pt>
                <c:pt idx="2532">
                  <c:v>15</c:v>
                </c:pt>
                <c:pt idx="2533">
                  <c:v>17</c:v>
                </c:pt>
                <c:pt idx="2534">
                  <c:v>20</c:v>
                </c:pt>
                <c:pt idx="2535">
                  <c:v>20</c:v>
                </c:pt>
                <c:pt idx="2536">
                  <c:v>25</c:v>
                </c:pt>
                <c:pt idx="2537">
                  <c:v>23</c:v>
                </c:pt>
                <c:pt idx="2538">
                  <c:v>25</c:v>
                </c:pt>
                <c:pt idx="2539">
                  <c:v>25</c:v>
                </c:pt>
                <c:pt idx="2540">
                  <c:v>23</c:v>
                </c:pt>
                <c:pt idx="2541">
                  <c:v>25</c:v>
                </c:pt>
                <c:pt idx="2542">
                  <c:v>28</c:v>
                </c:pt>
                <c:pt idx="2543">
                  <c:v>27</c:v>
                </c:pt>
                <c:pt idx="2544">
                  <c:v>23</c:v>
                </c:pt>
                <c:pt idx="2545">
                  <c:v>25</c:v>
                </c:pt>
                <c:pt idx="2546">
                  <c:v>27</c:v>
                </c:pt>
                <c:pt idx="2547">
                  <c:v>29</c:v>
                </c:pt>
                <c:pt idx="2548">
                  <c:v>40</c:v>
                </c:pt>
                <c:pt idx="2549">
                  <c:v>30</c:v>
                </c:pt>
                <c:pt idx="2550">
                  <c:v>22</c:v>
                </c:pt>
                <c:pt idx="2551">
                  <c:v>30</c:v>
                </c:pt>
                <c:pt idx="2552">
                  <c:v>29</c:v>
                </c:pt>
                <c:pt idx="2553">
                  <c:v>27</c:v>
                </c:pt>
                <c:pt idx="2554">
                  <c:v>24</c:v>
                </c:pt>
                <c:pt idx="2555">
                  <c:v>24</c:v>
                </c:pt>
                <c:pt idx="2556">
                  <c:v>20</c:v>
                </c:pt>
                <c:pt idx="2557">
                  <c:v>23</c:v>
                </c:pt>
                <c:pt idx="2558">
                  <c:v>24</c:v>
                </c:pt>
                <c:pt idx="2559">
                  <c:v>24</c:v>
                </c:pt>
                <c:pt idx="2560">
                  <c:v>29</c:v>
                </c:pt>
                <c:pt idx="2561">
                  <c:v>23</c:v>
                </c:pt>
                <c:pt idx="2562">
                  <c:v>26</c:v>
                </c:pt>
                <c:pt idx="2563">
                  <c:v>27</c:v>
                </c:pt>
                <c:pt idx="2564">
                  <c:v>38</c:v>
                </c:pt>
                <c:pt idx="2565">
                  <c:v>32</c:v>
                </c:pt>
                <c:pt idx="2566">
                  <c:v>21</c:v>
                </c:pt>
                <c:pt idx="2567">
                  <c:v>25</c:v>
                </c:pt>
                <c:pt idx="2568">
                  <c:v>34</c:v>
                </c:pt>
                <c:pt idx="2569">
                  <c:v>36</c:v>
                </c:pt>
                <c:pt idx="2570">
                  <c:v>29</c:v>
                </c:pt>
                <c:pt idx="2571">
                  <c:v>29</c:v>
                </c:pt>
                <c:pt idx="2572">
                  <c:v>24</c:v>
                </c:pt>
                <c:pt idx="2573">
                  <c:v>21</c:v>
                </c:pt>
                <c:pt idx="2574">
                  <c:v>22</c:v>
                </c:pt>
                <c:pt idx="2575">
                  <c:v>25</c:v>
                </c:pt>
                <c:pt idx="2576">
                  <c:v>28</c:v>
                </c:pt>
                <c:pt idx="2577">
                  <c:v>24</c:v>
                </c:pt>
                <c:pt idx="2578">
                  <c:v>26</c:v>
                </c:pt>
                <c:pt idx="2579">
                  <c:v>26</c:v>
                </c:pt>
                <c:pt idx="2580">
                  <c:v>26</c:v>
                </c:pt>
                <c:pt idx="2581">
                  <c:v>29</c:v>
                </c:pt>
                <c:pt idx="2582">
                  <c:v>29</c:v>
                </c:pt>
                <c:pt idx="2583">
                  <c:v>27</c:v>
                </c:pt>
                <c:pt idx="2584">
                  <c:v>24</c:v>
                </c:pt>
                <c:pt idx="2585">
                  <c:v>32</c:v>
                </c:pt>
                <c:pt idx="2586">
                  <c:v>32</c:v>
                </c:pt>
                <c:pt idx="2587">
                  <c:v>29</c:v>
                </c:pt>
                <c:pt idx="2588">
                  <c:v>28</c:v>
                </c:pt>
                <c:pt idx="2589">
                  <c:v>34</c:v>
                </c:pt>
                <c:pt idx="2590">
                  <c:v>32</c:v>
                </c:pt>
                <c:pt idx="2591">
                  <c:v>30</c:v>
                </c:pt>
                <c:pt idx="2592">
                  <c:v>23</c:v>
                </c:pt>
                <c:pt idx="2593">
                  <c:v>40</c:v>
                </c:pt>
                <c:pt idx="2594">
                  <c:v>30</c:v>
                </c:pt>
                <c:pt idx="2595">
                  <c:v>32</c:v>
                </c:pt>
                <c:pt idx="2596">
                  <c:v>30</c:v>
                </c:pt>
                <c:pt idx="2597">
                  <c:v>36</c:v>
                </c:pt>
                <c:pt idx="2598">
                  <c:v>36</c:v>
                </c:pt>
                <c:pt idx="2599">
                  <c:v>51</c:v>
                </c:pt>
                <c:pt idx="2600">
                  <c:v>47</c:v>
                </c:pt>
                <c:pt idx="2601">
                  <c:v>34</c:v>
                </c:pt>
                <c:pt idx="2602">
                  <c:v>34</c:v>
                </c:pt>
                <c:pt idx="2603">
                  <c:v>33</c:v>
                </c:pt>
                <c:pt idx="2604">
                  <c:v>34</c:v>
                </c:pt>
                <c:pt idx="2605">
                  <c:v>37</c:v>
                </c:pt>
                <c:pt idx="2606">
                  <c:v>38</c:v>
                </c:pt>
                <c:pt idx="2607">
                  <c:v>31</c:v>
                </c:pt>
                <c:pt idx="2608">
                  <c:v>39</c:v>
                </c:pt>
                <c:pt idx="2609">
                  <c:v>43</c:v>
                </c:pt>
                <c:pt idx="2610">
                  <c:v>45</c:v>
                </c:pt>
                <c:pt idx="2611">
                  <c:v>44</c:v>
                </c:pt>
                <c:pt idx="2612">
                  <c:v>43</c:v>
                </c:pt>
                <c:pt idx="2613">
                  <c:v>45</c:v>
                </c:pt>
                <c:pt idx="2614">
                  <c:v>37</c:v>
                </c:pt>
                <c:pt idx="2615">
                  <c:v>42</c:v>
                </c:pt>
                <c:pt idx="2616">
                  <c:v>39</c:v>
                </c:pt>
                <c:pt idx="2617">
                  <c:v>31</c:v>
                </c:pt>
                <c:pt idx="2618">
                  <c:v>26</c:v>
                </c:pt>
                <c:pt idx="2619">
                  <c:v>26</c:v>
                </c:pt>
                <c:pt idx="2620">
                  <c:v>31</c:v>
                </c:pt>
                <c:pt idx="2621">
                  <c:v>40</c:v>
                </c:pt>
                <c:pt idx="2622">
                  <c:v>32</c:v>
                </c:pt>
                <c:pt idx="2623">
                  <c:v>34</c:v>
                </c:pt>
                <c:pt idx="2624">
                  <c:v>39</c:v>
                </c:pt>
                <c:pt idx="2625">
                  <c:v>36</c:v>
                </c:pt>
                <c:pt idx="2626">
                  <c:v>34</c:v>
                </c:pt>
                <c:pt idx="2627">
                  <c:v>36</c:v>
                </c:pt>
                <c:pt idx="2628">
                  <c:v>34</c:v>
                </c:pt>
                <c:pt idx="2629">
                  <c:v>38</c:v>
                </c:pt>
                <c:pt idx="2630">
                  <c:v>42</c:v>
                </c:pt>
                <c:pt idx="2631">
                  <c:v>45</c:v>
                </c:pt>
                <c:pt idx="2632">
                  <c:v>42</c:v>
                </c:pt>
                <c:pt idx="2633">
                  <c:v>44</c:v>
                </c:pt>
                <c:pt idx="2634">
                  <c:v>41</c:v>
                </c:pt>
                <c:pt idx="2635">
                  <c:v>39</c:v>
                </c:pt>
                <c:pt idx="2636">
                  <c:v>38</c:v>
                </c:pt>
                <c:pt idx="2637">
                  <c:v>34</c:v>
                </c:pt>
                <c:pt idx="2638">
                  <c:v>34</c:v>
                </c:pt>
                <c:pt idx="2639">
                  <c:v>36</c:v>
                </c:pt>
                <c:pt idx="2640">
                  <c:v>41</c:v>
                </c:pt>
                <c:pt idx="2641">
                  <c:v>37</c:v>
                </c:pt>
                <c:pt idx="2642">
                  <c:v>41</c:v>
                </c:pt>
                <c:pt idx="2643">
                  <c:v>45</c:v>
                </c:pt>
                <c:pt idx="2644">
                  <c:v>52</c:v>
                </c:pt>
                <c:pt idx="2645">
                  <c:v>38</c:v>
                </c:pt>
                <c:pt idx="2646">
                  <c:v>34</c:v>
                </c:pt>
                <c:pt idx="2647">
                  <c:v>39</c:v>
                </c:pt>
                <c:pt idx="2648">
                  <c:v>41</c:v>
                </c:pt>
                <c:pt idx="2649">
                  <c:v>49</c:v>
                </c:pt>
                <c:pt idx="2650">
                  <c:v>38</c:v>
                </c:pt>
                <c:pt idx="2651">
                  <c:v>42</c:v>
                </c:pt>
                <c:pt idx="2652">
                  <c:v>33</c:v>
                </c:pt>
                <c:pt idx="2653">
                  <c:v>33</c:v>
                </c:pt>
                <c:pt idx="2654">
                  <c:v>40</c:v>
                </c:pt>
                <c:pt idx="2655">
                  <c:v>36</c:v>
                </c:pt>
                <c:pt idx="2656">
                  <c:v>28</c:v>
                </c:pt>
                <c:pt idx="2657">
                  <c:v>32</c:v>
                </c:pt>
                <c:pt idx="2658">
                  <c:v>37</c:v>
                </c:pt>
                <c:pt idx="2659">
                  <c:v>31</c:v>
                </c:pt>
                <c:pt idx="2660">
                  <c:v>28</c:v>
                </c:pt>
                <c:pt idx="2661">
                  <c:v>37</c:v>
                </c:pt>
                <c:pt idx="2662">
                  <c:v>41</c:v>
                </c:pt>
                <c:pt idx="2663">
                  <c:v>28</c:v>
                </c:pt>
                <c:pt idx="2664">
                  <c:v>32</c:v>
                </c:pt>
                <c:pt idx="2665">
                  <c:v>30</c:v>
                </c:pt>
                <c:pt idx="2666">
                  <c:v>29</c:v>
                </c:pt>
                <c:pt idx="2667">
                  <c:v>29</c:v>
                </c:pt>
                <c:pt idx="2668">
                  <c:v>37</c:v>
                </c:pt>
                <c:pt idx="2669">
                  <c:v>36</c:v>
                </c:pt>
                <c:pt idx="2670">
                  <c:v>32</c:v>
                </c:pt>
                <c:pt idx="2671">
                  <c:v>37</c:v>
                </c:pt>
                <c:pt idx="2672">
                  <c:v>37</c:v>
                </c:pt>
                <c:pt idx="2673">
                  <c:v>28</c:v>
                </c:pt>
                <c:pt idx="2674">
                  <c:v>28</c:v>
                </c:pt>
                <c:pt idx="2675">
                  <c:v>28</c:v>
                </c:pt>
                <c:pt idx="2676">
                  <c:v>28</c:v>
                </c:pt>
                <c:pt idx="2677">
                  <c:v>32</c:v>
                </c:pt>
                <c:pt idx="2678">
                  <c:v>37</c:v>
                </c:pt>
                <c:pt idx="2679">
                  <c:v>37</c:v>
                </c:pt>
                <c:pt idx="2680">
                  <c:v>42</c:v>
                </c:pt>
                <c:pt idx="2681">
                  <c:v>41</c:v>
                </c:pt>
                <c:pt idx="2682">
                  <c:v>43</c:v>
                </c:pt>
                <c:pt idx="2683">
                  <c:v>42</c:v>
                </c:pt>
                <c:pt idx="2684">
                  <c:v>49</c:v>
                </c:pt>
                <c:pt idx="2685">
                  <c:v>49</c:v>
                </c:pt>
                <c:pt idx="2686">
                  <c:v>48</c:v>
                </c:pt>
                <c:pt idx="2687">
                  <c:v>36</c:v>
                </c:pt>
                <c:pt idx="2688">
                  <c:v>37</c:v>
                </c:pt>
                <c:pt idx="2689">
                  <c:v>36</c:v>
                </c:pt>
                <c:pt idx="2690">
                  <c:v>34</c:v>
                </c:pt>
                <c:pt idx="2691">
                  <c:v>42</c:v>
                </c:pt>
                <c:pt idx="2692">
                  <c:v>48</c:v>
                </c:pt>
                <c:pt idx="2693">
                  <c:v>34</c:v>
                </c:pt>
                <c:pt idx="2694">
                  <c:v>32</c:v>
                </c:pt>
                <c:pt idx="2695">
                  <c:v>26</c:v>
                </c:pt>
                <c:pt idx="2696">
                  <c:v>27</c:v>
                </c:pt>
                <c:pt idx="2697">
                  <c:v>25</c:v>
                </c:pt>
                <c:pt idx="2698">
                  <c:v>30</c:v>
                </c:pt>
                <c:pt idx="2699">
                  <c:v>47</c:v>
                </c:pt>
                <c:pt idx="2700">
                  <c:v>28</c:v>
                </c:pt>
                <c:pt idx="2701">
                  <c:v>27</c:v>
                </c:pt>
                <c:pt idx="2702">
                  <c:v>27</c:v>
                </c:pt>
                <c:pt idx="2703">
                  <c:v>33</c:v>
                </c:pt>
                <c:pt idx="2704">
                  <c:v>23</c:v>
                </c:pt>
                <c:pt idx="2705">
                  <c:v>27</c:v>
                </c:pt>
                <c:pt idx="2706">
                  <c:v>27</c:v>
                </c:pt>
                <c:pt idx="2707">
                  <c:v>30</c:v>
                </c:pt>
                <c:pt idx="2708">
                  <c:v>27</c:v>
                </c:pt>
                <c:pt idx="2709">
                  <c:v>28</c:v>
                </c:pt>
                <c:pt idx="2710">
                  <c:v>30</c:v>
                </c:pt>
                <c:pt idx="2711">
                  <c:v>31</c:v>
                </c:pt>
                <c:pt idx="2712">
                  <c:v>30</c:v>
                </c:pt>
                <c:pt idx="2713">
                  <c:v>29</c:v>
                </c:pt>
                <c:pt idx="2714">
                  <c:v>25</c:v>
                </c:pt>
                <c:pt idx="2715">
                  <c:v>30</c:v>
                </c:pt>
                <c:pt idx="2716">
                  <c:v>25</c:v>
                </c:pt>
                <c:pt idx="2717">
                  <c:v>29</c:v>
                </c:pt>
                <c:pt idx="2718">
                  <c:v>29</c:v>
                </c:pt>
                <c:pt idx="2719">
                  <c:v>24</c:v>
                </c:pt>
                <c:pt idx="2720">
                  <c:v>29</c:v>
                </c:pt>
                <c:pt idx="2721">
                  <c:v>34</c:v>
                </c:pt>
                <c:pt idx="2722">
                  <c:v>39</c:v>
                </c:pt>
                <c:pt idx="2723">
                  <c:v>31</c:v>
                </c:pt>
                <c:pt idx="2724">
                  <c:v>13</c:v>
                </c:pt>
                <c:pt idx="2725">
                  <c:v>16</c:v>
                </c:pt>
                <c:pt idx="2726">
                  <c:v>24</c:v>
                </c:pt>
                <c:pt idx="2727">
                  <c:v>25</c:v>
                </c:pt>
                <c:pt idx="2728">
                  <c:v>19</c:v>
                </c:pt>
                <c:pt idx="2729">
                  <c:v>14</c:v>
                </c:pt>
                <c:pt idx="2730">
                  <c:v>19</c:v>
                </c:pt>
                <c:pt idx="2731">
                  <c:v>21</c:v>
                </c:pt>
                <c:pt idx="2732">
                  <c:v>27</c:v>
                </c:pt>
                <c:pt idx="2733">
                  <c:v>25</c:v>
                </c:pt>
                <c:pt idx="2734">
                  <c:v>27</c:v>
                </c:pt>
                <c:pt idx="2735">
                  <c:v>42</c:v>
                </c:pt>
                <c:pt idx="2736">
                  <c:v>28</c:v>
                </c:pt>
                <c:pt idx="2737">
                  <c:v>25</c:v>
                </c:pt>
                <c:pt idx="2738">
                  <c:v>30</c:v>
                </c:pt>
                <c:pt idx="2739">
                  <c:v>25</c:v>
                </c:pt>
                <c:pt idx="2740">
                  <c:v>22</c:v>
                </c:pt>
                <c:pt idx="2741">
                  <c:v>24</c:v>
                </c:pt>
                <c:pt idx="2742">
                  <c:v>25</c:v>
                </c:pt>
                <c:pt idx="2743">
                  <c:v>26</c:v>
                </c:pt>
                <c:pt idx="2744">
                  <c:v>23</c:v>
                </c:pt>
                <c:pt idx="2745">
                  <c:v>38</c:v>
                </c:pt>
                <c:pt idx="2746">
                  <c:v>18</c:v>
                </c:pt>
                <c:pt idx="2747">
                  <c:v>22</c:v>
                </c:pt>
                <c:pt idx="2748">
                  <c:v>22</c:v>
                </c:pt>
                <c:pt idx="2749">
                  <c:v>25</c:v>
                </c:pt>
                <c:pt idx="2750">
                  <c:v>29</c:v>
                </c:pt>
                <c:pt idx="2751">
                  <c:v>25</c:v>
                </c:pt>
                <c:pt idx="2752">
                  <c:v>21</c:v>
                </c:pt>
                <c:pt idx="2753">
                  <c:v>24</c:v>
                </c:pt>
                <c:pt idx="2754">
                  <c:v>29</c:v>
                </c:pt>
                <c:pt idx="2755">
                  <c:v>22</c:v>
                </c:pt>
                <c:pt idx="2756">
                  <c:v>19</c:v>
                </c:pt>
                <c:pt idx="2757">
                  <c:v>10</c:v>
                </c:pt>
                <c:pt idx="2758">
                  <c:v>11</c:v>
                </c:pt>
                <c:pt idx="2759">
                  <c:v>-6</c:v>
                </c:pt>
                <c:pt idx="2760">
                  <c:v>-3</c:v>
                </c:pt>
                <c:pt idx="2761">
                  <c:v>3</c:v>
                </c:pt>
                <c:pt idx="2762">
                  <c:v>25</c:v>
                </c:pt>
                <c:pt idx="2763">
                  <c:v>11</c:v>
                </c:pt>
                <c:pt idx="2764">
                  <c:v>1</c:v>
                </c:pt>
                <c:pt idx="2765">
                  <c:v>-8</c:v>
                </c:pt>
                <c:pt idx="2766">
                  <c:v>-2</c:v>
                </c:pt>
                <c:pt idx="2767">
                  <c:v>6</c:v>
                </c:pt>
                <c:pt idx="2768">
                  <c:v>15</c:v>
                </c:pt>
                <c:pt idx="2769">
                  <c:v>25</c:v>
                </c:pt>
                <c:pt idx="2770">
                  <c:v>31</c:v>
                </c:pt>
                <c:pt idx="2771">
                  <c:v>31</c:v>
                </c:pt>
                <c:pt idx="2772">
                  <c:v>11</c:v>
                </c:pt>
                <c:pt idx="2773">
                  <c:v>27</c:v>
                </c:pt>
                <c:pt idx="2774">
                  <c:v>29</c:v>
                </c:pt>
                <c:pt idx="2775">
                  <c:v>26</c:v>
                </c:pt>
                <c:pt idx="2776">
                  <c:v>7</c:v>
                </c:pt>
                <c:pt idx="2777">
                  <c:v>18</c:v>
                </c:pt>
                <c:pt idx="2778">
                  <c:v>30</c:v>
                </c:pt>
                <c:pt idx="2779">
                  <c:v>32</c:v>
                </c:pt>
                <c:pt idx="2780">
                  <c:v>15</c:v>
                </c:pt>
                <c:pt idx="2781">
                  <c:v>31</c:v>
                </c:pt>
                <c:pt idx="2782">
                  <c:v>13</c:v>
                </c:pt>
                <c:pt idx="2783">
                  <c:v>24</c:v>
                </c:pt>
                <c:pt idx="2784">
                  <c:v>7</c:v>
                </c:pt>
                <c:pt idx="2785">
                  <c:v>2</c:v>
                </c:pt>
                <c:pt idx="2786">
                  <c:v>-7</c:v>
                </c:pt>
                <c:pt idx="2787">
                  <c:v>-8</c:v>
                </c:pt>
                <c:pt idx="2788">
                  <c:v>-11</c:v>
                </c:pt>
                <c:pt idx="2789">
                  <c:v>-2</c:v>
                </c:pt>
                <c:pt idx="2790">
                  <c:v>-1</c:v>
                </c:pt>
                <c:pt idx="2791">
                  <c:v>5</c:v>
                </c:pt>
                <c:pt idx="2792">
                  <c:v>4</c:v>
                </c:pt>
                <c:pt idx="2793">
                  <c:v>4</c:v>
                </c:pt>
                <c:pt idx="2794">
                  <c:v>5</c:v>
                </c:pt>
                <c:pt idx="2795">
                  <c:v>7</c:v>
                </c:pt>
                <c:pt idx="2796">
                  <c:v>3</c:v>
                </c:pt>
                <c:pt idx="2797">
                  <c:v>2</c:v>
                </c:pt>
                <c:pt idx="2798">
                  <c:v>3</c:v>
                </c:pt>
                <c:pt idx="2799">
                  <c:v>3</c:v>
                </c:pt>
                <c:pt idx="2800">
                  <c:v>7</c:v>
                </c:pt>
                <c:pt idx="2801">
                  <c:v>7</c:v>
                </c:pt>
                <c:pt idx="2802">
                  <c:v>7</c:v>
                </c:pt>
                <c:pt idx="2803">
                  <c:v>6</c:v>
                </c:pt>
                <c:pt idx="2804">
                  <c:v>10</c:v>
                </c:pt>
                <c:pt idx="2805">
                  <c:v>25</c:v>
                </c:pt>
                <c:pt idx="2806">
                  <c:v>32</c:v>
                </c:pt>
                <c:pt idx="2807">
                  <c:v>30</c:v>
                </c:pt>
                <c:pt idx="2808">
                  <c:v>27</c:v>
                </c:pt>
                <c:pt idx="2809">
                  <c:v>27</c:v>
                </c:pt>
                <c:pt idx="2810">
                  <c:v>21</c:v>
                </c:pt>
                <c:pt idx="2811">
                  <c:v>27</c:v>
                </c:pt>
                <c:pt idx="2812">
                  <c:v>33</c:v>
                </c:pt>
                <c:pt idx="2813">
                  <c:v>19</c:v>
                </c:pt>
                <c:pt idx="2814">
                  <c:v>14</c:v>
                </c:pt>
                <c:pt idx="2815">
                  <c:v>20</c:v>
                </c:pt>
                <c:pt idx="2816">
                  <c:v>19</c:v>
                </c:pt>
                <c:pt idx="2817">
                  <c:v>15</c:v>
                </c:pt>
                <c:pt idx="2818">
                  <c:v>20</c:v>
                </c:pt>
                <c:pt idx="2819">
                  <c:v>17</c:v>
                </c:pt>
                <c:pt idx="2820">
                  <c:v>24</c:v>
                </c:pt>
                <c:pt idx="2821">
                  <c:v>24</c:v>
                </c:pt>
                <c:pt idx="2822">
                  <c:v>27</c:v>
                </c:pt>
                <c:pt idx="2823">
                  <c:v>29</c:v>
                </c:pt>
                <c:pt idx="2824">
                  <c:v>34</c:v>
                </c:pt>
                <c:pt idx="2825">
                  <c:v>26</c:v>
                </c:pt>
                <c:pt idx="2826">
                  <c:v>39</c:v>
                </c:pt>
                <c:pt idx="2827">
                  <c:v>26</c:v>
                </c:pt>
                <c:pt idx="2828">
                  <c:v>16</c:v>
                </c:pt>
                <c:pt idx="2829">
                  <c:v>26</c:v>
                </c:pt>
                <c:pt idx="2830">
                  <c:v>26</c:v>
                </c:pt>
                <c:pt idx="2831">
                  <c:v>6</c:v>
                </c:pt>
                <c:pt idx="2832">
                  <c:v>9</c:v>
                </c:pt>
                <c:pt idx="2833">
                  <c:v>12</c:v>
                </c:pt>
                <c:pt idx="2834">
                  <c:v>18</c:v>
                </c:pt>
                <c:pt idx="2835">
                  <c:v>24</c:v>
                </c:pt>
                <c:pt idx="2836">
                  <c:v>35</c:v>
                </c:pt>
                <c:pt idx="2837">
                  <c:v>33</c:v>
                </c:pt>
                <c:pt idx="2838">
                  <c:v>30</c:v>
                </c:pt>
                <c:pt idx="2839">
                  <c:v>28</c:v>
                </c:pt>
                <c:pt idx="2840">
                  <c:v>29</c:v>
                </c:pt>
                <c:pt idx="2841">
                  <c:v>26</c:v>
                </c:pt>
                <c:pt idx="2842">
                  <c:v>20</c:v>
                </c:pt>
                <c:pt idx="2843">
                  <c:v>11</c:v>
                </c:pt>
                <c:pt idx="2844">
                  <c:v>4</c:v>
                </c:pt>
                <c:pt idx="2845">
                  <c:v>-5</c:v>
                </c:pt>
                <c:pt idx="2846">
                  <c:v>-5</c:v>
                </c:pt>
                <c:pt idx="2847">
                  <c:v>0</c:v>
                </c:pt>
                <c:pt idx="2848">
                  <c:v>1</c:v>
                </c:pt>
                <c:pt idx="2849">
                  <c:v>5</c:v>
                </c:pt>
                <c:pt idx="2850">
                  <c:v>28</c:v>
                </c:pt>
                <c:pt idx="2851">
                  <c:v>32</c:v>
                </c:pt>
                <c:pt idx="2852">
                  <c:v>33</c:v>
                </c:pt>
                <c:pt idx="2853">
                  <c:v>32</c:v>
                </c:pt>
                <c:pt idx="2854">
                  <c:v>31</c:v>
                </c:pt>
                <c:pt idx="2855">
                  <c:v>32</c:v>
                </c:pt>
                <c:pt idx="2856">
                  <c:v>32</c:v>
                </c:pt>
                <c:pt idx="2857">
                  <c:v>31</c:v>
                </c:pt>
                <c:pt idx="2858">
                  <c:v>28</c:v>
                </c:pt>
                <c:pt idx="2859">
                  <c:v>20</c:v>
                </c:pt>
                <c:pt idx="2860">
                  <c:v>30</c:v>
                </c:pt>
                <c:pt idx="2861">
                  <c:v>25</c:v>
                </c:pt>
                <c:pt idx="2862">
                  <c:v>24</c:v>
                </c:pt>
                <c:pt idx="2863">
                  <c:v>25</c:v>
                </c:pt>
                <c:pt idx="2864">
                  <c:v>24</c:v>
                </c:pt>
                <c:pt idx="2865">
                  <c:v>25</c:v>
                </c:pt>
                <c:pt idx="2866">
                  <c:v>22</c:v>
                </c:pt>
                <c:pt idx="2867">
                  <c:v>28</c:v>
                </c:pt>
                <c:pt idx="2868">
                  <c:v>31</c:v>
                </c:pt>
                <c:pt idx="2869">
                  <c:v>26</c:v>
                </c:pt>
                <c:pt idx="2870">
                  <c:v>25</c:v>
                </c:pt>
                <c:pt idx="2871">
                  <c:v>25</c:v>
                </c:pt>
                <c:pt idx="2872">
                  <c:v>25</c:v>
                </c:pt>
                <c:pt idx="2873">
                  <c:v>33</c:v>
                </c:pt>
                <c:pt idx="2874">
                  <c:v>29</c:v>
                </c:pt>
                <c:pt idx="2875">
                  <c:v>26</c:v>
                </c:pt>
                <c:pt idx="2876">
                  <c:v>28</c:v>
                </c:pt>
                <c:pt idx="2877">
                  <c:v>27</c:v>
                </c:pt>
                <c:pt idx="2878">
                  <c:v>24</c:v>
                </c:pt>
                <c:pt idx="2879">
                  <c:v>21</c:v>
                </c:pt>
                <c:pt idx="2880">
                  <c:v>13</c:v>
                </c:pt>
                <c:pt idx="2881">
                  <c:v>23</c:v>
                </c:pt>
                <c:pt idx="2882">
                  <c:v>19</c:v>
                </c:pt>
                <c:pt idx="2883">
                  <c:v>8</c:v>
                </c:pt>
                <c:pt idx="2884">
                  <c:v>9</c:v>
                </c:pt>
                <c:pt idx="2885">
                  <c:v>12</c:v>
                </c:pt>
                <c:pt idx="2886">
                  <c:v>16</c:v>
                </c:pt>
                <c:pt idx="2887">
                  <c:v>27</c:v>
                </c:pt>
                <c:pt idx="2888">
                  <c:v>25</c:v>
                </c:pt>
                <c:pt idx="2889">
                  <c:v>25</c:v>
                </c:pt>
                <c:pt idx="2890">
                  <c:v>36</c:v>
                </c:pt>
                <c:pt idx="2891">
                  <c:v>21</c:v>
                </c:pt>
                <c:pt idx="2892">
                  <c:v>22</c:v>
                </c:pt>
                <c:pt idx="2893">
                  <c:v>26</c:v>
                </c:pt>
                <c:pt idx="2894">
                  <c:v>28</c:v>
                </c:pt>
                <c:pt idx="2895">
                  <c:v>27</c:v>
                </c:pt>
                <c:pt idx="2896">
                  <c:v>29</c:v>
                </c:pt>
                <c:pt idx="2897">
                  <c:v>26</c:v>
                </c:pt>
                <c:pt idx="2898">
                  <c:v>29</c:v>
                </c:pt>
                <c:pt idx="2899">
                  <c:v>13</c:v>
                </c:pt>
                <c:pt idx="2900">
                  <c:v>13</c:v>
                </c:pt>
                <c:pt idx="2901">
                  <c:v>21</c:v>
                </c:pt>
                <c:pt idx="2902">
                  <c:v>31</c:v>
                </c:pt>
                <c:pt idx="2903">
                  <c:v>29</c:v>
                </c:pt>
                <c:pt idx="2904">
                  <c:v>32</c:v>
                </c:pt>
                <c:pt idx="2905">
                  <c:v>27</c:v>
                </c:pt>
                <c:pt idx="2906">
                  <c:v>29</c:v>
                </c:pt>
                <c:pt idx="2907">
                  <c:v>27</c:v>
                </c:pt>
                <c:pt idx="2908">
                  <c:v>24</c:v>
                </c:pt>
                <c:pt idx="2909">
                  <c:v>26</c:v>
                </c:pt>
                <c:pt idx="2910">
                  <c:v>12</c:v>
                </c:pt>
                <c:pt idx="2911">
                  <c:v>26</c:v>
                </c:pt>
                <c:pt idx="2912">
                  <c:v>32</c:v>
                </c:pt>
                <c:pt idx="2913">
                  <c:v>20</c:v>
                </c:pt>
                <c:pt idx="2914">
                  <c:v>26</c:v>
                </c:pt>
                <c:pt idx="2915">
                  <c:v>20</c:v>
                </c:pt>
                <c:pt idx="2916">
                  <c:v>23</c:v>
                </c:pt>
                <c:pt idx="2917">
                  <c:v>27</c:v>
                </c:pt>
                <c:pt idx="2918">
                  <c:v>27</c:v>
                </c:pt>
                <c:pt idx="2919">
                  <c:v>30</c:v>
                </c:pt>
                <c:pt idx="2920">
                  <c:v>30</c:v>
                </c:pt>
                <c:pt idx="2921">
                  <c:v>26</c:v>
                </c:pt>
                <c:pt idx="2922">
                  <c:v>32</c:v>
                </c:pt>
                <c:pt idx="2923">
                  <c:v>19</c:v>
                </c:pt>
                <c:pt idx="2924">
                  <c:v>27</c:v>
                </c:pt>
                <c:pt idx="2925">
                  <c:v>42</c:v>
                </c:pt>
                <c:pt idx="2926">
                  <c:v>21</c:v>
                </c:pt>
                <c:pt idx="2927">
                  <c:v>23</c:v>
                </c:pt>
                <c:pt idx="2928">
                  <c:v>29</c:v>
                </c:pt>
                <c:pt idx="2929">
                  <c:v>42</c:v>
                </c:pt>
                <c:pt idx="2930">
                  <c:v>36</c:v>
                </c:pt>
                <c:pt idx="2931">
                  <c:v>25</c:v>
                </c:pt>
                <c:pt idx="2932">
                  <c:v>24</c:v>
                </c:pt>
                <c:pt idx="2933">
                  <c:v>12</c:v>
                </c:pt>
                <c:pt idx="2934">
                  <c:v>20</c:v>
                </c:pt>
                <c:pt idx="2935">
                  <c:v>26</c:v>
                </c:pt>
                <c:pt idx="2936">
                  <c:v>24</c:v>
                </c:pt>
                <c:pt idx="2937">
                  <c:v>36</c:v>
                </c:pt>
                <c:pt idx="2938">
                  <c:v>22</c:v>
                </c:pt>
                <c:pt idx="2939">
                  <c:v>25</c:v>
                </c:pt>
                <c:pt idx="2940">
                  <c:v>28</c:v>
                </c:pt>
                <c:pt idx="2941">
                  <c:v>30</c:v>
                </c:pt>
                <c:pt idx="2942">
                  <c:v>27</c:v>
                </c:pt>
                <c:pt idx="2943">
                  <c:v>27</c:v>
                </c:pt>
                <c:pt idx="2944">
                  <c:v>27</c:v>
                </c:pt>
                <c:pt idx="2945">
                  <c:v>28</c:v>
                </c:pt>
                <c:pt idx="2946">
                  <c:v>30</c:v>
                </c:pt>
                <c:pt idx="2947">
                  <c:v>30</c:v>
                </c:pt>
                <c:pt idx="2948">
                  <c:v>31</c:v>
                </c:pt>
                <c:pt idx="2949">
                  <c:v>19</c:v>
                </c:pt>
                <c:pt idx="2950">
                  <c:v>31</c:v>
                </c:pt>
                <c:pt idx="2951">
                  <c:v>28</c:v>
                </c:pt>
                <c:pt idx="2952">
                  <c:v>33</c:v>
                </c:pt>
                <c:pt idx="2953">
                  <c:v>33</c:v>
                </c:pt>
                <c:pt idx="2954">
                  <c:v>32</c:v>
                </c:pt>
                <c:pt idx="2955">
                  <c:v>32</c:v>
                </c:pt>
                <c:pt idx="2956">
                  <c:v>39</c:v>
                </c:pt>
                <c:pt idx="2957">
                  <c:v>42</c:v>
                </c:pt>
                <c:pt idx="2958">
                  <c:v>47</c:v>
                </c:pt>
                <c:pt idx="2959">
                  <c:v>40</c:v>
                </c:pt>
                <c:pt idx="2960">
                  <c:v>42</c:v>
                </c:pt>
                <c:pt idx="2961">
                  <c:v>38</c:v>
                </c:pt>
                <c:pt idx="2962">
                  <c:v>33</c:v>
                </c:pt>
                <c:pt idx="2963">
                  <c:v>32</c:v>
                </c:pt>
                <c:pt idx="2964">
                  <c:v>30</c:v>
                </c:pt>
                <c:pt idx="2965">
                  <c:v>28</c:v>
                </c:pt>
                <c:pt idx="2966">
                  <c:v>29</c:v>
                </c:pt>
                <c:pt idx="2967">
                  <c:v>29</c:v>
                </c:pt>
                <c:pt idx="2968">
                  <c:v>30</c:v>
                </c:pt>
                <c:pt idx="2969">
                  <c:v>33</c:v>
                </c:pt>
                <c:pt idx="2970">
                  <c:v>43</c:v>
                </c:pt>
                <c:pt idx="2971">
                  <c:v>37</c:v>
                </c:pt>
                <c:pt idx="2972">
                  <c:v>39</c:v>
                </c:pt>
                <c:pt idx="2973">
                  <c:v>33</c:v>
                </c:pt>
                <c:pt idx="2974">
                  <c:v>44</c:v>
                </c:pt>
                <c:pt idx="2975">
                  <c:v>39</c:v>
                </c:pt>
                <c:pt idx="2976">
                  <c:v>48</c:v>
                </c:pt>
                <c:pt idx="2977">
                  <c:v>27</c:v>
                </c:pt>
                <c:pt idx="2978">
                  <c:v>26</c:v>
                </c:pt>
                <c:pt idx="2979">
                  <c:v>32</c:v>
                </c:pt>
                <c:pt idx="2980">
                  <c:v>37</c:v>
                </c:pt>
                <c:pt idx="2981">
                  <c:v>39</c:v>
                </c:pt>
                <c:pt idx="2982">
                  <c:v>38</c:v>
                </c:pt>
                <c:pt idx="2983">
                  <c:v>37</c:v>
                </c:pt>
                <c:pt idx="2984">
                  <c:v>39</c:v>
                </c:pt>
                <c:pt idx="2985">
                  <c:v>54</c:v>
                </c:pt>
                <c:pt idx="2986">
                  <c:v>48</c:v>
                </c:pt>
                <c:pt idx="2987">
                  <c:v>30</c:v>
                </c:pt>
                <c:pt idx="2988">
                  <c:v>31</c:v>
                </c:pt>
                <c:pt idx="2989">
                  <c:v>38</c:v>
                </c:pt>
                <c:pt idx="2990">
                  <c:v>38</c:v>
                </c:pt>
                <c:pt idx="2991">
                  <c:v>36</c:v>
                </c:pt>
                <c:pt idx="2992">
                  <c:v>54</c:v>
                </c:pt>
                <c:pt idx="2993">
                  <c:v>28</c:v>
                </c:pt>
                <c:pt idx="2994">
                  <c:v>33</c:v>
                </c:pt>
                <c:pt idx="2995">
                  <c:v>33</c:v>
                </c:pt>
                <c:pt idx="2996">
                  <c:v>33</c:v>
                </c:pt>
                <c:pt idx="2997">
                  <c:v>29</c:v>
                </c:pt>
                <c:pt idx="2998">
                  <c:v>34</c:v>
                </c:pt>
                <c:pt idx="2999">
                  <c:v>41</c:v>
                </c:pt>
                <c:pt idx="3000">
                  <c:v>38</c:v>
                </c:pt>
                <c:pt idx="3001">
                  <c:v>42</c:v>
                </c:pt>
                <c:pt idx="3002">
                  <c:v>42</c:v>
                </c:pt>
                <c:pt idx="3003">
                  <c:v>34</c:v>
                </c:pt>
                <c:pt idx="3004">
                  <c:v>47</c:v>
                </c:pt>
                <c:pt idx="3005">
                  <c:v>29</c:v>
                </c:pt>
                <c:pt idx="3006">
                  <c:v>29</c:v>
                </c:pt>
                <c:pt idx="3007">
                  <c:v>33</c:v>
                </c:pt>
                <c:pt idx="3008">
                  <c:v>36</c:v>
                </c:pt>
                <c:pt idx="3009">
                  <c:v>41</c:v>
                </c:pt>
                <c:pt idx="3010">
                  <c:v>41</c:v>
                </c:pt>
                <c:pt idx="3011">
                  <c:v>50</c:v>
                </c:pt>
                <c:pt idx="3012">
                  <c:v>38</c:v>
                </c:pt>
                <c:pt idx="3013">
                  <c:v>38</c:v>
                </c:pt>
                <c:pt idx="3014">
                  <c:v>33</c:v>
                </c:pt>
                <c:pt idx="3015">
                  <c:v>31</c:v>
                </c:pt>
                <c:pt idx="3016">
                  <c:v>36</c:v>
                </c:pt>
                <c:pt idx="3017">
                  <c:v>29</c:v>
                </c:pt>
                <c:pt idx="3018">
                  <c:v>32</c:v>
                </c:pt>
                <c:pt idx="3019">
                  <c:v>37</c:v>
                </c:pt>
                <c:pt idx="3020">
                  <c:v>41</c:v>
                </c:pt>
                <c:pt idx="3021">
                  <c:v>36</c:v>
                </c:pt>
                <c:pt idx="3022">
                  <c:v>31</c:v>
                </c:pt>
                <c:pt idx="3023">
                  <c:v>32</c:v>
                </c:pt>
                <c:pt idx="3024">
                  <c:v>36</c:v>
                </c:pt>
                <c:pt idx="3025">
                  <c:v>42</c:v>
                </c:pt>
                <c:pt idx="3026">
                  <c:v>34</c:v>
                </c:pt>
                <c:pt idx="3027">
                  <c:v>35</c:v>
                </c:pt>
                <c:pt idx="3028">
                  <c:v>36</c:v>
                </c:pt>
                <c:pt idx="3029">
                  <c:v>40</c:v>
                </c:pt>
                <c:pt idx="3030">
                  <c:v>36</c:v>
                </c:pt>
                <c:pt idx="3031">
                  <c:v>31</c:v>
                </c:pt>
                <c:pt idx="3032">
                  <c:v>28</c:v>
                </c:pt>
                <c:pt idx="3033">
                  <c:v>34</c:v>
                </c:pt>
                <c:pt idx="3034">
                  <c:v>41</c:v>
                </c:pt>
                <c:pt idx="3035">
                  <c:v>42</c:v>
                </c:pt>
                <c:pt idx="3036">
                  <c:v>32</c:v>
                </c:pt>
                <c:pt idx="3037">
                  <c:v>36</c:v>
                </c:pt>
                <c:pt idx="3038">
                  <c:v>37</c:v>
                </c:pt>
                <c:pt idx="3039">
                  <c:v>51</c:v>
                </c:pt>
                <c:pt idx="3040">
                  <c:v>40</c:v>
                </c:pt>
                <c:pt idx="3041">
                  <c:v>36</c:v>
                </c:pt>
                <c:pt idx="3042">
                  <c:v>34</c:v>
                </c:pt>
                <c:pt idx="3043">
                  <c:v>34</c:v>
                </c:pt>
                <c:pt idx="3044">
                  <c:v>37</c:v>
                </c:pt>
                <c:pt idx="3045">
                  <c:v>39</c:v>
                </c:pt>
                <c:pt idx="3046">
                  <c:v>41</c:v>
                </c:pt>
                <c:pt idx="3047">
                  <c:v>40</c:v>
                </c:pt>
                <c:pt idx="3048">
                  <c:v>32</c:v>
                </c:pt>
                <c:pt idx="3049">
                  <c:v>32</c:v>
                </c:pt>
                <c:pt idx="3050">
                  <c:v>32</c:v>
                </c:pt>
                <c:pt idx="3051">
                  <c:v>33</c:v>
                </c:pt>
                <c:pt idx="3052">
                  <c:v>36</c:v>
                </c:pt>
                <c:pt idx="3053">
                  <c:v>35</c:v>
                </c:pt>
                <c:pt idx="3054">
                  <c:v>37</c:v>
                </c:pt>
                <c:pt idx="3055">
                  <c:v>38</c:v>
                </c:pt>
                <c:pt idx="3056">
                  <c:v>37</c:v>
                </c:pt>
                <c:pt idx="3057">
                  <c:v>35</c:v>
                </c:pt>
                <c:pt idx="3058">
                  <c:v>38</c:v>
                </c:pt>
                <c:pt idx="3059">
                  <c:v>24</c:v>
                </c:pt>
                <c:pt idx="3060">
                  <c:v>25</c:v>
                </c:pt>
                <c:pt idx="3061">
                  <c:v>28</c:v>
                </c:pt>
                <c:pt idx="3062">
                  <c:v>29</c:v>
                </c:pt>
                <c:pt idx="3063">
                  <c:v>37</c:v>
                </c:pt>
                <c:pt idx="3064">
                  <c:v>33</c:v>
                </c:pt>
                <c:pt idx="3065">
                  <c:v>28</c:v>
                </c:pt>
                <c:pt idx="3066">
                  <c:v>26</c:v>
                </c:pt>
                <c:pt idx="3067">
                  <c:v>37</c:v>
                </c:pt>
                <c:pt idx="3068">
                  <c:v>25</c:v>
                </c:pt>
                <c:pt idx="3069">
                  <c:v>31</c:v>
                </c:pt>
                <c:pt idx="3070">
                  <c:v>20</c:v>
                </c:pt>
                <c:pt idx="3071">
                  <c:v>23</c:v>
                </c:pt>
                <c:pt idx="3072">
                  <c:v>27</c:v>
                </c:pt>
                <c:pt idx="3073">
                  <c:v>25</c:v>
                </c:pt>
                <c:pt idx="3074">
                  <c:v>32</c:v>
                </c:pt>
                <c:pt idx="3075">
                  <c:v>30</c:v>
                </c:pt>
                <c:pt idx="3076">
                  <c:v>30</c:v>
                </c:pt>
                <c:pt idx="3077">
                  <c:v>28</c:v>
                </c:pt>
                <c:pt idx="3078">
                  <c:v>20</c:v>
                </c:pt>
                <c:pt idx="3079">
                  <c:v>23</c:v>
                </c:pt>
                <c:pt idx="3080">
                  <c:v>27</c:v>
                </c:pt>
                <c:pt idx="3081">
                  <c:v>27</c:v>
                </c:pt>
                <c:pt idx="3082">
                  <c:v>32</c:v>
                </c:pt>
                <c:pt idx="3083">
                  <c:v>23</c:v>
                </c:pt>
                <c:pt idx="3084">
                  <c:v>25</c:v>
                </c:pt>
                <c:pt idx="3085">
                  <c:v>25</c:v>
                </c:pt>
                <c:pt idx="3086">
                  <c:v>28</c:v>
                </c:pt>
                <c:pt idx="3087">
                  <c:v>26</c:v>
                </c:pt>
                <c:pt idx="3088">
                  <c:v>27</c:v>
                </c:pt>
                <c:pt idx="3089">
                  <c:v>27</c:v>
                </c:pt>
                <c:pt idx="3090">
                  <c:v>28</c:v>
                </c:pt>
                <c:pt idx="3091">
                  <c:v>27</c:v>
                </c:pt>
                <c:pt idx="3092">
                  <c:v>19</c:v>
                </c:pt>
                <c:pt idx="3093">
                  <c:v>17</c:v>
                </c:pt>
                <c:pt idx="3094">
                  <c:v>19</c:v>
                </c:pt>
                <c:pt idx="3095">
                  <c:v>21</c:v>
                </c:pt>
                <c:pt idx="3096">
                  <c:v>21</c:v>
                </c:pt>
                <c:pt idx="3097">
                  <c:v>26</c:v>
                </c:pt>
                <c:pt idx="3098">
                  <c:v>26</c:v>
                </c:pt>
                <c:pt idx="3099">
                  <c:v>26</c:v>
                </c:pt>
                <c:pt idx="3100">
                  <c:v>25</c:v>
                </c:pt>
                <c:pt idx="3101">
                  <c:v>24</c:v>
                </c:pt>
                <c:pt idx="3102">
                  <c:v>23</c:v>
                </c:pt>
                <c:pt idx="3103">
                  <c:v>24</c:v>
                </c:pt>
                <c:pt idx="3104">
                  <c:v>35</c:v>
                </c:pt>
                <c:pt idx="3105">
                  <c:v>27</c:v>
                </c:pt>
                <c:pt idx="3106">
                  <c:v>28</c:v>
                </c:pt>
                <c:pt idx="3107">
                  <c:v>45</c:v>
                </c:pt>
                <c:pt idx="3108">
                  <c:v>23</c:v>
                </c:pt>
                <c:pt idx="3109">
                  <c:v>29</c:v>
                </c:pt>
                <c:pt idx="3110">
                  <c:v>30</c:v>
                </c:pt>
                <c:pt idx="3111">
                  <c:v>19</c:v>
                </c:pt>
                <c:pt idx="3112">
                  <c:v>24</c:v>
                </c:pt>
                <c:pt idx="3113">
                  <c:v>22</c:v>
                </c:pt>
                <c:pt idx="3114">
                  <c:v>21</c:v>
                </c:pt>
                <c:pt idx="3115">
                  <c:v>20</c:v>
                </c:pt>
                <c:pt idx="3116">
                  <c:v>20</c:v>
                </c:pt>
                <c:pt idx="3117">
                  <c:v>18</c:v>
                </c:pt>
                <c:pt idx="3118">
                  <c:v>16</c:v>
                </c:pt>
                <c:pt idx="3119">
                  <c:v>14</c:v>
                </c:pt>
                <c:pt idx="3120">
                  <c:v>13</c:v>
                </c:pt>
                <c:pt idx="3121">
                  <c:v>17</c:v>
                </c:pt>
                <c:pt idx="3122">
                  <c:v>18</c:v>
                </c:pt>
                <c:pt idx="3123">
                  <c:v>17</c:v>
                </c:pt>
                <c:pt idx="3124">
                  <c:v>19</c:v>
                </c:pt>
                <c:pt idx="3125">
                  <c:v>35</c:v>
                </c:pt>
                <c:pt idx="3126">
                  <c:v>26</c:v>
                </c:pt>
                <c:pt idx="3127">
                  <c:v>20</c:v>
                </c:pt>
                <c:pt idx="3128">
                  <c:v>24</c:v>
                </c:pt>
                <c:pt idx="3129">
                  <c:v>22</c:v>
                </c:pt>
                <c:pt idx="3130">
                  <c:v>29</c:v>
                </c:pt>
                <c:pt idx="3131">
                  <c:v>23</c:v>
                </c:pt>
                <c:pt idx="3132">
                  <c:v>29</c:v>
                </c:pt>
                <c:pt idx="3133">
                  <c:v>17</c:v>
                </c:pt>
                <c:pt idx="3134">
                  <c:v>21</c:v>
                </c:pt>
                <c:pt idx="3135">
                  <c:v>19</c:v>
                </c:pt>
                <c:pt idx="3136">
                  <c:v>18</c:v>
                </c:pt>
                <c:pt idx="3137">
                  <c:v>15</c:v>
                </c:pt>
                <c:pt idx="3138">
                  <c:v>29</c:v>
                </c:pt>
                <c:pt idx="3139">
                  <c:v>41</c:v>
                </c:pt>
                <c:pt idx="3140">
                  <c:v>21</c:v>
                </c:pt>
                <c:pt idx="3141">
                  <c:v>5</c:v>
                </c:pt>
                <c:pt idx="3142">
                  <c:v>10</c:v>
                </c:pt>
                <c:pt idx="3143">
                  <c:v>18</c:v>
                </c:pt>
                <c:pt idx="3144">
                  <c:v>23</c:v>
                </c:pt>
                <c:pt idx="3145">
                  <c:v>26</c:v>
                </c:pt>
                <c:pt idx="3146">
                  <c:v>30</c:v>
                </c:pt>
                <c:pt idx="3147">
                  <c:v>22</c:v>
                </c:pt>
                <c:pt idx="3148">
                  <c:v>18</c:v>
                </c:pt>
                <c:pt idx="3149">
                  <c:v>11</c:v>
                </c:pt>
                <c:pt idx="3150">
                  <c:v>10</c:v>
                </c:pt>
                <c:pt idx="3151">
                  <c:v>8</c:v>
                </c:pt>
                <c:pt idx="3152">
                  <c:v>12</c:v>
                </c:pt>
                <c:pt idx="3153">
                  <c:v>15</c:v>
                </c:pt>
                <c:pt idx="3154">
                  <c:v>25</c:v>
                </c:pt>
                <c:pt idx="3155">
                  <c:v>21</c:v>
                </c:pt>
                <c:pt idx="3156">
                  <c:v>15</c:v>
                </c:pt>
                <c:pt idx="3157">
                  <c:v>11</c:v>
                </c:pt>
                <c:pt idx="3158">
                  <c:v>12</c:v>
                </c:pt>
                <c:pt idx="3159">
                  <c:v>21</c:v>
                </c:pt>
                <c:pt idx="3160">
                  <c:v>24</c:v>
                </c:pt>
                <c:pt idx="3161">
                  <c:v>22</c:v>
                </c:pt>
                <c:pt idx="3162">
                  <c:v>12</c:v>
                </c:pt>
                <c:pt idx="3163">
                  <c:v>16</c:v>
                </c:pt>
                <c:pt idx="3164">
                  <c:v>12</c:v>
                </c:pt>
                <c:pt idx="3165">
                  <c:v>4</c:v>
                </c:pt>
                <c:pt idx="3166">
                  <c:v>6</c:v>
                </c:pt>
                <c:pt idx="3167">
                  <c:v>16</c:v>
                </c:pt>
                <c:pt idx="3168">
                  <c:v>13</c:v>
                </c:pt>
                <c:pt idx="3169">
                  <c:v>2</c:v>
                </c:pt>
                <c:pt idx="3170">
                  <c:v>18</c:v>
                </c:pt>
                <c:pt idx="3171">
                  <c:v>1</c:v>
                </c:pt>
                <c:pt idx="3172">
                  <c:v>17</c:v>
                </c:pt>
                <c:pt idx="3173">
                  <c:v>30</c:v>
                </c:pt>
                <c:pt idx="3174">
                  <c:v>10</c:v>
                </c:pt>
                <c:pt idx="3175">
                  <c:v>28</c:v>
                </c:pt>
                <c:pt idx="3176">
                  <c:v>11</c:v>
                </c:pt>
                <c:pt idx="3177">
                  <c:v>6</c:v>
                </c:pt>
                <c:pt idx="3178">
                  <c:v>10</c:v>
                </c:pt>
                <c:pt idx="3179">
                  <c:v>19</c:v>
                </c:pt>
                <c:pt idx="3180">
                  <c:v>-1</c:v>
                </c:pt>
                <c:pt idx="3181">
                  <c:v>-11</c:v>
                </c:pt>
                <c:pt idx="3182">
                  <c:v>-11</c:v>
                </c:pt>
                <c:pt idx="3183">
                  <c:v>-3</c:v>
                </c:pt>
                <c:pt idx="3184">
                  <c:v>7</c:v>
                </c:pt>
                <c:pt idx="3185">
                  <c:v>19</c:v>
                </c:pt>
                <c:pt idx="3186">
                  <c:v>-9</c:v>
                </c:pt>
                <c:pt idx="3187">
                  <c:v>-3</c:v>
                </c:pt>
                <c:pt idx="3188">
                  <c:v>-15</c:v>
                </c:pt>
                <c:pt idx="3189">
                  <c:v>-9</c:v>
                </c:pt>
                <c:pt idx="3190">
                  <c:v>-1</c:v>
                </c:pt>
                <c:pt idx="3191">
                  <c:v>1</c:v>
                </c:pt>
                <c:pt idx="3192">
                  <c:v>0</c:v>
                </c:pt>
                <c:pt idx="3193">
                  <c:v>-1</c:v>
                </c:pt>
                <c:pt idx="3194">
                  <c:v>17</c:v>
                </c:pt>
                <c:pt idx="3195">
                  <c:v>17</c:v>
                </c:pt>
                <c:pt idx="3196">
                  <c:v>24</c:v>
                </c:pt>
                <c:pt idx="3197">
                  <c:v>28</c:v>
                </c:pt>
                <c:pt idx="3198">
                  <c:v>20</c:v>
                </c:pt>
                <c:pt idx="3199">
                  <c:v>26</c:v>
                </c:pt>
                <c:pt idx="3200">
                  <c:v>22</c:v>
                </c:pt>
                <c:pt idx="3201">
                  <c:v>18</c:v>
                </c:pt>
                <c:pt idx="3202">
                  <c:v>26</c:v>
                </c:pt>
                <c:pt idx="3203">
                  <c:v>7</c:v>
                </c:pt>
                <c:pt idx="3204">
                  <c:v>24</c:v>
                </c:pt>
                <c:pt idx="3205">
                  <c:v>31</c:v>
                </c:pt>
                <c:pt idx="3206">
                  <c:v>14</c:v>
                </c:pt>
                <c:pt idx="3207">
                  <c:v>5</c:v>
                </c:pt>
                <c:pt idx="3208">
                  <c:v>10</c:v>
                </c:pt>
                <c:pt idx="3209">
                  <c:v>9</c:v>
                </c:pt>
                <c:pt idx="3210">
                  <c:v>18</c:v>
                </c:pt>
                <c:pt idx="3211">
                  <c:v>18</c:v>
                </c:pt>
                <c:pt idx="3212">
                  <c:v>27</c:v>
                </c:pt>
                <c:pt idx="3213">
                  <c:v>32</c:v>
                </c:pt>
                <c:pt idx="3214">
                  <c:v>32</c:v>
                </c:pt>
                <c:pt idx="3215">
                  <c:v>25</c:v>
                </c:pt>
                <c:pt idx="3216">
                  <c:v>29</c:v>
                </c:pt>
                <c:pt idx="3217">
                  <c:v>12</c:v>
                </c:pt>
                <c:pt idx="3218">
                  <c:v>26</c:v>
                </c:pt>
                <c:pt idx="3219">
                  <c:v>8</c:v>
                </c:pt>
                <c:pt idx="3220">
                  <c:v>7</c:v>
                </c:pt>
                <c:pt idx="3221">
                  <c:v>11</c:v>
                </c:pt>
                <c:pt idx="3222">
                  <c:v>2</c:v>
                </c:pt>
                <c:pt idx="3223">
                  <c:v>18</c:v>
                </c:pt>
                <c:pt idx="3224">
                  <c:v>6</c:v>
                </c:pt>
                <c:pt idx="3225">
                  <c:v>3</c:v>
                </c:pt>
                <c:pt idx="3226">
                  <c:v>7</c:v>
                </c:pt>
                <c:pt idx="3227">
                  <c:v>6</c:v>
                </c:pt>
                <c:pt idx="3228">
                  <c:v>0</c:v>
                </c:pt>
                <c:pt idx="3229">
                  <c:v>-9</c:v>
                </c:pt>
                <c:pt idx="3230">
                  <c:v>3</c:v>
                </c:pt>
                <c:pt idx="3231">
                  <c:v>8</c:v>
                </c:pt>
                <c:pt idx="3232">
                  <c:v>11</c:v>
                </c:pt>
                <c:pt idx="3233">
                  <c:v>31</c:v>
                </c:pt>
                <c:pt idx="3234">
                  <c:v>28</c:v>
                </c:pt>
                <c:pt idx="3235">
                  <c:v>27</c:v>
                </c:pt>
                <c:pt idx="3236">
                  <c:v>35</c:v>
                </c:pt>
                <c:pt idx="3237">
                  <c:v>34</c:v>
                </c:pt>
                <c:pt idx="3238">
                  <c:v>22</c:v>
                </c:pt>
                <c:pt idx="3239">
                  <c:v>34</c:v>
                </c:pt>
                <c:pt idx="3240">
                  <c:v>21</c:v>
                </c:pt>
                <c:pt idx="3241">
                  <c:v>20</c:v>
                </c:pt>
                <c:pt idx="3242">
                  <c:v>31</c:v>
                </c:pt>
                <c:pt idx="3243">
                  <c:v>34</c:v>
                </c:pt>
                <c:pt idx="3244">
                  <c:v>25</c:v>
                </c:pt>
                <c:pt idx="3245">
                  <c:v>27</c:v>
                </c:pt>
                <c:pt idx="3246">
                  <c:v>19</c:v>
                </c:pt>
                <c:pt idx="3247">
                  <c:v>14</c:v>
                </c:pt>
                <c:pt idx="3248">
                  <c:v>17</c:v>
                </c:pt>
                <c:pt idx="3249">
                  <c:v>23</c:v>
                </c:pt>
                <c:pt idx="3250">
                  <c:v>5</c:v>
                </c:pt>
                <c:pt idx="3251">
                  <c:v>-4</c:v>
                </c:pt>
                <c:pt idx="3252">
                  <c:v>22</c:v>
                </c:pt>
                <c:pt idx="3253">
                  <c:v>13</c:v>
                </c:pt>
                <c:pt idx="3254">
                  <c:v>25</c:v>
                </c:pt>
                <c:pt idx="3255">
                  <c:v>24</c:v>
                </c:pt>
                <c:pt idx="3256">
                  <c:v>13</c:v>
                </c:pt>
                <c:pt idx="3257">
                  <c:v>17</c:v>
                </c:pt>
                <c:pt idx="3258">
                  <c:v>11</c:v>
                </c:pt>
                <c:pt idx="3259">
                  <c:v>11</c:v>
                </c:pt>
                <c:pt idx="3260">
                  <c:v>12</c:v>
                </c:pt>
                <c:pt idx="3261">
                  <c:v>17</c:v>
                </c:pt>
                <c:pt idx="3262">
                  <c:v>24</c:v>
                </c:pt>
                <c:pt idx="3263">
                  <c:v>23</c:v>
                </c:pt>
                <c:pt idx="3264">
                  <c:v>23</c:v>
                </c:pt>
                <c:pt idx="3265">
                  <c:v>31</c:v>
                </c:pt>
                <c:pt idx="3266">
                  <c:v>24</c:v>
                </c:pt>
                <c:pt idx="3267">
                  <c:v>24</c:v>
                </c:pt>
                <c:pt idx="3268">
                  <c:v>20</c:v>
                </c:pt>
                <c:pt idx="3269">
                  <c:v>25</c:v>
                </c:pt>
                <c:pt idx="3270">
                  <c:v>24</c:v>
                </c:pt>
                <c:pt idx="3271">
                  <c:v>26</c:v>
                </c:pt>
                <c:pt idx="3272">
                  <c:v>27</c:v>
                </c:pt>
                <c:pt idx="3273">
                  <c:v>30</c:v>
                </c:pt>
                <c:pt idx="3274">
                  <c:v>19</c:v>
                </c:pt>
                <c:pt idx="3275">
                  <c:v>23</c:v>
                </c:pt>
                <c:pt idx="3276">
                  <c:v>34</c:v>
                </c:pt>
                <c:pt idx="3277">
                  <c:v>26</c:v>
                </c:pt>
                <c:pt idx="3278">
                  <c:v>21</c:v>
                </c:pt>
                <c:pt idx="3279">
                  <c:v>29</c:v>
                </c:pt>
                <c:pt idx="3280">
                  <c:v>24</c:v>
                </c:pt>
                <c:pt idx="3281">
                  <c:v>12</c:v>
                </c:pt>
                <c:pt idx="3282">
                  <c:v>18</c:v>
                </c:pt>
                <c:pt idx="3283">
                  <c:v>23</c:v>
                </c:pt>
                <c:pt idx="3284">
                  <c:v>27</c:v>
                </c:pt>
                <c:pt idx="3285">
                  <c:v>31</c:v>
                </c:pt>
                <c:pt idx="3286">
                  <c:v>27</c:v>
                </c:pt>
                <c:pt idx="3287">
                  <c:v>26</c:v>
                </c:pt>
                <c:pt idx="3288">
                  <c:v>32</c:v>
                </c:pt>
                <c:pt idx="3289">
                  <c:v>32</c:v>
                </c:pt>
                <c:pt idx="3290">
                  <c:v>32</c:v>
                </c:pt>
                <c:pt idx="3291">
                  <c:v>36</c:v>
                </c:pt>
                <c:pt idx="3292">
                  <c:v>35</c:v>
                </c:pt>
                <c:pt idx="3293">
                  <c:v>32</c:v>
                </c:pt>
                <c:pt idx="3294">
                  <c:v>20</c:v>
                </c:pt>
                <c:pt idx="3295">
                  <c:v>26</c:v>
                </c:pt>
                <c:pt idx="3296">
                  <c:v>27</c:v>
                </c:pt>
                <c:pt idx="3297">
                  <c:v>30</c:v>
                </c:pt>
                <c:pt idx="3298">
                  <c:v>31</c:v>
                </c:pt>
                <c:pt idx="3299">
                  <c:v>32</c:v>
                </c:pt>
                <c:pt idx="3300">
                  <c:v>35</c:v>
                </c:pt>
                <c:pt idx="3301">
                  <c:v>37</c:v>
                </c:pt>
                <c:pt idx="3302">
                  <c:v>35</c:v>
                </c:pt>
                <c:pt idx="3303">
                  <c:v>38</c:v>
                </c:pt>
                <c:pt idx="3304">
                  <c:v>36</c:v>
                </c:pt>
                <c:pt idx="3305">
                  <c:v>35</c:v>
                </c:pt>
                <c:pt idx="3306">
                  <c:v>36</c:v>
                </c:pt>
                <c:pt idx="3307">
                  <c:v>38</c:v>
                </c:pt>
                <c:pt idx="3308">
                  <c:v>39</c:v>
                </c:pt>
                <c:pt idx="3309">
                  <c:v>37</c:v>
                </c:pt>
                <c:pt idx="3310">
                  <c:v>29</c:v>
                </c:pt>
                <c:pt idx="3311">
                  <c:v>32</c:v>
                </c:pt>
                <c:pt idx="3312">
                  <c:v>36</c:v>
                </c:pt>
                <c:pt idx="3313">
                  <c:v>27</c:v>
                </c:pt>
                <c:pt idx="3314">
                  <c:v>26</c:v>
                </c:pt>
                <c:pt idx="3315">
                  <c:v>27</c:v>
                </c:pt>
                <c:pt idx="3316">
                  <c:v>27</c:v>
                </c:pt>
                <c:pt idx="3317">
                  <c:v>25</c:v>
                </c:pt>
                <c:pt idx="3318">
                  <c:v>33</c:v>
                </c:pt>
                <c:pt idx="3319">
                  <c:v>30</c:v>
                </c:pt>
                <c:pt idx="3320">
                  <c:v>26</c:v>
                </c:pt>
                <c:pt idx="3321">
                  <c:v>28</c:v>
                </c:pt>
                <c:pt idx="3322">
                  <c:v>32</c:v>
                </c:pt>
                <c:pt idx="3323">
                  <c:v>42</c:v>
                </c:pt>
                <c:pt idx="3324">
                  <c:v>26</c:v>
                </c:pt>
                <c:pt idx="3325">
                  <c:v>27</c:v>
                </c:pt>
                <c:pt idx="3326">
                  <c:v>33</c:v>
                </c:pt>
                <c:pt idx="3327">
                  <c:v>37</c:v>
                </c:pt>
                <c:pt idx="3328">
                  <c:v>37</c:v>
                </c:pt>
                <c:pt idx="3329">
                  <c:v>38</c:v>
                </c:pt>
                <c:pt idx="3330">
                  <c:v>45</c:v>
                </c:pt>
                <c:pt idx="3331">
                  <c:v>36</c:v>
                </c:pt>
                <c:pt idx="3332">
                  <c:v>33</c:v>
                </c:pt>
                <c:pt idx="3333">
                  <c:v>31</c:v>
                </c:pt>
                <c:pt idx="3334">
                  <c:v>33</c:v>
                </c:pt>
                <c:pt idx="3335">
                  <c:v>31</c:v>
                </c:pt>
                <c:pt idx="3336">
                  <c:v>31</c:v>
                </c:pt>
                <c:pt idx="3337">
                  <c:v>42</c:v>
                </c:pt>
                <c:pt idx="3338">
                  <c:v>37</c:v>
                </c:pt>
                <c:pt idx="3339">
                  <c:v>30</c:v>
                </c:pt>
                <c:pt idx="3340">
                  <c:v>34</c:v>
                </c:pt>
                <c:pt idx="3341">
                  <c:v>27</c:v>
                </c:pt>
                <c:pt idx="3342">
                  <c:v>31</c:v>
                </c:pt>
                <c:pt idx="3343">
                  <c:v>30</c:v>
                </c:pt>
                <c:pt idx="3344">
                  <c:v>35</c:v>
                </c:pt>
                <c:pt idx="3345">
                  <c:v>28</c:v>
                </c:pt>
                <c:pt idx="3346">
                  <c:v>29</c:v>
                </c:pt>
                <c:pt idx="3347">
                  <c:v>36</c:v>
                </c:pt>
                <c:pt idx="3348">
                  <c:v>36</c:v>
                </c:pt>
                <c:pt idx="3349">
                  <c:v>43</c:v>
                </c:pt>
                <c:pt idx="3350">
                  <c:v>49</c:v>
                </c:pt>
                <c:pt idx="3351">
                  <c:v>38</c:v>
                </c:pt>
                <c:pt idx="3352">
                  <c:v>39</c:v>
                </c:pt>
                <c:pt idx="3353">
                  <c:v>35</c:v>
                </c:pt>
                <c:pt idx="3354">
                  <c:v>42</c:v>
                </c:pt>
                <c:pt idx="3355">
                  <c:v>27</c:v>
                </c:pt>
                <c:pt idx="3356">
                  <c:v>28</c:v>
                </c:pt>
                <c:pt idx="3357">
                  <c:v>27</c:v>
                </c:pt>
                <c:pt idx="3358">
                  <c:v>28</c:v>
                </c:pt>
                <c:pt idx="3359">
                  <c:v>28</c:v>
                </c:pt>
                <c:pt idx="3360">
                  <c:v>35</c:v>
                </c:pt>
                <c:pt idx="3361">
                  <c:v>34</c:v>
                </c:pt>
                <c:pt idx="3362">
                  <c:v>38</c:v>
                </c:pt>
                <c:pt idx="3363">
                  <c:v>45</c:v>
                </c:pt>
                <c:pt idx="3364">
                  <c:v>39</c:v>
                </c:pt>
                <c:pt idx="3365">
                  <c:v>41</c:v>
                </c:pt>
                <c:pt idx="3366">
                  <c:v>42</c:v>
                </c:pt>
                <c:pt idx="3367">
                  <c:v>42</c:v>
                </c:pt>
                <c:pt idx="3368">
                  <c:v>46</c:v>
                </c:pt>
                <c:pt idx="3369">
                  <c:v>43</c:v>
                </c:pt>
                <c:pt idx="3370">
                  <c:v>35</c:v>
                </c:pt>
                <c:pt idx="3371">
                  <c:v>36</c:v>
                </c:pt>
                <c:pt idx="3372">
                  <c:v>25</c:v>
                </c:pt>
                <c:pt idx="3373">
                  <c:v>38</c:v>
                </c:pt>
                <c:pt idx="3374">
                  <c:v>44</c:v>
                </c:pt>
                <c:pt idx="3375">
                  <c:v>25</c:v>
                </c:pt>
                <c:pt idx="3376">
                  <c:v>28</c:v>
                </c:pt>
                <c:pt idx="3377">
                  <c:v>28</c:v>
                </c:pt>
                <c:pt idx="3378">
                  <c:v>28</c:v>
                </c:pt>
                <c:pt idx="3379">
                  <c:v>30</c:v>
                </c:pt>
                <c:pt idx="3380">
                  <c:v>34</c:v>
                </c:pt>
                <c:pt idx="3381">
                  <c:v>35</c:v>
                </c:pt>
                <c:pt idx="3382">
                  <c:v>37</c:v>
                </c:pt>
                <c:pt idx="3383">
                  <c:v>29</c:v>
                </c:pt>
                <c:pt idx="3384">
                  <c:v>30</c:v>
                </c:pt>
                <c:pt idx="3385">
                  <c:v>34</c:v>
                </c:pt>
                <c:pt idx="3386">
                  <c:v>33</c:v>
                </c:pt>
                <c:pt idx="3387">
                  <c:v>38</c:v>
                </c:pt>
                <c:pt idx="3388">
                  <c:v>43</c:v>
                </c:pt>
                <c:pt idx="3389">
                  <c:v>40</c:v>
                </c:pt>
                <c:pt idx="3390">
                  <c:v>35</c:v>
                </c:pt>
                <c:pt idx="3391">
                  <c:v>33</c:v>
                </c:pt>
                <c:pt idx="3392">
                  <c:v>37</c:v>
                </c:pt>
                <c:pt idx="3393">
                  <c:v>40</c:v>
                </c:pt>
                <c:pt idx="3394">
                  <c:v>38</c:v>
                </c:pt>
                <c:pt idx="3395">
                  <c:v>35</c:v>
                </c:pt>
                <c:pt idx="3396">
                  <c:v>33</c:v>
                </c:pt>
                <c:pt idx="3397">
                  <c:v>27</c:v>
                </c:pt>
                <c:pt idx="3398">
                  <c:v>41</c:v>
                </c:pt>
                <c:pt idx="3399">
                  <c:v>26</c:v>
                </c:pt>
                <c:pt idx="3400">
                  <c:v>32</c:v>
                </c:pt>
                <c:pt idx="3401">
                  <c:v>31</c:v>
                </c:pt>
                <c:pt idx="3402">
                  <c:v>36</c:v>
                </c:pt>
                <c:pt idx="3403">
                  <c:v>38</c:v>
                </c:pt>
                <c:pt idx="3404">
                  <c:v>35</c:v>
                </c:pt>
                <c:pt idx="3405">
                  <c:v>34</c:v>
                </c:pt>
                <c:pt idx="3406">
                  <c:v>36</c:v>
                </c:pt>
                <c:pt idx="3407">
                  <c:v>34</c:v>
                </c:pt>
                <c:pt idx="3408">
                  <c:v>29</c:v>
                </c:pt>
                <c:pt idx="3409">
                  <c:v>33</c:v>
                </c:pt>
                <c:pt idx="3410">
                  <c:v>37</c:v>
                </c:pt>
                <c:pt idx="3411">
                  <c:v>35</c:v>
                </c:pt>
                <c:pt idx="3412">
                  <c:v>33</c:v>
                </c:pt>
                <c:pt idx="3413">
                  <c:v>38</c:v>
                </c:pt>
                <c:pt idx="3414">
                  <c:v>42</c:v>
                </c:pt>
                <c:pt idx="3415">
                  <c:v>41</c:v>
                </c:pt>
                <c:pt idx="3416">
                  <c:v>40</c:v>
                </c:pt>
                <c:pt idx="3417">
                  <c:v>37</c:v>
                </c:pt>
                <c:pt idx="3418">
                  <c:v>35</c:v>
                </c:pt>
                <c:pt idx="3419">
                  <c:v>30</c:v>
                </c:pt>
                <c:pt idx="3420">
                  <c:v>34</c:v>
                </c:pt>
                <c:pt idx="3421">
                  <c:v>32</c:v>
                </c:pt>
                <c:pt idx="3422">
                  <c:v>30</c:v>
                </c:pt>
                <c:pt idx="3423">
                  <c:v>31</c:v>
                </c:pt>
                <c:pt idx="3424">
                  <c:v>31</c:v>
                </c:pt>
                <c:pt idx="3425">
                  <c:v>32</c:v>
                </c:pt>
                <c:pt idx="3426">
                  <c:v>27</c:v>
                </c:pt>
                <c:pt idx="3427">
                  <c:v>38</c:v>
                </c:pt>
                <c:pt idx="3428">
                  <c:v>30</c:v>
                </c:pt>
                <c:pt idx="3429">
                  <c:v>29</c:v>
                </c:pt>
                <c:pt idx="3430">
                  <c:v>25</c:v>
                </c:pt>
                <c:pt idx="3431">
                  <c:v>25</c:v>
                </c:pt>
                <c:pt idx="3432">
                  <c:v>25</c:v>
                </c:pt>
                <c:pt idx="3433">
                  <c:v>26</c:v>
                </c:pt>
                <c:pt idx="3434">
                  <c:v>25</c:v>
                </c:pt>
                <c:pt idx="3435">
                  <c:v>28</c:v>
                </c:pt>
                <c:pt idx="3436">
                  <c:v>28</c:v>
                </c:pt>
                <c:pt idx="3437">
                  <c:v>30</c:v>
                </c:pt>
                <c:pt idx="3438">
                  <c:v>31</c:v>
                </c:pt>
                <c:pt idx="3439">
                  <c:v>32</c:v>
                </c:pt>
                <c:pt idx="3440">
                  <c:v>31</c:v>
                </c:pt>
                <c:pt idx="3441">
                  <c:v>29</c:v>
                </c:pt>
                <c:pt idx="3442">
                  <c:v>29</c:v>
                </c:pt>
                <c:pt idx="3443">
                  <c:v>24</c:v>
                </c:pt>
                <c:pt idx="3444">
                  <c:v>27</c:v>
                </c:pt>
                <c:pt idx="3445">
                  <c:v>28</c:v>
                </c:pt>
                <c:pt idx="3446">
                  <c:v>27</c:v>
                </c:pt>
                <c:pt idx="3447">
                  <c:v>29</c:v>
                </c:pt>
                <c:pt idx="3448">
                  <c:v>29</c:v>
                </c:pt>
                <c:pt idx="3449">
                  <c:v>24</c:v>
                </c:pt>
                <c:pt idx="3450">
                  <c:v>29</c:v>
                </c:pt>
                <c:pt idx="3451">
                  <c:v>29</c:v>
                </c:pt>
                <c:pt idx="3452">
                  <c:v>30</c:v>
                </c:pt>
                <c:pt idx="3453">
                  <c:v>27</c:v>
                </c:pt>
                <c:pt idx="3454">
                  <c:v>28</c:v>
                </c:pt>
                <c:pt idx="3455">
                  <c:v>28</c:v>
                </c:pt>
                <c:pt idx="3456">
                  <c:v>27</c:v>
                </c:pt>
                <c:pt idx="3457">
                  <c:v>37</c:v>
                </c:pt>
                <c:pt idx="3458">
                  <c:v>28</c:v>
                </c:pt>
                <c:pt idx="3459">
                  <c:v>20</c:v>
                </c:pt>
                <c:pt idx="3460">
                  <c:v>22</c:v>
                </c:pt>
                <c:pt idx="3461">
                  <c:v>23</c:v>
                </c:pt>
                <c:pt idx="3462">
                  <c:v>22</c:v>
                </c:pt>
                <c:pt idx="3463">
                  <c:v>22</c:v>
                </c:pt>
                <c:pt idx="3464">
                  <c:v>23</c:v>
                </c:pt>
                <c:pt idx="3465">
                  <c:v>23</c:v>
                </c:pt>
                <c:pt idx="3466">
                  <c:v>26</c:v>
                </c:pt>
                <c:pt idx="3467">
                  <c:v>32</c:v>
                </c:pt>
                <c:pt idx="3468">
                  <c:v>38</c:v>
                </c:pt>
                <c:pt idx="3469">
                  <c:v>27</c:v>
                </c:pt>
                <c:pt idx="3470">
                  <c:v>25</c:v>
                </c:pt>
                <c:pt idx="3471">
                  <c:v>26</c:v>
                </c:pt>
                <c:pt idx="3472">
                  <c:v>28</c:v>
                </c:pt>
                <c:pt idx="3473">
                  <c:v>41</c:v>
                </c:pt>
                <c:pt idx="3474">
                  <c:v>31</c:v>
                </c:pt>
                <c:pt idx="3475">
                  <c:v>27</c:v>
                </c:pt>
                <c:pt idx="3476">
                  <c:v>28</c:v>
                </c:pt>
                <c:pt idx="3477">
                  <c:v>26</c:v>
                </c:pt>
                <c:pt idx="3478">
                  <c:v>32</c:v>
                </c:pt>
                <c:pt idx="3479">
                  <c:v>34</c:v>
                </c:pt>
                <c:pt idx="3480">
                  <c:v>26</c:v>
                </c:pt>
                <c:pt idx="3481">
                  <c:v>28</c:v>
                </c:pt>
                <c:pt idx="3482">
                  <c:v>36</c:v>
                </c:pt>
                <c:pt idx="3483">
                  <c:v>22</c:v>
                </c:pt>
                <c:pt idx="3484">
                  <c:v>22</c:v>
                </c:pt>
                <c:pt idx="3485">
                  <c:v>35</c:v>
                </c:pt>
                <c:pt idx="3486">
                  <c:v>20</c:v>
                </c:pt>
                <c:pt idx="3487">
                  <c:v>21</c:v>
                </c:pt>
                <c:pt idx="3488">
                  <c:v>23</c:v>
                </c:pt>
                <c:pt idx="3489">
                  <c:v>34</c:v>
                </c:pt>
                <c:pt idx="3490">
                  <c:v>19</c:v>
                </c:pt>
                <c:pt idx="3491">
                  <c:v>11</c:v>
                </c:pt>
                <c:pt idx="3492">
                  <c:v>29</c:v>
                </c:pt>
                <c:pt idx="3493">
                  <c:v>32</c:v>
                </c:pt>
                <c:pt idx="3494">
                  <c:v>29</c:v>
                </c:pt>
                <c:pt idx="3495">
                  <c:v>25</c:v>
                </c:pt>
                <c:pt idx="3496">
                  <c:v>30</c:v>
                </c:pt>
                <c:pt idx="3497">
                  <c:v>22</c:v>
                </c:pt>
                <c:pt idx="3498">
                  <c:v>17</c:v>
                </c:pt>
                <c:pt idx="3499">
                  <c:v>13</c:v>
                </c:pt>
                <c:pt idx="3500">
                  <c:v>16</c:v>
                </c:pt>
                <c:pt idx="3501">
                  <c:v>12</c:v>
                </c:pt>
                <c:pt idx="3502">
                  <c:v>6</c:v>
                </c:pt>
                <c:pt idx="3503">
                  <c:v>8</c:v>
                </c:pt>
                <c:pt idx="3504">
                  <c:v>17</c:v>
                </c:pt>
                <c:pt idx="3505">
                  <c:v>7</c:v>
                </c:pt>
                <c:pt idx="3506">
                  <c:v>20</c:v>
                </c:pt>
                <c:pt idx="3507">
                  <c:v>32</c:v>
                </c:pt>
                <c:pt idx="3508">
                  <c:v>35</c:v>
                </c:pt>
                <c:pt idx="3509">
                  <c:v>37</c:v>
                </c:pt>
                <c:pt idx="3510">
                  <c:v>37</c:v>
                </c:pt>
                <c:pt idx="3511">
                  <c:v>32</c:v>
                </c:pt>
                <c:pt idx="3512">
                  <c:v>29</c:v>
                </c:pt>
                <c:pt idx="3513">
                  <c:v>24</c:v>
                </c:pt>
                <c:pt idx="3514">
                  <c:v>11</c:v>
                </c:pt>
                <c:pt idx="3515">
                  <c:v>26</c:v>
                </c:pt>
                <c:pt idx="3516">
                  <c:v>35</c:v>
                </c:pt>
                <c:pt idx="3517">
                  <c:v>23</c:v>
                </c:pt>
                <c:pt idx="3518">
                  <c:v>10</c:v>
                </c:pt>
                <c:pt idx="3519">
                  <c:v>13</c:v>
                </c:pt>
                <c:pt idx="3520">
                  <c:v>0</c:v>
                </c:pt>
                <c:pt idx="3521">
                  <c:v>19</c:v>
                </c:pt>
                <c:pt idx="3522">
                  <c:v>19</c:v>
                </c:pt>
                <c:pt idx="3523">
                  <c:v>9</c:v>
                </c:pt>
                <c:pt idx="3524">
                  <c:v>-2</c:v>
                </c:pt>
                <c:pt idx="3525">
                  <c:v>16</c:v>
                </c:pt>
                <c:pt idx="3526">
                  <c:v>-3</c:v>
                </c:pt>
                <c:pt idx="3527">
                  <c:v>22</c:v>
                </c:pt>
                <c:pt idx="3528">
                  <c:v>20</c:v>
                </c:pt>
                <c:pt idx="3529">
                  <c:v>1</c:v>
                </c:pt>
                <c:pt idx="3530">
                  <c:v>-6</c:v>
                </c:pt>
                <c:pt idx="3531">
                  <c:v>-3</c:v>
                </c:pt>
                <c:pt idx="3532">
                  <c:v>-5</c:v>
                </c:pt>
                <c:pt idx="3533">
                  <c:v>0</c:v>
                </c:pt>
                <c:pt idx="3534">
                  <c:v>14</c:v>
                </c:pt>
                <c:pt idx="3535">
                  <c:v>14</c:v>
                </c:pt>
                <c:pt idx="3536">
                  <c:v>-3</c:v>
                </c:pt>
                <c:pt idx="3537">
                  <c:v>-15</c:v>
                </c:pt>
                <c:pt idx="3538">
                  <c:v>-14</c:v>
                </c:pt>
                <c:pt idx="3539">
                  <c:v>12</c:v>
                </c:pt>
                <c:pt idx="3540">
                  <c:v>28</c:v>
                </c:pt>
                <c:pt idx="3541">
                  <c:v>32</c:v>
                </c:pt>
                <c:pt idx="3542">
                  <c:v>30</c:v>
                </c:pt>
                <c:pt idx="3543">
                  <c:v>10</c:v>
                </c:pt>
                <c:pt idx="3544">
                  <c:v>8</c:v>
                </c:pt>
                <c:pt idx="3545">
                  <c:v>25</c:v>
                </c:pt>
                <c:pt idx="3546">
                  <c:v>24</c:v>
                </c:pt>
                <c:pt idx="3547">
                  <c:v>21</c:v>
                </c:pt>
                <c:pt idx="3548">
                  <c:v>20</c:v>
                </c:pt>
                <c:pt idx="3549">
                  <c:v>-6</c:v>
                </c:pt>
                <c:pt idx="3550">
                  <c:v>23</c:v>
                </c:pt>
                <c:pt idx="3551">
                  <c:v>28</c:v>
                </c:pt>
                <c:pt idx="3552">
                  <c:v>22</c:v>
                </c:pt>
                <c:pt idx="3553">
                  <c:v>17</c:v>
                </c:pt>
                <c:pt idx="3554">
                  <c:v>17</c:v>
                </c:pt>
                <c:pt idx="3555">
                  <c:v>-14</c:v>
                </c:pt>
                <c:pt idx="3556">
                  <c:v>5</c:v>
                </c:pt>
                <c:pt idx="3557">
                  <c:v>-4</c:v>
                </c:pt>
                <c:pt idx="3558">
                  <c:v>7</c:v>
                </c:pt>
                <c:pt idx="3559">
                  <c:v>5</c:v>
                </c:pt>
                <c:pt idx="3560">
                  <c:v>14</c:v>
                </c:pt>
                <c:pt idx="3561">
                  <c:v>7</c:v>
                </c:pt>
                <c:pt idx="3562">
                  <c:v>4</c:v>
                </c:pt>
                <c:pt idx="3563">
                  <c:v>10</c:v>
                </c:pt>
                <c:pt idx="3564">
                  <c:v>26</c:v>
                </c:pt>
                <c:pt idx="3565">
                  <c:v>26</c:v>
                </c:pt>
                <c:pt idx="3566">
                  <c:v>29</c:v>
                </c:pt>
                <c:pt idx="3567">
                  <c:v>14</c:v>
                </c:pt>
                <c:pt idx="3568">
                  <c:v>3</c:v>
                </c:pt>
                <c:pt idx="3569">
                  <c:v>6</c:v>
                </c:pt>
                <c:pt idx="3570">
                  <c:v>-6</c:v>
                </c:pt>
                <c:pt idx="3571">
                  <c:v>-9</c:v>
                </c:pt>
                <c:pt idx="3572">
                  <c:v>-9</c:v>
                </c:pt>
                <c:pt idx="3573">
                  <c:v>-8</c:v>
                </c:pt>
                <c:pt idx="3574">
                  <c:v>2</c:v>
                </c:pt>
                <c:pt idx="3575">
                  <c:v>12</c:v>
                </c:pt>
                <c:pt idx="3576">
                  <c:v>19</c:v>
                </c:pt>
                <c:pt idx="3577">
                  <c:v>14</c:v>
                </c:pt>
                <c:pt idx="3578">
                  <c:v>18</c:v>
                </c:pt>
                <c:pt idx="3579">
                  <c:v>15</c:v>
                </c:pt>
                <c:pt idx="3580">
                  <c:v>11</c:v>
                </c:pt>
                <c:pt idx="3581">
                  <c:v>22</c:v>
                </c:pt>
                <c:pt idx="3582">
                  <c:v>13</c:v>
                </c:pt>
                <c:pt idx="3583">
                  <c:v>19</c:v>
                </c:pt>
                <c:pt idx="3584">
                  <c:v>10</c:v>
                </c:pt>
                <c:pt idx="3585">
                  <c:v>6</c:v>
                </c:pt>
                <c:pt idx="3586">
                  <c:v>20</c:v>
                </c:pt>
                <c:pt idx="3587">
                  <c:v>13</c:v>
                </c:pt>
                <c:pt idx="3588">
                  <c:v>11</c:v>
                </c:pt>
                <c:pt idx="3589">
                  <c:v>13</c:v>
                </c:pt>
                <c:pt idx="3590">
                  <c:v>13</c:v>
                </c:pt>
                <c:pt idx="3591">
                  <c:v>16</c:v>
                </c:pt>
                <c:pt idx="3592">
                  <c:v>17</c:v>
                </c:pt>
                <c:pt idx="3593">
                  <c:v>18</c:v>
                </c:pt>
                <c:pt idx="3594">
                  <c:v>22</c:v>
                </c:pt>
                <c:pt idx="3595">
                  <c:v>27</c:v>
                </c:pt>
                <c:pt idx="3596">
                  <c:v>28</c:v>
                </c:pt>
                <c:pt idx="3597">
                  <c:v>27</c:v>
                </c:pt>
                <c:pt idx="3598">
                  <c:v>28</c:v>
                </c:pt>
                <c:pt idx="3599">
                  <c:v>25</c:v>
                </c:pt>
                <c:pt idx="3600">
                  <c:v>20</c:v>
                </c:pt>
                <c:pt idx="3601">
                  <c:v>22</c:v>
                </c:pt>
                <c:pt idx="3602">
                  <c:v>22</c:v>
                </c:pt>
                <c:pt idx="3603">
                  <c:v>30</c:v>
                </c:pt>
                <c:pt idx="3604">
                  <c:v>20</c:v>
                </c:pt>
                <c:pt idx="3605">
                  <c:v>17</c:v>
                </c:pt>
                <c:pt idx="3606">
                  <c:v>28</c:v>
                </c:pt>
                <c:pt idx="3607">
                  <c:v>8</c:v>
                </c:pt>
                <c:pt idx="3608">
                  <c:v>7</c:v>
                </c:pt>
                <c:pt idx="3609">
                  <c:v>6</c:v>
                </c:pt>
                <c:pt idx="3610">
                  <c:v>9</c:v>
                </c:pt>
                <c:pt idx="3611">
                  <c:v>15</c:v>
                </c:pt>
                <c:pt idx="3612">
                  <c:v>26</c:v>
                </c:pt>
                <c:pt idx="3613">
                  <c:v>12</c:v>
                </c:pt>
                <c:pt idx="3614">
                  <c:v>14</c:v>
                </c:pt>
                <c:pt idx="3615">
                  <c:v>17</c:v>
                </c:pt>
                <c:pt idx="3616">
                  <c:v>21</c:v>
                </c:pt>
                <c:pt idx="3617">
                  <c:v>22</c:v>
                </c:pt>
                <c:pt idx="3618">
                  <c:v>31</c:v>
                </c:pt>
                <c:pt idx="3619">
                  <c:v>25</c:v>
                </c:pt>
                <c:pt idx="3620">
                  <c:v>37</c:v>
                </c:pt>
                <c:pt idx="3621">
                  <c:v>18</c:v>
                </c:pt>
                <c:pt idx="3622">
                  <c:v>23</c:v>
                </c:pt>
                <c:pt idx="3623">
                  <c:v>24</c:v>
                </c:pt>
                <c:pt idx="3624">
                  <c:v>25</c:v>
                </c:pt>
                <c:pt idx="3625">
                  <c:v>13</c:v>
                </c:pt>
                <c:pt idx="3626">
                  <c:v>19</c:v>
                </c:pt>
                <c:pt idx="3627">
                  <c:v>17</c:v>
                </c:pt>
                <c:pt idx="3628">
                  <c:v>23</c:v>
                </c:pt>
                <c:pt idx="3629">
                  <c:v>18</c:v>
                </c:pt>
                <c:pt idx="3630">
                  <c:v>22</c:v>
                </c:pt>
                <c:pt idx="3631">
                  <c:v>36</c:v>
                </c:pt>
                <c:pt idx="3632">
                  <c:v>27</c:v>
                </c:pt>
                <c:pt idx="3633">
                  <c:v>22</c:v>
                </c:pt>
                <c:pt idx="3634">
                  <c:v>29</c:v>
                </c:pt>
                <c:pt idx="3635">
                  <c:v>28</c:v>
                </c:pt>
                <c:pt idx="3636">
                  <c:v>15</c:v>
                </c:pt>
                <c:pt idx="3637">
                  <c:v>18</c:v>
                </c:pt>
                <c:pt idx="3638">
                  <c:v>23</c:v>
                </c:pt>
                <c:pt idx="3639">
                  <c:v>28</c:v>
                </c:pt>
                <c:pt idx="3640">
                  <c:v>27</c:v>
                </c:pt>
                <c:pt idx="3641">
                  <c:v>35</c:v>
                </c:pt>
                <c:pt idx="3642">
                  <c:v>33</c:v>
                </c:pt>
                <c:pt idx="3643">
                  <c:v>31</c:v>
                </c:pt>
                <c:pt idx="3644">
                  <c:v>27</c:v>
                </c:pt>
                <c:pt idx="3645">
                  <c:v>29</c:v>
                </c:pt>
                <c:pt idx="3646">
                  <c:v>24</c:v>
                </c:pt>
                <c:pt idx="3647">
                  <c:v>33</c:v>
                </c:pt>
                <c:pt idx="3648">
                  <c:v>28</c:v>
                </c:pt>
                <c:pt idx="3649">
                  <c:v>20</c:v>
                </c:pt>
                <c:pt idx="3650">
                  <c:v>27</c:v>
                </c:pt>
                <c:pt idx="3651">
                  <c:v>23</c:v>
                </c:pt>
                <c:pt idx="3652">
                  <c:v>21</c:v>
                </c:pt>
                <c:pt idx="3653">
                  <c:v>25</c:v>
                </c:pt>
                <c:pt idx="3654">
                  <c:v>25</c:v>
                </c:pt>
                <c:pt idx="3655">
                  <c:v>28</c:v>
                </c:pt>
                <c:pt idx="3656">
                  <c:v>41</c:v>
                </c:pt>
                <c:pt idx="3657">
                  <c:v>36</c:v>
                </c:pt>
                <c:pt idx="3658">
                  <c:v>24</c:v>
                </c:pt>
                <c:pt idx="3659">
                  <c:v>10</c:v>
                </c:pt>
                <c:pt idx="3660">
                  <c:v>18</c:v>
                </c:pt>
                <c:pt idx="3661">
                  <c:v>20</c:v>
                </c:pt>
                <c:pt idx="3662">
                  <c:v>27</c:v>
                </c:pt>
                <c:pt idx="3663">
                  <c:v>23</c:v>
                </c:pt>
                <c:pt idx="3664">
                  <c:v>20</c:v>
                </c:pt>
                <c:pt idx="3665">
                  <c:v>28</c:v>
                </c:pt>
                <c:pt idx="3666">
                  <c:v>23</c:v>
                </c:pt>
                <c:pt idx="3667">
                  <c:v>34</c:v>
                </c:pt>
                <c:pt idx="3668">
                  <c:v>27</c:v>
                </c:pt>
                <c:pt idx="3669">
                  <c:v>29</c:v>
                </c:pt>
                <c:pt idx="3670">
                  <c:v>30</c:v>
                </c:pt>
                <c:pt idx="3671">
                  <c:v>25</c:v>
                </c:pt>
                <c:pt idx="3672">
                  <c:v>26</c:v>
                </c:pt>
                <c:pt idx="3673">
                  <c:v>30</c:v>
                </c:pt>
                <c:pt idx="3674">
                  <c:v>44</c:v>
                </c:pt>
                <c:pt idx="3675">
                  <c:v>34</c:v>
                </c:pt>
                <c:pt idx="3676">
                  <c:v>25</c:v>
                </c:pt>
                <c:pt idx="3677">
                  <c:v>26</c:v>
                </c:pt>
                <c:pt idx="3678">
                  <c:v>26</c:v>
                </c:pt>
                <c:pt idx="3679">
                  <c:v>26</c:v>
                </c:pt>
                <c:pt idx="3680">
                  <c:v>33</c:v>
                </c:pt>
                <c:pt idx="3681">
                  <c:v>30</c:v>
                </c:pt>
                <c:pt idx="3682">
                  <c:v>27</c:v>
                </c:pt>
                <c:pt idx="3683">
                  <c:v>38</c:v>
                </c:pt>
                <c:pt idx="3684">
                  <c:v>31</c:v>
                </c:pt>
                <c:pt idx="3685">
                  <c:v>30</c:v>
                </c:pt>
                <c:pt idx="3686">
                  <c:v>37</c:v>
                </c:pt>
                <c:pt idx="3687">
                  <c:v>27</c:v>
                </c:pt>
                <c:pt idx="3688">
                  <c:v>20</c:v>
                </c:pt>
                <c:pt idx="3689">
                  <c:v>26</c:v>
                </c:pt>
                <c:pt idx="3690">
                  <c:v>42</c:v>
                </c:pt>
                <c:pt idx="3691">
                  <c:v>43</c:v>
                </c:pt>
                <c:pt idx="3692">
                  <c:v>47</c:v>
                </c:pt>
                <c:pt idx="3693">
                  <c:v>42</c:v>
                </c:pt>
                <c:pt idx="3694">
                  <c:v>27</c:v>
                </c:pt>
                <c:pt idx="3695">
                  <c:v>23</c:v>
                </c:pt>
                <c:pt idx="3696">
                  <c:v>28</c:v>
                </c:pt>
                <c:pt idx="3697">
                  <c:v>23</c:v>
                </c:pt>
                <c:pt idx="3698">
                  <c:v>31</c:v>
                </c:pt>
                <c:pt idx="3699">
                  <c:v>37</c:v>
                </c:pt>
                <c:pt idx="3700">
                  <c:v>33</c:v>
                </c:pt>
                <c:pt idx="3701">
                  <c:v>29</c:v>
                </c:pt>
                <c:pt idx="3702">
                  <c:v>33</c:v>
                </c:pt>
                <c:pt idx="3703">
                  <c:v>37</c:v>
                </c:pt>
                <c:pt idx="3704">
                  <c:v>39</c:v>
                </c:pt>
                <c:pt idx="3705">
                  <c:v>38</c:v>
                </c:pt>
                <c:pt idx="3706">
                  <c:v>35</c:v>
                </c:pt>
                <c:pt idx="3707">
                  <c:v>38</c:v>
                </c:pt>
                <c:pt idx="3708">
                  <c:v>38</c:v>
                </c:pt>
                <c:pt idx="3709">
                  <c:v>48</c:v>
                </c:pt>
                <c:pt idx="3710">
                  <c:v>41</c:v>
                </c:pt>
                <c:pt idx="3711">
                  <c:v>42</c:v>
                </c:pt>
                <c:pt idx="3712">
                  <c:v>37</c:v>
                </c:pt>
                <c:pt idx="3713">
                  <c:v>43</c:v>
                </c:pt>
                <c:pt idx="3714">
                  <c:v>53</c:v>
                </c:pt>
                <c:pt idx="3715">
                  <c:v>41</c:v>
                </c:pt>
                <c:pt idx="3716">
                  <c:v>34</c:v>
                </c:pt>
                <c:pt idx="3717">
                  <c:v>30</c:v>
                </c:pt>
                <c:pt idx="3718">
                  <c:v>27</c:v>
                </c:pt>
                <c:pt idx="3719">
                  <c:v>31</c:v>
                </c:pt>
                <c:pt idx="3720">
                  <c:v>33</c:v>
                </c:pt>
                <c:pt idx="3721">
                  <c:v>34</c:v>
                </c:pt>
                <c:pt idx="3722">
                  <c:v>34</c:v>
                </c:pt>
                <c:pt idx="3723">
                  <c:v>36</c:v>
                </c:pt>
                <c:pt idx="3724">
                  <c:v>43</c:v>
                </c:pt>
                <c:pt idx="3725">
                  <c:v>29</c:v>
                </c:pt>
                <c:pt idx="3726">
                  <c:v>32</c:v>
                </c:pt>
                <c:pt idx="3727">
                  <c:v>34</c:v>
                </c:pt>
                <c:pt idx="3728">
                  <c:v>38</c:v>
                </c:pt>
                <c:pt idx="3729">
                  <c:v>39</c:v>
                </c:pt>
                <c:pt idx="3730">
                  <c:v>42</c:v>
                </c:pt>
                <c:pt idx="3731">
                  <c:v>35</c:v>
                </c:pt>
                <c:pt idx="3732">
                  <c:v>32</c:v>
                </c:pt>
                <c:pt idx="3733">
                  <c:v>36</c:v>
                </c:pt>
                <c:pt idx="3734">
                  <c:v>39</c:v>
                </c:pt>
                <c:pt idx="3735">
                  <c:v>35</c:v>
                </c:pt>
                <c:pt idx="3736">
                  <c:v>38</c:v>
                </c:pt>
                <c:pt idx="3737">
                  <c:v>38</c:v>
                </c:pt>
                <c:pt idx="3738">
                  <c:v>35</c:v>
                </c:pt>
                <c:pt idx="3739">
                  <c:v>37</c:v>
                </c:pt>
                <c:pt idx="3740">
                  <c:v>40</c:v>
                </c:pt>
                <c:pt idx="3741">
                  <c:v>43</c:v>
                </c:pt>
                <c:pt idx="3742">
                  <c:v>41</c:v>
                </c:pt>
                <c:pt idx="3743">
                  <c:v>45</c:v>
                </c:pt>
                <c:pt idx="3744">
                  <c:v>49</c:v>
                </c:pt>
                <c:pt idx="3745">
                  <c:v>46</c:v>
                </c:pt>
                <c:pt idx="3746">
                  <c:v>44</c:v>
                </c:pt>
                <c:pt idx="3747">
                  <c:v>35</c:v>
                </c:pt>
                <c:pt idx="3748">
                  <c:v>40</c:v>
                </c:pt>
                <c:pt idx="3749">
                  <c:v>47</c:v>
                </c:pt>
                <c:pt idx="3750">
                  <c:v>40</c:v>
                </c:pt>
                <c:pt idx="3751">
                  <c:v>40</c:v>
                </c:pt>
                <c:pt idx="3752">
                  <c:v>40</c:v>
                </c:pt>
                <c:pt idx="3753">
                  <c:v>39</c:v>
                </c:pt>
                <c:pt idx="3754">
                  <c:v>37</c:v>
                </c:pt>
                <c:pt idx="3755">
                  <c:v>49</c:v>
                </c:pt>
                <c:pt idx="3756">
                  <c:v>37</c:v>
                </c:pt>
                <c:pt idx="3757">
                  <c:v>34</c:v>
                </c:pt>
                <c:pt idx="3758">
                  <c:v>34</c:v>
                </c:pt>
                <c:pt idx="3759">
                  <c:v>36</c:v>
                </c:pt>
                <c:pt idx="3760">
                  <c:v>37</c:v>
                </c:pt>
                <c:pt idx="3761">
                  <c:v>38</c:v>
                </c:pt>
                <c:pt idx="3762">
                  <c:v>33</c:v>
                </c:pt>
                <c:pt idx="3763">
                  <c:v>41</c:v>
                </c:pt>
                <c:pt idx="3764">
                  <c:v>30</c:v>
                </c:pt>
                <c:pt idx="3765">
                  <c:v>29</c:v>
                </c:pt>
                <c:pt idx="3766">
                  <c:v>30</c:v>
                </c:pt>
                <c:pt idx="3767">
                  <c:v>29</c:v>
                </c:pt>
                <c:pt idx="3768">
                  <c:v>29</c:v>
                </c:pt>
                <c:pt idx="3769">
                  <c:v>35</c:v>
                </c:pt>
                <c:pt idx="3770">
                  <c:v>36</c:v>
                </c:pt>
                <c:pt idx="3771">
                  <c:v>38</c:v>
                </c:pt>
                <c:pt idx="3772">
                  <c:v>38</c:v>
                </c:pt>
                <c:pt idx="3773">
                  <c:v>41</c:v>
                </c:pt>
                <c:pt idx="3774">
                  <c:v>46</c:v>
                </c:pt>
                <c:pt idx="3775">
                  <c:v>43</c:v>
                </c:pt>
                <c:pt idx="3776">
                  <c:v>42</c:v>
                </c:pt>
                <c:pt idx="3777">
                  <c:v>40</c:v>
                </c:pt>
                <c:pt idx="3778">
                  <c:v>41</c:v>
                </c:pt>
                <c:pt idx="3779">
                  <c:v>43</c:v>
                </c:pt>
                <c:pt idx="3780">
                  <c:v>40</c:v>
                </c:pt>
                <c:pt idx="3781">
                  <c:v>39</c:v>
                </c:pt>
                <c:pt idx="3782">
                  <c:v>40</c:v>
                </c:pt>
                <c:pt idx="3783">
                  <c:v>41</c:v>
                </c:pt>
                <c:pt idx="3784">
                  <c:v>39</c:v>
                </c:pt>
                <c:pt idx="3785">
                  <c:v>38</c:v>
                </c:pt>
                <c:pt idx="3786">
                  <c:v>39</c:v>
                </c:pt>
                <c:pt idx="3787">
                  <c:v>39</c:v>
                </c:pt>
                <c:pt idx="3788">
                  <c:v>31</c:v>
                </c:pt>
                <c:pt idx="3789">
                  <c:v>34</c:v>
                </c:pt>
                <c:pt idx="3790">
                  <c:v>35</c:v>
                </c:pt>
                <c:pt idx="3791">
                  <c:v>33</c:v>
                </c:pt>
                <c:pt idx="3792">
                  <c:v>25</c:v>
                </c:pt>
                <c:pt idx="3793">
                  <c:v>27</c:v>
                </c:pt>
                <c:pt idx="3794">
                  <c:v>23</c:v>
                </c:pt>
                <c:pt idx="3795">
                  <c:v>26</c:v>
                </c:pt>
                <c:pt idx="3796">
                  <c:v>28</c:v>
                </c:pt>
                <c:pt idx="3797">
                  <c:v>32</c:v>
                </c:pt>
                <c:pt idx="3798">
                  <c:v>23</c:v>
                </c:pt>
                <c:pt idx="3799">
                  <c:v>20</c:v>
                </c:pt>
                <c:pt idx="3800">
                  <c:v>25</c:v>
                </c:pt>
                <c:pt idx="3801">
                  <c:v>37</c:v>
                </c:pt>
                <c:pt idx="3802">
                  <c:v>28</c:v>
                </c:pt>
                <c:pt idx="3803">
                  <c:v>25</c:v>
                </c:pt>
                <c:pt idx="3804">
                  <c:v>26</c:v>
                </c:pt>
                <c:pt idx="3805">
                  <c:v>27</c:v>
                </c:pt>
                <c:pt idx="3806">
                  <c:v>30</c:v>
                </c:pt>
                <c:pt idx="3807">
                  <c:v>29</c:v>
                </c:pt>
                <c:pt idx="3808">
                  <c:v>27</c:v>
                </c:pt>
                <c:pt idx="3809">
                  <c:v>26</c:v>
                </c:pt>
                <c:pt idx="3810">
                  <c:v>26</c:v>
                </c:pt>
                <c:pt idx="3811">
                  <c:v>28</c:v>
                </c:pt>
                <c:pt idx="3812">
                  <c:v>30</c:v>
                </c:pt>
                <c:pt idx="3813">
                  <c:v>27</c:v>
                </c:pt>
                <c:pt idx="3814">
                  <c:v>26</c:v>
                </c:pt>
                <c:pt idx="3815">
                  <c:v>30</c:v>
                </c:pt>
                <c:pt idx="3816">
                  <c:v>29</c:v>
                </c:pt>
                <c:pt idx="3817">
                  <c:v>27</c:v>
                </c:pt>
                <c:pt idx="3818">
                  <c:v>28</c:v>
                </c:pt>
                <c:pt idx="3819">
                  <c:v>26</c:v>
                </c:pt>
                <c:pt idx="3820">
                  <c:v>27</c:v>
                </c:pt>
                <c:pt idx="3821">
                  <c:v>26</c:v>
                </c:pt>
                <c:pt idx="3822">
                  <c:v>28</c:v>
                </c:pt>
                <c:pt idx="3823">
                  <c:v>26</c:v>
                </c:pt>
                <c:pt idx="3824">
                  <c:v>29</c:v>
                </c:pt>
                <c:pt idx="3825">
                  <c:v>27</c:v>
                </c:pt>
                <c:pt idx="3826">
                  <c:v>26</c:v>
                </c:pt>
                <c:pt idx="3827">
                  <c:v>28</c:v>
                </c:pt>
                <c:pt idx="3828">
                  <c:v>27</c:v>
                </c:pt>
                <c:pt idx="3829">
                  <c:v>27</c:v>
                </c:pt>
                <c:pt idx="3830">
                  <c:v>27</c:v>
                </c:pt>
                <c:pt idx="3831">
                  <c:v>26</c:v>
                </c:pt>
                <c:pt idx="3832">
                  <c:v>26</c:v>
                </c:pt>
                <c:pt idx="3833">
                  <c:v>25</c:v>
                </c:pt>
                <c:pt idx="3834">
                  <c:v>25</c:v>
                </c:pt>
                <c:pt idx="3835">
                  <c:v>25</c:v>
                </c:pt>
                <c:pt idx="3836">
                  <c:v>26</c:v>
                </c:pt>
                <c:pt idx="3837">
                  <c:v>25</c:v>
                </c:pt>
                <c:pt idx="3838">
                  <c:v>26</c:v>
                </c:pt>
                <c:pt idx="3839">
                  <c:v>26</c:v>
                </c:pt>
                <c:pt idx="3840">
                  <c:v>26</c:v>
                </c:pt>
                <c:pt idx="3841">
                  <c:v>22</c:v>
                </c:pt>
                <c:pt idx="3842">
                  <c:v>23</c:v>
                </c:pt>
                <c:pt idx="3843">
                  <c:v>35</c:v>
                </c:pt>
                <c:pt idx="3844">
                  <c:v>37</c:v>
                </c:pt>
                <c:pt idx="3845">
                  <c:v>39</c:v>
                </c:pt>
                <c:pt idx="3846">
                  <c:v>27</c:v>
                </c:pt>
                <c:pt idx="3847">
                  <c:v>27</c:v>
                </c:pt>
                <c:pt idx="3848">
                  <c:v>41</c:v>
                </c:pt>
                <c:pt idx="3849">
                  <c:v>28</c:v>
                </c:pt>
                <c:pt idx="3850">
                  <c:v>27</c:v>
                </c:pt>
                <c:pt idx="3851">
                  <c:v>21</c:v>
                </c:pt>
                <c:pt idx="3852">
                  <c:v>33</c:v>
                </c:pt>
                <c:pt idx="3853">
                  <c:v>22</c:v>
                </c:pt>
                <c:pt idx="3854">
                  <c:v>32</c:v>
                </c:pt>
                <c:pt idx="3855">
                  <c:v>26</c:v>
                </c:pt>
                <c:pt idx="3856">
                  <c:v>15</c:v>
                </c:pt>
                <c:pt idx="3857">
                  <c:v>16</c:v>
                </c:pt>
                <c:pt idx="3858">
                  <c:v>17</c:v>
                </c:pt>
                <c:pt idx="3859">
                  <c:v>14</c:v>
                </c:pt>
                <c:pt idx="3860">
                  <c:v>4</c:v>
                </c:pt>
                <c:pt idx="3861">
                  <c:v>13</c:v>
                </c:pt>
                <c:pt idx="3862">
                  <c:v>19</c:v>
                </c:pt>
                <c:pt idx="3863">
                  <c:v>11</c:v>
                </c:pt>
                <c:pt idx="3864">
                  <c:v>31</c:v>
                </c:pt>
                <c:pt idx="3865">
                  <c:v>23</c:v>
                </c:pt>
                <c:pt idx="3866">
                  <c:v>18</c:v>
                </c:pt>
                <c:pt idx="3867">
                  <c:v>23</c:v>
                </c:pt>
                <c:pt idx="3868">
                  <c:v>8</c:v>
                </c:pt>
                <c:pt idx="3869">
                  <c:v>7</c:v>
                </c:pt>
                <c:pt idx="3870">
                  <c:v>10</c:v>
                </c:pt>
                <c:pt idx="3871">
                  <c:v>6</c:v>
                </c:pt>
                <c:pt idx="3872">
                  <c:v>6</c:v>
                </c:pt>
                <c:pt idx="3873">
                  <c:v>9</c:v>
                </c:pt>
                <c:pt idx="3874">
                  <c:v>17</c:v>
                </c:pt>
                <c:pt idx="3875">
                  <c:v>11</c:v>
                </c:pt>
                <c:pt idx="3876">
                  <c:v>15</c:v>
                </c:pt>
                <c:pt idx="3877">
                  <c:v>20</c:v>
                </c:pt>
                <c:pt idx="3878">
                  <c:v>12</c:v>
                </c:pt>
                <c:pt idx="3879">
                  <c:v>24</c:v>
                </c:pt>
                <c:pt idx="3880">
                  <c:v>14</c:v>
                </c:pt>
                <c:pt idx="3881">
                  <c:v>14</c:v>
                </c:pt>
                <c:pt idx="3882">
                  <c:v>11</c:v>
                </c:pt>
                <c:pt idx="3883">
                  <c:v>18</c:v>
                </c:pt>
                <c:pt idx="3884">
                  <c:v>18</c:v>
                </c:pt>
                <c:pt idx="3885">
                  <c:v>12</c:v>
                </c:pt>
                <c:pt idx="3886">
                  <c:v>16</c:v>
                </c:pt>
                <c:pt idx="3887">
                  <c:v>7</c:v>
                </c:pt>
                <c:pt idx="3888">
                  <c:v>16</c:v>
                </c:pt>
                <c:pt idx="3889">
                  <c:v>14</c:v>
                </c:pt>
                <c:pt idx="3890">
                  <c:v>14</c:v>
                </c:pt>
                <c:pt idx="3891">
                  <c:v>14</c:v>
                </c:pt>
                <c:pt idx="3892">
                  <c:v>13</c:v>
                </c:pt>
                <c:pt idx="3893">
                  <c:v>17</c:v>
                </c:pt>
                <c:pt idx="3894">
                  <c:v>-5</c:v>
                </c:pt>
                <c:pt idx="3895">
                  <c:v>16</c:v>
                </c:pt>
                <c:pt idx="3896">
                  <c:v>3</c:v>
                </c:pt>
                <c:pt idx="3897">
                  <c:v>-17</c:v>
                </c:pt>
                <c:pt idx="3898">
                  <c:v>-14</c:v>
                </c:pt>
                <c:pt idx="3899">
                  <c:v>-2</c:v>
                </c:pt>
                <c:pt idx="3900">
                  <c:v>-12</c:v>
                </c:pt>
                <c:pt idx="3901">
                  <c:v>12</c:v>
                </c:pt>
                <c:pt idx="3902">
                  <c:v>17</c:v>
                </c:pt>
                <c:pt idx="3903">
                  <c:v>6</c:v>
                </c:pt>
                <c:pt idx="3904">
                  <c:v>7</c:v>
                </c:pt>
                <c:pt idx="3905">
                  <c:v>9</c:v>
                </c:pt>
                <c:pt idx="3906">
                  <c:v>4</c:v>
                </c:pt>
                <c:pt idx="3907">
                  <c:v>19</c:v>
                </c:pt>
                <c:pt idx="3908">
                  <c:v>-8</c:v>
                </c:pt>
                <c:pt idx="3909">
                  <c:v>8</c:v>
                </c:pt>
                <c:pt idx="3910">
                  <c:v>-14</c:v>
                </c:pt>
                <c:pt idx="3911">
                  <c:v>23</c:v>
                </c:pt>
                <c:pt idx="3912">
                  <c:v>23</c:v>
                </c:pt>
                <c:pt idx="3913">
                  <c:v>-11</c:v>
                </c:pt>
                <c:pt idx="3914">
                  <c:v>-9</c:v>
                </c:pt>
                <c:pt idx="3915">
                  <c:v>-2</c:v>
                </c:pt>
                <c:pt idx="3916">
                  <c:v>-4</c:v>
                </c:pt>
                <c:pt idx="3917">
                  <c:v>-4</c:v>
                </c:pt>
                <c:pt idx="3918">
                  <c:v>1</c:v>
                </c:pt>
                <c:pt idx="3919">
                  <c:v>0</c:v>
                </c:pt>
                <c:pt idx="3920">
                  <c:v>7</c:v>
                </c:pt>
                <c:pt idx="3921">
                  <c:v>5</c:v>
                </c:pt>
                <c:pt idx="3922">
                  <c:v>4</c:v>
                </c:pt>
                <c:pt idx="3923">
                  <c:v>9</c:v>
                </c:pt>
                <c:pt idx="3924">
                  <c:v>10</c:v>
                </c:pt>
                <c:pt idx="3925">
                  <c:v>23</c:v>
                </c:pt>
                <c:pt idx="3926">
                  <c:v>2</c:v>
                </c:pt>
                <c:pt idx="3927">
                  <c:v>-3</c:v>
                </c:pt>
                <c:pt idx="3928">
                  <c:v>-2</c:v>
                </c:pt>
                <c:pt idx="3929">
                  <c:v>-2</c:v>
                </c:pt>
                <c:pt idx="3930">
                  <c:v>2</c:v>
                </c:pt>
                <c:pt idx="3931">
                  <c:v>11</c:v>
                </c:pt>
                <c:pt idx="3932">
                  <c:v>11</c:v>
                </c:pt>
                <c:pt idx="3933">
                  <c:v>16</c:v>
                </c:pt>
                <c:pt idx="3934">
                  <c:v>23</c:v>
                </c:pt>
                <c:pt idx="3935">
                  <c:v>14</c:v>
                </c:pt>
                <c:pt idx="3936">
                  <c:v>17</c:v>
                </c:pt>
                <c:pt idx="3937">
                  <c:v>8</c:v>
                </c:pt>
                <c:pt idx="3938">
                  <c:v>-20</c:v>
                </c:pt>
                <c:pt idx="3939">
                  <c:v>-31</c:v>
                </c:pt>
                <c:pt idx="3940">
                  <c:v>-33</c:v>
                </c:pt>
                <c:pt idx="3941">
                  <c:v>-28</c:v>
                </c:pt>
                <c:pt idx="3942">
                  <c:v>6</c:v>
                </c:pt>
                <c:pt idx="3943">
                  <c:v>20</c:v>
                </c:pt>
                <c:pt idx="3944">
                  <c:v>11</c:v>
                </c:pt>
                <c:pt idx="3945">
                  <c:v>5</c:v>
                </c:pt>
                <c:pt idx="3946">
                  <c:v>-4</c:v>
                </c:pt>
                <c:pt idx="3947">
                  <c:v>-11</c:v>
                </c:pt>
                <c:pt idx="3948">
                  <c:v>-10</c:v>
                </c:pt>
                <c:pt idx="3949">
                  <c:v>15</c:v>
                </c:pt>
                <c:pt idx="3950">
                  <c:v>19</c:v>
                </c:pt>
                <c:pt idx="3951">
                  <c:v>32</c:v>
                </c:pt>
                <c:pt idx="3952">
                  <c:v>26</c:v>
                </c:pt>
                <c:pt idx="3953">
                  <c:v>14</c:v>
                </c:pt>
                <c:pt idx="3954">
                  <c:v>24</c:v>
                </c:pt>
                <c:pt idx="3955">
                  <c:v>34</c:v>
                </c:pt>
                <c:pt idx="3956">
                  <c:v>35</c:v>
                </c:pt>
                <c:pt idx="3957">
                  <c:v>40</c:v>
                </c:pt>
                <c:pt idx="3958">
                  <c:v>37</c:v>
                </c:pt>
                <c:pt idx="3959">
                  <c:v>33</c:v>
                </c:pt>
                <c:pt idx="3960">
                  <c:v>15</c:v>
                </c:pt>
                <c:pt idx="3961">
                  <c:v>13</c:v>
                </c:pt>
                <c:pt idx="3962">
                  <c:v>20</c:v>
                </c:pt>
                <c:pt idx="3963">
                  <c:v>29</c:v>
                </c:pt>
                <c:pt idx="3964">
                  <c:v>2</c:v>
                </c:pt>
                <c:pt idx="3965">
                  <c:v>2</c:v>
                </c:pt>
                <c:pt idx="3966">
                  <c:v>31</c:v>
                </c:pt>
                <c:pt idx="3967">
                  <c:v>33</c:v>
                </c:pt>
                <c:pt idx="3968">
                  <c:v>35</c:v>
                </c:pt>
                <c:pt idx="3969">
                  <c:v>34</c:v>
                </c:pt>
                <c:pt idx="3970">
                  <c:v>37</c:v>
                </c:pt>
                <c:pt idx="3971">
                  <c:v>36</c:v>
                </c:pt>
                <c:pt idx="3972">
                  <c:v>32</c:v>
                </c:pt>
                <c:pt idx="3973">
                  <c:v>35</c:v>
                </c:pt>
                <c:pt idx="3974">
                  <c:v>26</c:v>
                </c:pt>
                <c:pt idx="3975">
                  <c:v>9</c:v>
                </c:pt>
                <c:pt idx="3976">
                  <c:v>18</c:v>
                </c:pt>
                <c:pt idx="3977">
                  <c:v>25</c:v>
                </c:pt>
                <c:pt idx="3978">
                  <c:v>22</c:v>
                </c:pt>
                <c:pt idx="3979">
                  <c:v>29</c:v>
                </c:pt>
                <c:pt idx="3980">
                  <c:v>32</c:v>
                </c:pt>
                <c:pt idx="3981">
                  <c:v>21</c:v>
                </c:pt>
                <c:pt idx="3982">
                  <c:v>26</c:v>
                </c:pt>
                <c:pt idx="3983">
                  <c:v>19</c:v>
                </c:pt>
                <c:pt idx="3984">
                  <c:v>25</c:v>
                </c:pt>
                <c:pt idx="3985">
                  <c:v>31</c:v>
                </c:pt>
                <c:pt idx="3986">
                  <c:v>30</c:v>
                </c:pt>
                <c:pt idx="3987">
                  <c:v>11</c:v>
                </c:pt>
                <c:pt idx="3988">
                  <c:v>25</c:v>
                </c:pt>
                <c:pt idx="3989">
                  <c:v>34</c:v>
                </c:pt>
                <c:pt idx="3990">
                  <c:v>25</c:v>
                </c:pt>
                <c:pt idx="3991">
                  <c:v>21</c:v>
                </c:pt>
                <c:pt idx="3992">
                  <c:v>38</c:v>
                </c:pt>
                <c:pt idx="3993">
                  <c:v>24</c:v>
                </c:pt>
                <c:pt idx="3994">
                  <c:v>33</c:v>
                </c:pt>
                <c:pt idx="3995">
                  <c:v>27</c:v>
                </c:pt>
                <c:pt idx="3996">
                  <c:v>24</c:v>
                </c:pt>
                <c:pt idx="3997">
                  <c:v>24</c:v>
                </c:pt>
                <c:pt idx="3998">
                  <c:v>27</c:v>
                </c:pt>
                <c:pt idx="3999">
                  <c:v>26</c:v>
                </c:pt>
                <c:pt idx="4000">
                  <c:v>27</c:v>
                </c:pt>
                <c:pt idx="4001">
                  <c:v>27</c:v>
                </c:pt>
                <c:pt idx="4002">
                  <c:v>27</c:v>
                </c:pt>
                <c:pt idx="4003">
                  <c:v>26</c:v>
                </c:pt>
                <c:pt idx="4004">
                  <c:v>25</c:v>
                </c:pt>
                <c:pt idx="4005">
                  <c:v>24</c:v>
                </c:pt>
                <c:pt idx="4006">
                  <c:v>30</c:v>
                </c:pt>
                <c:pt idx="4007">
                  <c:v>29</c:v>
                </c:pt>
                <c:pt idx="4008">
                  <c:v>27</c:v>
                </c:pt>
                <c:pt idx="4009">
                  <c:v>28</c:v>
                </c:pt>
                <c:pt idx="4010">
                  <c:v>27</c:v>
                </c:pt>
                <c:pt idx="4011">
                  <c:v>30</c:v>
                </c:pt>
                <c:pt idx="4012">
                  <c:v>33</c:v>
                </c:pt>
                <c:pt idx="4013">
                  <c:v>33</c:v>
                </c:pt>
                <c:pt idx="4014">
                  <c:v>22</c:v>
                </c:pt>
                <c:pt idx="4015">
                  <c:v>26</c:v>
                </c:pt>
                <c:pt idx="4016">
                  <c:v>21</c:v>
                </c:pt>
                <c:pt idx="4017">
                  <c:v>24</c:v>
                </c:pt>
                <c:pt idx="4018">
                  <c:v>18</c:v>
                </c:pt>
                <c:pt idx="4019">
                  <c:v>18</c:v>
                </c:pt>
                <c:pt idx="4020">
                  <c:v>21</c:v>
                </c:pt>
                <c:pt idx="4021">
                  <c:v>22</c:v>
                </c:pt>
                <c:pt idx="4022">
                  <c:v>32</c:v>
                </c:pt>
                <c:pt idx="4023">
                  <c:v>35</c:v>
                </c:pt>
                <c:pt idx="4024">
                  <c:v>26</c:v>
                </c:pt>
                <c:pt idx="4025">
                  <c:v>29</c:v>
                </c:pt>
                <c:pt idx="4026">
                  <c:v>31</c:v>
                </c:pt>
                <c:pt idx="4027">
                  <c:v>33</c:v>
                </c:pt>
                <c:pt idx="4028">
                  <c:v>34</c:v>
                </c:pt>
                <c:pt idx="4029">
                  <c:v>41</c:v>
                </c:pt>
                <c:pt idx="4030">
                  <c:v>38</c:v>
                </c:pt>
                <c:pt idx="4031">
                  <c:v>36</c:v>
                </c:pt>
                <c:pt idx="4032">
                  <c:v>35</c:v>
                </c:pt>
                <c:pt idx="4033">
                  <c:v>34</c:v>
                </c:pt>
                <c:pt idx="4034">
                  <c:v>27</c:v>
                </c:pt>
                <c:pt idx="4035">
                  <c:v>31</c:v>
                </c:pt>
                <c:pt idx="4036">
                  <c:v>26</c:v>
                </c:pt>
                <c:pt idx="4037">
                  <c:v>26</c:v>
                </c:pt>
                <c:pt idx="4038">
                  <c:v>28</c:v>
                </c:pt>
                <c:pt idx="4039">
                  <c:v>29</c:v>
                </c:pt>
                <c:pt idx="4040">
                  <c:v>38</c:v>
                </c:pt>
                <c:pt idx="4041">
                  <c:v>20</c:v>
                </c:pt>
                <c:pt idx="4042">
                  <c:v>26</c:v>
                </c:pt>
                <c:pt idx="4043">
                  <c:v>39</c:v>
                </c:pt>
                <c:pt idx="4044">
                  <c:v>33</c:v>
                </c:pt>
                <c:pt idx="4045">
                  <c:v>31</c:v>
                </c:pt>
                <c:pt idx="4046">
                  <c:v>24</c:v>
                </c:pt>
                <c:pt idx="4047">
                  <c:v>21</c:v>
                </c:pt>
                <c:pt idx="4048">
                  <c:v>25</c:v>
                </c:pt>
                <c:pt idx="4049">
                  <c:v>29</c:v>
                </c:pt>
                <c:pt idx="4050">
                  <c:v>36</c:v>
                </c:pt>
                <c:pt idx="4051">
                  <c:v>27</c:v>
                </c:pt>
                <c:pt idx="4052">
                  <c:v>22</c:v>
                </c:pt>
                <c:pt idx="4053">
                  <c:v>25</c:v>
                </c:pt>
                <c:pt idx="4054">
                  <c:v>25</c:v>
                </c:pt>
                <c:pt idx="4055">
                  <c:v>31</c:v>
                </c:pt>
                <c:pt idx="4056">
                  <c:v>43</c:v>
                </c:pt>
                <c:pt idx="4057">
                  <c:v>42</c:v>
                </c:pt>
                <c:pt idx="4058">
                  <c:v>37</c:v>
                </c:pt>
                <c:pt idx="4059">
                  <c:v>39</c:v>
                </c:pt>
                <c:pt idx="4060">
                  <c:v>39</c:v>
                </c:pt>
                <c:pt idx="4061">
                  <c:v>33</c:v>
                </c:pt>
                <c:pt idx="4062">
                  <c:v>35</c:v>
                </c:pt>
                <c:pt idx="4063">
                  <c:v>35</c:v>
                </c:pt>
                <c:pt idx="4064">
                  <c:v>38</c:v>
                </c:pt>
                <c:pt idx="4065">
                  <c:v>37</c:v>
                </c:pt>
                <c:pt idx="4066">
                  <c:v>32</c:v>
                </c:pt>
                <c:pt idx="4067">
                  <c:v>33</c:v>
                </c:pt>
                <c:pt idx="4068">
                  <c:v>46</c:v>
                </c:pt>
                <c:pt idx="4069">
                  <c:v>35</c:v>
                </c:pt>
                <c:pt idx="4070">
                  <c:v>29</c:v>
                </c:pt>
                <c:pt idx="4071">
                  <c:v>27</c:v>
                </c:pt>
                <c:pt idx="4072">
                  <c:v>31</c:v>
                </c:pt>
                <c:pt idx="4073">
                  <c:v>30</c:v>
                </c:pt>
                <c:pt idx="4074">
                  <c:v>28</c:v>
                </c:pt>
                <c:pt idx="4075">
                  <c:v>30</c:v>
                </c:pt>
                <c:pt idx="4076">
                  <c:v>36</c:v>
                </c:pt>
                <c:pt idx="4077">
                  <c:v>31</c:v>
                </c:pt>
                <c:pt idx="4078">
                  <c:v>31</c:v>
                </c:pt>
                <c:pt idx="4079">
                  <c:v>35</c:v>
                </c:pt>
                <c:pt idx="4080">
                  <c:v>40</c:v>
                </c:pt>
                <c:pt idx="4081">
                  <c:v>46</c:v>
                </c:pt>
                <c:pt idx="4082">
                  <c:v>44</c:v>
                </c:pt>
                <c:pt idx="4083">
                  <c:v>41</c:v>
                </c:pt>
                <c:pt idx="4084">
                  <c:v>26</c:v>
                </c:pt>
                <c:pt idx="4085">
                  <c:v>28</c:v>
                </c:pt>
                <c:pt idx="4086">
                  <c:v>28</c:v>
                </c:pt>
                <c:pt idx="4087">
                  <c:v>28</c:v>
                </c:pt>
                <c:pt idx="4088">
                  <c:v>28</c:v>
                </c:pt>
                <c:pt idx="4089">
                  <c:v>27</c:v>
                </c:pt>
                <c:pt idx="4090">
                  <c:v>38</c:v>
                </c:pt>
                <c:pt idx="4091">
                  <c:v>42</c:v>
                </c:pt>
                <c:pt idx="4092">
                  <c:v>37</c:v>
                </c:pt>
                <c:pt idx="4093">
                  <c:v>30</c:v>
                </c:pt>
                <c:pt idx="4094">
                  <c:v>32</c:v>
                </c:pt>
                <c:pt idx="4095">
                  <c:v>38</c:v>
                </c:pt>
                <c:pt idx="4096">
                  <c:v>36</c:v>
                </c:pt>
                <c:pt idx="4097">
                  <c:v>33</c:v>
                </c:pt>
                <c:pt idx="4098">
                  <c:v>34</c:v>
                </c:pt>
                <c:pt idx="4099">
                  <c:v>31</c:v>
                </c:pt>
                <c:pt idx="4100">
                  <c:v>36</c:v>
                </c:pt>
                <c:pt idx="4101">
                  <c:v>39</c:v>
                </c:pt>
                <c:pt idx="4102">
                  <c:v>44</c:v>
                </c:pt>
                <c:pt idx="4103">
                  <c:v>41</c:v>
                </c:pt>
                <c:pt idx="4104">
                  <c:v>40</c:v>
                </c:pt>
                <c:pt idx="4105">
                  <c:v>42</c:v>
                </c:pt>
                <c:pt idx="4106">
                  <c:v>42</c:v>
                </c:pt>
                <c:pt idx="4107">
                  <c:v>41</c:v>
                </c:pt>
                <c:pt idx="4108">
                  <c:v>35</c:v>
                </c:pt>
                <c:pt idx="4109">
                  <c:v>42</c:v>
                </c:pt>
                <c:pt idx="4110">
                  <c:v>32</c:v>
                </c:pt>
                <c:pt idx="4111">
                  <c:v>30</c:v>
                </c:pt>
                <c:pt idx="4112">
                  <c:v>39</c:v>
                </c:pt>
                <c:pt idx="4113">
                  <c:v>34</c:v>
                </c:pt>
                <c:pt idx="4114">
                  <c:v>36</c:v>
                </c:pt>
                <c:pt idx="4115">
                  <c:v>41</c:v>
                </c:pt>
                <c:pt idx="4116">
                  <c:v>27</c:v>
                </c:pt>
                <c:pt idx="4117">
                  <c:v>29</c:v>
                </c:pt>
                <c:pt idx="4118">
                  <c:v>32</c:v>
                </c:pt>
                <c:pt idx="4119">
                  <c:v>36</c:v>
                </c:pt>
                <c:pt idx="4120">
                  <c:v>37</c:v>
                </c:pt>
                <c:pt idx="4121">
                  <c:v>47</c:v>
                </c:pt>
                <c:pt idx="4122">
                  <c:v>53</c:v>
                </c:pt>
                <c:pt idx="4123">
                  <c:v>44</c:v>
                </c:pt>
                <c:pt idx="4124">
                  <c:v>38</c:v>
                </c:pt>
                <c:pt idx="4125">
                  <c:v>38</c:v>
                </c:pt>
                <c:pt idx="4126">
                  <c:v>39</c:v>
                </c:pt>
                <c:pt idx="4127">
                  <c:v>28</c:v>
                </c:pt>
                <c:pt idx="4128">
                  <c:v>30</c:v>
                </c:pt>
                <c:pt idx="4129">
                  <c:v>27</c:v>
                </c:pt>
                <c:pt idx="4130">
                  <c:v>31</c:v>
                </c:pt>
                <c:pt idx="4131">
                  <c:v>33</c:v>
                </c:pt>
                <c:pt idx="4132">
                  <c:v>31</c:v>
                </c:pt>
                <c:pt idx="4133">
                  <c:v>34</c:v>
                </c:pt>
                <c:pt idx="4134">
                  <c:v>38</c:v>
                </c:pt>
                <c:pt idx="4135">
                  <c:v>34</c:v>
                </c:pt>
                <c:pt idx="4136">
                  <c:v>36</c:v>
                </c:pt>
                <c:pt idx="4137">
                  <c:v>45</c:v>
                </c:pt>
                <c:pt idx="4138">
                  <c:v>28</c:v>
                </c:pt>
                <c:pt idx="4139">
                  <c:v>28</c:v>
                </c:pt>
                <c:pt idx="4140">
                  <c:v>30</c:v>
                </c:pt>
                <c:pt idx="4141">
                  <c:v>27</c:v>
                </c:pt>
                <c:pt idx="4142">
                  <c:v>31</c:v>
                </c:pt>
                <c:pt idx="4143">
                  <c:v>41</c:v>
                </c:pt>
                <c:pt idx="4144">
                  <c:v>36</c:v>
                </c:pt>
                <c:pt idx="4145">
                  <c:v>28</c:v>
                </c:pt>
                <c:pt idx="4146">
                  <c:v>30</c:v>
                </c:pt>
                <c:pt idx="4147">
                  <c:v>29</c:v>
                </c:pt>
                <c:pt idx="4148">
                  <c:v>26</c:v>
                </c:pt>
                <c:pt idx="4149">
                  <c:v>28</c:v>
                </c:pt>
                <c:pt idx="4150">
                  <c:v>28</c:v>
                </c:pt>
                <c:pt idx="4151">
                  <c:v>35</c:v>
                </c:pt>
                <c:pt idx="4152">
                  <c:v>27</c:v>
                </c:pt>
                <c:pt idx="4153">
                  <c:v>28</c:v>
                </c:pt>
                <c:pt idx="4154">
                  <c:v>28</c:v>
                </c:pt>
                <c:pt idx="4155">
                  <c:v>31</c:v>
                </c:pt>
                <c:pt idx="4156">
                  <c:v>32</c:v>
                </c:pt>
                <c:pt idx="4157">
                  <c:v>28</c:v>
                </c:pt>
                <c:pt idx="4158">
                  <c:v>26</c:v>
                </c:pt>
                <c:pt idx="4159">
                  <c:v>30</c:v>
                </c:pt>
                <c:pt idx="4160">
                  <c:v>31</c:v>
                </c:pt>
                <c:pt idx="4161">
                  <c:v>36</c:v>
                </c:pt>
                <c:pt idx="4162">
                  <c:v>38</c:v>
                </c:pt>
                <c:pt idx="4163">
                  <c:v>35</c:v>
                </c:pt>
                <c:pt idx="4164">
                  <c:v>31</c:v>
                </c:pt>
                <c:pt idx="4165">
                  <c:v>28</c:v>
                </c:pt>
                <c:pt idx="4166">
                  <c:v>28</c:v>
                </c:pt>
                <c:pt idx="4167">
                  <c:v>29</c:v>
                </c:pt>
                <c:pt idx="4168">
                  <c:v>30</c:v>
                </c:pt>
                <c:pt idx="4169">
                  <c:v>33</c:v>
                </c:pt>
                <c:pt idx="4170">
                  <c:v>38</c:v>
                </c:pt>
                <c:pt idx="4171">
                  <c:v>32</c:v>
                </c:pt>
                <c:pt idx="4172">
                  <c:v>43</c:v>
                </c:pt>
                <c:pt idx="4173">
                  <c:v>34</c:v>
                </c:pt>
                <c:pt idx="4174">
                  <c:v>40</c:v>
                </c:pt>
                <c:pt idx="4175">
                  <c:v>30</c:v>
                </c:pt>
                <c:pt idx="4176">
                  <c:v>26</c:v>
                </c:pt>
                <c:pt idx="4177">
                  <c:v>28</c:v>
                </c:pt>
                <c:pt idx="4178">
                  <c:v>29</c:v>
                </c:pt>
                <c:pt idx="4179">
                  <c:v>22</c:v>
                </c:pt>
                <c:pt idx="4180">
                  <c:v>22</c:v>
                </c:pt>
                <c:pt idx="4181">
                  <c:v>25</c:v>
                </c:pt>
                <c:pt idx="4182">
                  <c:v>27</c:v>
                </c:pt>
                <c:pt idx="4183">
                  <c:v>24</c:v>
                </c:pt>
                <c:pt idx="4184">
                  <c:v>27</c:v>
                </c:pt>
                <c:pt idx="4185">
                  <c:v>28</c:v>
                </c:pt>
                <c:pt idx="4186">
                  <c:v>26</c:v>
                </c:pt>
                <c:pt idx="4187">
                  <c:v>26</c:v>
                </c:pt>
                <c:pt idx="4188">
                  <c:v>26</c:v>
                </c:pt>
                <c:pt idx="4189">
                  <c:v>24</c:v>
                </c:pt>
                <c:pt idx="4190">
                  <c:v>24</c:v>
                </c:pt>
                <c:pt idx="4191">
                  <c:v>26</c:v>
                </c:pt>
                <c:pt idx="4192">
                  <c:v>25</c:v>
                </c:pt>
                <c:pt idx="4193">
                  <c:v>26</c:v>
                </c:pt>
                <c:pt idx="4194">
                  <c:v>25</c:v>
                </c:pt>
                <c:pt idx="4195">
                  <c:v>32</c:v>
                </c:pt>
                <c:pt idx="4196">
                  <c:v>38</c:v>
                </c:pt>
                <c:pt idx="4197">
                  <c:v>37</c:v>
                </c:pt>
                <c:pt idx="4198">
                  <c:v>33</c:v>
                </c:pt>
                <c:pt idx="4199">
                  <c:v>33</c:v>
                </c:pt>
                <c:pt idx="4200">
                  <c:v>24</c:v>
                </c:pt>
                <c:pt idx="4201">
                  <c:v>12</c:v>
                </c:pt>
                <c:pt idx="4202">
                  <c:v>24</c:v>
                </c:pt>
                <c:pt idx="4203">
                  <c:v>13</c:v>
                </c:pt>
                <c:pt idx="4204">
                  <c:v>10</c:v>
                </c:pt>
                <c:pt idx="4205">
                  <c:v>11</c:v>
                </c:pt>
                <c:pt idx="4206">
                  <c:v>13</c:v>
                </c:pt>
                <c:pt idx="4207">
                  <c:v>15</c:v>
                </c:pt>
                <c:pt idx="4208">
                  <c:v>16</c:v>
                </c:pt>
                <c:pt idx="4209">
                  <c:v>17</c:v>
                </c:pt>
                <c:pt idx="4210">
                  <c:v>21</c:v>
                </c:pt>
                <c:pt idx="4211">
                  <c:v>25</c:v>
                </c:pt>
                <c:pt idx="4212">
                  <c:v>16</c:v>
                </c:pt>
                <c:pt idx="4213">
                  <c:v>17</c:v>
                </c:pt>
                <c:pt idx="4214">
                  <c:v>16</c:v>
                </c:pt>
                <c:pt idx="4215">
                  <c:v>20</c:v>
                </c:pt>
                <c:pt idx="4216">
                  <c:v>22</c:v>
                </c:pt>
                <c:pt idx="4217">
                  <c:v>23</c:v>
                </c:pt>
                <c:pt idx="4218">
                  <c:v>23</c:v>
                </c:pt>
                <c:pt idx="4219">
                  <c:v>22</c:v>
                </c:pt>
                <c:pt idx="4220">
                  <c:v>17</c:v>
                </c:pt>
                <c:pt idx="4221">
                  <c:v>19</c:v>
                </c:pt>
                <c:pt idx="4222">
                  <c:v>20</c:v>
                </c:pt>
                <c:pt idx="4223">
                  <c:v>21</c:v>
                </c:pt>
                <c:pt idx="4224">
                  <c:v>20</c:v>
                </c:pt>
                <c:pt idx="4225">
                  <c:v>20</c:v>
                </c:pt>
                <c:pt idx="4226">
                  <c:v>17</c:v>
                </c:pt>
                <c:pt idx="4227">
                  <c:v>17</c:v>
                </c:pt>
                <c:pt idx="4228">
                  <c:v>21</c:v>
                </c:pt>
                <c:pt idx="4229">
                  <c:v>22</c:v>
                </c:pt>
                <c:pt idx="4230">
                  <c:v>32</c:v>
                </c:pt>
                <c:pt idx="4231">
                  <c:v>27</c:v>
                </c:pt>
                <c:pt idx="4232">
                  <c:v>24</c:v>
                </c:pt>
                <c:pt idx="4233">
                  <c:v>2</c:v>
                </c:pt>
                <c:pt idx="4234">
                  <c:v>-1</c:v>
                </c:pt>
                <c:pt idx="4235">
                  <c:v>-3</c:v>
                </c:pt>
                <c:pt idx="4236">
                  <c:v>9</c:v>
                </c:pt>
                <c:pt idx="4237">
                  <c:v>9</c:v>
                </c:pt>
                <c:pt idx="4238">
                  <c:v>6</c:v>
                </c:pt>
                <c:pt idx="4239">
                  <c:v>13</c:v>
                </c:pt>
                <c:pt idx="4240">
                  <c:v>15</c:v>
                </c:pt>
                <c:pt idx="4241">
                  <c:v>20</c:v>
                </c:pt>
                <c:pt idx="4242">
                  <c:v>14</c:v>
                </c:pt>
                <c:pt idx="4243">
                  <c:v>12</c:v>
                </c:pt>
                <c:pt idx="4244">
                  <c:v>23</c:v>
                </c:pt>
                <c:pt idx="4245">
                  <c:v>25</c:v>
                </c:pt>
                <c:pt idx="4246">
                  <c:v>9</c:v>
                </c:pt>
                <c:pt idx="4247">
                  <c:v>5</c:v>
                </c:pt>
                <c:pt idx="4248">
                  <c:v>3</c:v>
                </c:pt>
                <c:pt idx="4249">
                  <c:v>8</c:v>
                </c:pt>
                <c:pt idx="4250">
                  <c:v>7</c:v>
                </c:pt>
                <c:pt idx="4251">
                  <c:v>10</c:v>
                </c:pt>
                <c:pt idx="4252">
                  <c:v>9</c:v>
                </c:pt>
                <c:pt idx="4253">
                  <c:v>7</c:v>
                </c:pt>
                <c:pt idx="4254">
                  <c:v>7</c:v>
                </c:pt>
                <c:pt idx="4255">
                  <c:v>8</c:v>
                </c:pt>
                <c:pt idx="4256">
                  <c:v>8</c:v>
                </c:pt>
                <c:pt idx="4257">
                  <c:v>14</c:v>
                </c:pt>
                <c:pt idx="4258">
                  <c:v>9</c:v>
                </c:pt>
                <c:pt idx="4259">
                  <c:v>12</c:v>
                </c:pt>
                <c:pt idx="4260">
                  <c:v>13</c:v>
                </c:pt>
                <c:pt idx="4261">
                  <c:v>14</c:v>
                </c:pt>
                <c:pt idx="4262">
                  <c:v>9</c:v>
                </c:pt>
                <c:pt idx="4263">
                  <c:v>14</c:v>
                </c:pt>
                <c:pt idx="4264">
                  <c:v>16</c:v>
                </c:pt>
                <c:pt idx="4265">
                  <c:v>21</c:v>
                </c:pt>
                <c:pt idx="4266">
                  <c:v>11</c:v>
                </c:pt>
                <c:pt idx="4267">
                  <c:v>13</c:v>
                </c:pt>
                <c:pt idx="4268">
                  <c:v>16</c:v>
                </c:pt>
                <c:pt idx="4269">
                  <c:v>11</c:v>
                </c:pt>
                <c:pt idx="4270">
                  <c:v>-4</c:v>
                </c:pt>
                <c:pt idx="4271">
                  <c:v>0</c:v>
                </c:pt>
                <c:pt idx="4272">
                  <c:v>2</c:v>
                </c:pt>
                <c:pt idx="4273">
                  <c:v>11</c:v>
                </c:pt>
                <c:pt idx="4274">
                  <c:v>30</c:v>
                </c:pt>
                <c:pt idx="4275">
                  <c:v>29</c:v>
                </c:pt>
                <c:pt idx="4276">
                  <c:v>27</c:v>
                </c:pt>
                <c:pt idx="4277">
                  <c:v>28</c:v>
                </c:pt>
                <c:pt idx="4278">
                  <c:v>22</c:v>
                </c:pt>
                <c:pt idx="4279">
                  <c:v>26</c:v>
                </c:pt>
                <c:pt idx="4280">
                  <c:v>28</c:v>
                </c:pt>
                <c:pt idx="4281">
                  <c:v>26</c:v>
                </c:pt>
                <c:pt idx="4282">
                  <c:v>22</c:v>
                </c:pt>
                <c:pt idx="4283">
                  <c:v>19</c:v>
                </c:pt>
                <c:pt idx="4284">
                  <c:v>16</c:v>
                </c:pt>
                <c:pt idx="4285">
                  <c:v>4</c:v>
                </c:pt>
                <c:pt idx="4286">
                  <c:v>10</c:v>
                </c:pt>
                <c:pt idx="4287">
                  <c:v>1</c:v>
                </c:pt>
                <c:pt idx="4288">
                  <c:v>-4</c:v>
                </c:pt>
                <c:pt idx="4289">
                  <c:v>3</c:v>
                </c:pt>
                <c:pt idx="4290">
                  <c:v>6</c:v>
                </c:pt>
                <c:pt idx="4291">
                  <c:v>4</c:v>
                </c:pt>
                <c:pt idx="4292">
                  <c:v>4</c:v>
                </c:pt>
                <c:pt idx="4293">
                  <c:v>20</c:v>
                </c:pt>
                <c:pt idx="4294">
                  <c:v>6</c:v>
                </c:pt>
                <c:pt idx="4295">
                  <c:v>2</c:v>
                </c:pt>
                <c:pt idx="4296">
                  <c:v>26</c:v>
                </c:pt>
                <c:pt idx="4297">
                  <c:v>23</c:v>
                </c:pt>
                <c:pt idx="4298">
                  <c:v>4</c:v>
                </c:pt>
                <c:pt idx="4299">
                  <c:v>5</c:v>
                </c:pt>
                <c:pt idx="4300">
                  <c:v>1</c:v>
                </c:pt>
                <c:pt idx="4301">
                  <c:v>5</c:v>
                </c:pt>
                <c:pt idx="4302">
                  <c:v>19</c:v>
                </c:pt>
                <c:pt idx="4303">
                  <c:v>-4</c:v>
                </c:pt>
                <c:pt idx="4304">
                  <c:v>18</c:v>
                </c:pt>
                <c:pt idx="4305">
                  <c:v>-16</c:v>
                </c:pt>
                <c:pt idx="4306">
                  <c:v>-6</c:v>
                </c:pt>
                <c:pt idx="4307">
                  <c:v>6</c:v>
                </c:pt>
                <c:pt idx="4308">
                  <c:v>12</c:v>
                </c:pt>
                <c:pt idx="4309">
                  <c:v>9</c:v>
                </c:pt>
                <c:pt idx="4310">
                  <c:v>19</c:v>
                </c:pt>
                <c:pt idx="4311">
                  <c:v>6</c:v>
                </c:pt>
                <c:pt idx="4312">
                  <c:v>-7</c:v>
                </c:pt>
                <c:pt idx="4313">
                  <c:v>-13</c:v>
                </c:pt>
                <c:pt idx="4314">
                  <c:v>17</c:v>
                </c:pt>
                <c:pt idx="4315">
                  <c:v>14</c:v>
                </c:pt>
                <c:pt idx="4316">
                  <c:v>-5</c:v>
                </c:pt>
                <c:pt idx="4317">
                  <c:v>-17</c:v>
                </c:pt>
                <c:pt idx="4318">
                  <c:v>-12</c:v>
                </c:pt>
                <c:pt idx="4319">
                  <c:v>7</c:v>
                </c:pt>
                <c:pt idx="4320">
                  <c:v>4</c:v>
                </c:pt>
                <c:pt idx="4321">
                  <c:v>7</c:v>
                </c:pt>
                <c:pt idx="4322">
                  <c:v>19</c:v>
                </c:pt>
                <c:pt idx="4323">
                  <c:v>20</c:v>
                </c:pt>
                <c:pt idx="4324">
                  <c:v>20</c:v>
                </c:pt>
                <c:pt idx="4325">
                  <c:v>19</c:v>
                </c:pt>
                <c:pt idx="4326">
                  <c:v>16</c:v>
                </c:pt>
                <c:pt idx="4327">
                  <c:v>21</c:v>
                </c:pt>
                <c:pt idx="4328">
                  <c:v>33</c:v>
                </c:pt>
                <c:pt idx="4329">
                  <c:v>32</c:v>
                </c:pt>
                <c:pt idx="4330">
                  <c:v>27</c:v>
                </c:pt>
                <c:pt idx="4331">
                  <c:v>13</c:v>
                </c:pt>
                <c:pt idx="4332">
                  <c:v>13</c:v>
                </c:pt>
                <c:pt idx="4333">
                  <c:v>17</c:v>
                </c:pt>
                <c:pt idx="4334">
                  <c:v>27</c:v>
                </c:pt>
                <c:pt idx="4335">
                  <c:v>15</c:v>
                </c:pt>
                <c:pt idx="4336">
                  <c:v>23</c:v>
                </c:pt>
                <c:pt idx="4337">
                  <c:v>16</c:v>
                </c:pt>
                <c:pt idx="4338">
                  <c:v>4</c:v>
                </c:pt>
                <c:pt idx="4339">
                  <c:v>-5</c:v>
                </c:pt>
                <c:pt idx="4340">
                  <c:v>17</c:v>
                </c:pt>
                <c:pt idx="4341">
                  <c:v>16</c:v>
                </c:pt>
                <c:pt idx="4342">
                  <c:v>18</c:v>
                </c:pt>
                <c:pt idx="4343">
                  <c:v>32</c:v>
                </c:pt>
                <c:pt idx="4344">
                  <c:v>21</c:v>
                </c:pt>
                <c:pt idx="4345">
                  <c:v>25</c:v>
                </c:pt>
                <c:pt idx="4346">
                  <c:v>19</c:v>
                </c:pt>
                <c:pt idx="4347">
                  <c:v>22</c:v>
                </c:pt>
                <c:pt idx="4348">
                  <c:v>23</c:v>
                </c:pt>
                <c:pt idx="4349">
                  <c:v>21</c:v>
                </c:pt>
                <c:pt idx="4350">
                  <c:v>22</c:v>
                </c:pt>
                <c:pt idx="4351">
                  <c:v>20</c:v>
                </c:pt>
                <c:pt idx="4352">
                  <c:v>24</c:v>
                </c:pt>
                <c:pt idx="4353">
                  <c:v>20</c:v>
                </c:pt>
                <c:pt idx="4354">
                  <c:v>19</c:v>
                </c:pt>
                <c:pt idx="4355">
                  <c:v>17</c:v>
                </c:pt>
                <c:pt idx="4356">
                  <c:v>18</c:v>
                </c:pt>
                <c:pt idx="4357">
                  <c:v>18</c:v>
                </c:pt>
                <c:pt idx="4358">
                  <c:v>21</c:v>
                </c:pt>
                <c:pt idx="4359">
                  <c:v>21</c:v>
                </c:pt>
                <c:pt idx="4360">
                  <c:v>25</c:v>
                </c:pt>
                <c:pt idx="4361">
                  <c:v>26</c:v>
                </c:pt>
                <c:pt idx="4362">
                  <c:v>26</c:v>
                </c:pt>
                <c:pt idx="4363">
                  <c:v>27</c:v>
                </c:pt>
                <c:pt idx="4364">
                  <c:v>24</c:v>
                </c:pt>
                <c:pt idx="4365">
                  <c:v>30</c:v>
                </c:pt>
                <c:pt idx="4366">
                  <c:v>20</c:v>
                </c:pt>
                <c:pt idx="4367">
                  <c:v>25</c:v>
                </c:pt>
                <c:pt idx="4368">
                  <c:v>28</c:v>
                </c:pt>
                <c:pt idx="4369">
                  <c:v>26</c:v>
                </c:pt>
                <c:pt idx="4370">
                  <c:v>28</c:v>
                </c:pt>
                <c:pt idx="4371">
                  <c:v>29</c:v>
                </c:pt>
                <c:pt idx="4372">
                  <c:v>27</c:v>
                </c:pt>
                <c:pt idx="4373">
                  <c:v>30</c:v>
                </c:pt>
                <c:pt idx="4374">
                  <c:v>36</c:v>
                </c:pt>
                <c:pt idx="4375">
                  <c:v>38</c:v>
                </c:pt>
                <c:pt idx="4376">
                  <c:v>28</c:v>
                </c:pt>
                <c:pt idx="4377">
                  <c:v>28</c:v>
                </c:pt>
                <c:pt idx="4378">
                  <c:v>33</c:v>
                </c:pt>
                <c:pt idx="4379">
                  <c:v>30</c:v>
                </c:pt>
                <c:pt idx="4380">
                  <c:v>33</c:v>
                </c:pt>
                <c:pt idx="4381">
                  <c:v>28</c:v>
                </c:pt>
                <c:pt idx="4382">
                  <c:v>27</c:v>
                </c:pt>
                <c:pt idx="4383">
                  <c:v>28</c:v>
                </c:pt>
                <c:pt idx="4384">
                  <c:v>29</c:v>
                </c:pt>
                <c:pt idx="4385">
                  <c:v>46</c:v>
                </c:pt>
                <c:pt idx="4386">
                  <c:v>19</c:v>
                </c:pt>
                <c:pt idx="4387">
                  <c:v>28</c:v>
                </c:pt>
                <c:pt idx="4388">
                  <c:v>26</c:v>
                </c:pt>
                <c:pt idx="4389">
                  <c:v>26</c:v>
                </c:pt>
                <c:pt idx="4390">
                  <c:v>27</c:v>
                </c:pt>
                <c:pt idx="4391">
                  <c:v>28</c:v>
                </c:pt>
                <c:pt idx="4392">
                  <c:v>27</c:v>
                </c:pt>
                <c:pt idx="4393">
                  <c:v>30</c:v>
                </c:pt>
                <c:pt idx="4394">
                  <c:v>25</c:v>
                </c:pt>
                <c:pt idx="4395">
                  <c:v>24</c:v>
                </c:pt>
                <c:pt idx="4396">
                  <c:v>23</c:v>
                </c:pt>
                <c:pt idx="4397">
                  <c:v>39</c:v>
                </c:pt>
                <c:pt idx="4398">
                  <c:v>31</c:v>
                </c:pt>
                <c:pt idx="4399">
                  <c:v>26</c:v>
                </c:pt>
                <c:pt idx="4400">
                  <c:v>24</c:v>
                </c:pt>
                <c:pt idx="4401">
                  <c:v>28</c:v>
                </c:pt>
                <c:pt idx="4402">
                  <c:v>28</c:v>
                </c:pt>
                <c:pt idx="4403">
                  <c:v>25</c:v>
                </c:pt>
                <c:pt idx="4404">
                  <c:v>42</c:v>
                </c:pt>
                <c:pt idx="4405">
                  <c:v>21</c:v>
                </c:pt>
                <c:pt idx="4406">
                  <c:v>28</c:v>
                </c:pt>
                <c:pt idx="4407">
                  <c:v>33</c:v>
                </c:pt>
                <c:pt idx="4408">
                  <c:v>38</c:v>
                </c:pt>
                <c:pt idx="4409">
                  <c:v>43</c:v>
                </c:pt>
                <c:pt idx="4410">
                  <c:v>37</c:v>
                </c:pt>
                <c:pt idx="4411">
                  <c:v>30</c:v>
                </c:pt>
                <c:pt idx="4412">
                  <c:v>27</c:v>
                </c:pt>
                <c:pt idx="4413">
                  <c:v>36</c:v>
                </c:pt>
                <c:pt idx="4414">
                  <c:v>37</c:v>
                </c:pt>
                <c:pt idx="4415">
                  <c:v>36</c:v>
                </c:pt>
                <c:pt idx="4416">
                  <c:v>33</c:v>
                </c:pt>
                <c:pt idx="4417">
                  <c:v>35</c:v>
                </c:pt>
                <c:pt idx="4418">
                  <c:v>27</c:v>
                </c:pt>
                <c:pt idx="4419">
                  <c:v>22</c:v>
                </c:pt>
                <c:pt idx="4420">
                  <c:v>42</c:v>
                </c:pt>
                <c:pt idx="4421">
                  <c:v>40</c:v>
                </c:pt>
                <c:pt idx="4422">
                  <c:v>29</c:v>
                </c:pt>
                <c:pt idx="4423">
                  <c:v>27</c:v>
                </c:pt>
                <c:pt idx="4424">
                  <c:v>33</c:v>
                </c:pt>
                <c:pt idx="4425">
                  <c:v>32</c:v>
                </c:pt>
                <c:pt idx="4426">
                  <c:v>33</c:v>
                </c:pt>
                <c:pt idx="4427">
                  <c:v>33</c:v>
                </c:pt>
                <c:pt idx="4428">
                  <c:v>45</c:v>
                </c:pt>
                <c:pt idx="4429">
                  <c:v>26</c:v>
                </c:pt>
                <c:pt idx="4430">
                  <c:v>27</c:v>
                </c:pt>
                <c:pt idx="4431">
                  <c:v>26</c:v>
                </c:pt>
                <c:pt idx="4432">
                  <c:v>30</c:v>
                </c:pt>
                <c:pt idx="4433">
                  <c:v>30</c:v>
                </c:pt>
                <c:pt idx="4434">
                  <c:v>28</c:v>
                </c:pt>
                <c:pt idx="4435">
                  <c:v>29</c:v>
                </c:pt>
                <c:pt idx="4436">
                  <c:v>29</c:v>
                </c:pt>
                <c:pt idx="4437">
                  <c:v>30</c:v>
                </c:pt>
                <c:pt idx="4438">
                  <c:v>35</c:v>
                </c:pt>
                <c:pt idx="4439">
                  <c:v>38</c:v>
                </c:pt>
                <c:pt idx="4440">
                  <c:v>47</c:v>
                </c:pt>
                <c:pt idx="4441">
                  <c:v>30</c:v>
                </c:pt>
                <c:pt idx="4442">
                  <c:v>39</c:v>
                </c:pt>
                <c:pt idx="4443">
                  <c:v>35</c:v>
                </c:pt>
                <c:pt idx="4444">
                  <c:v>28</c:v>
                </c:pt>
                <c:pt idx="4445">
                  <c:v>35</c:v>
                </c:pt>
                <c:pt idx="4446">
                  <c:v>30</c:v>
                </c:pt>
                <c:pt idx="4447">
                  <c:v>32</c:v>
                </c:pt>
                <c:pt idx="4448">
                  <c:v>36</c:v>
                </c:pt>
                <c:pt idx="4449">
                  <c:v>39</c:v>
                </c:pt>
                <c:pt idx="4450">
                  <c:v>45</c:v>
                </c:pt>
                <c:pt idx="4451">
                  <c:v>28</c:v>
                </c:pt>
                <c:pt idx="4452">
                  <c:v>36</c:v>
                </c:pt>
                <c:pt idx="4453">
                  <c:v>42</c:v>
                </c:pt>
                <c:pt idx="4454">
                  <c:v>32</c:v>
                </c:pt>
                <c:pt idx="4455">
                  <c:v>30</c:v>
                </c:pt>
                <c:pt idx="4456">
                  <c:v>39</c:v>
                </c:pt>
                <c:pt idx="4457">
                  <c:v>35</c:v>
                </c:pt>
                <c:pt idx="4458">
                  <c:v>42</c:v>
                </c:pt>
                <c:pt idx="4459">
                  <c:v>46</c:v>
                </c:pt>
                <c:pt idx="4460">
                  <c:v>50</c:v>
                </c:pt>
                <c:pt idx="4461">
                  <c:v>46</c:v>
                </c:pt>
                <c:pt idx="4462">
                  <c:v>46</c:v>
                </c:pt>
                <c:pt idx="4463">
                  <c:v>42</c:v>
                </c:pt>
                <c:pt idx="4464">
                  <c:v>42</c:v>
                </c:pt>
                <c:pt idx="4465">
                  <c:v>43</c:v>
                </c:pt>
                <c:pt idx="4466">
                  <c:v>44</c:v>
                </c:pt>
                <c:pt idx="4467">
                  <c:v>40</c:v>
                </c:pt>
                <c:pt idx="4468">
                  <c:v>40</c:v>
                </c:pt>
                <c:pt idx="4469">
                  <c:v>37</c:v>
                </c:pt>
                <c:pt idx="4470">
                  <c:v>35</c:v>
                </c:pt>
                <c:pt idx="4471">
                  <c:v>36</c:v>
                </c:pt>
                <c:pt idx="4472">
                  <c:v>40</c:v>
                </c:pt>
                <c:pt idx="4473">
                  <c:v>34</c:v>
                </c:pt>
                <c:pt idx="4474">
                  <c:v>29</c:v>
                </c:pt>
                <c:pt idx="4475">
                  <c:v>36</c:v>
                </c:pt>
                <c:pt idx="4476">
                  <c:v>40</c:v>
                </c:pt>
                <c:pt idx="4477">
                  <c:v>37</c:v>
                </c:pt>
                <c:pt idx="4478">
                  <c:v>38</c:v>
                </c:pt>
                <c:pt idx="4479">
                  <c:v>35</c:v>
                </c:pt>
                <c:pt idx="4480">
                  <c:v>38</c:v>
                </c:pt>
                <c:pt idx="4481">
                  <c:v>37</c:v>
                </c:pt>
                <c:pt idx="4482">
                  <c:v>38</c:v>
                </c:pt>
                <c:pt idx="4483">
                  <c:v>42</c:v>
                </c:pt>
                <c:pt idx="4484">
                  <c:v>40</c:v>
                </c:pt>
                <c:pt idx="4485">
                  <c:v>40</c:v>
                </c:pt>
                <c:pt idx="4486">
                  <c:v>46</c:v>
                </c:pt>
                <c:pt idx="4487">
                  <c:v>44</c:v>
                </c:pt>
                <c:pt idx="4488">
                  <c:v>39</c:v>
                </c:pt>
                <c:pt idx="4489">
                  <c:v>39</c:v>
                </c:pt>
                <c:pt idx="4490">
                  <c:v>40</c:v>
                </c:pt>
                <c:pt idx="4491">
                  <c:v>39</c:v>
                </c:pt>
                <c:pt idx="4492">
                  <c:v>39</c:v>
                </c:pt>
                <c:pt idx="4493">
                  <c:v>39</c:v>
                </c:pt>
                <c:pt idx="4494">
                  <c:v>43</c:v>
                </c:pt>
                <c:pt idx="4495">
                  <c:v>30</c:v>
                </c:pt>
                <c:pt idx="4496">
                  <c:v>33</c:v>
                </c:pt>
                <c:pt idx="4497">
                  <c:v>40</c:v>
                </c:pt>
                <c:pt idx="4498">
                  <c:v>33</c:v>
                </c:pt>
                <c:pt idx="4499">
                  <c:v>30</c:v>
                </c:pt>
                <c:pt idx="4500">
                  <c:v>28</c:v>
                </c:pt>
                <c:pt idx="4501">
                  <c:v>32</c:v>
                </c:pt>
                <c:pt idx="4502">
                  <c:v>37</c:v>
                </c:pt>
                <c:pt idx="4503">
                  <c:v>39</c:v>
                </c:pt>
                <c:pt idx="4504">
                  <c:v>38</c:v>
                </c:pt>
                <c:pt idx="4505">
                  <c:v>43</c:v>
                </c:pt>
                <c:pt idx="4506">
                  <c:v>35</c:v>
                </c:pt>
                <c:pt idx="4507">
                  <c:v>30</c:v>
                </c:pt>
                <c:pt idx="4508">
                  <c:v>38</c:v>
                </c:pt>
                <c:pt idx="4509">
                  <c:v>33</c:v>
                </c:pt>
                <c:pt idx="4510">
                  <c:v>30</c:v>
                </c:pt>
                <c:pt idx="4511">
                  <c:v>33</c:v>
                </c:pt>
                <c:pt idx="4512">
                  <c:v>27</c:v>
                </c:pt>
                <c:pt idx="4513">
                  <c:v>36</c:v>
                </c:pt>
                <c:pt idx="4514">
                  <c:v>28</c:v>
                </c:pt>
                <c:pt idx="4515">
                  <c:v>35</c:v>
                </c:pt>
                <c:pt idx="4516">
                  <c:v>38</c:v>
                </c:pt>
                <c:pt idx="4517">
                  <c:v>36</c:v>
                </c:pt>
                <c:pt idx="4518">
                  <c:v>34</c:v>
                </c:pt>
                <c:pt idx="4519">
                  <c:v>30</c:v>
                </c:pt>
                <c:pt idx="4520">
                  <c:v>33</c:v>
                </c:pt>
                <c:pt idx="4521">
                  <c:v>33</c:v>
                </c:pt>
                <c:pt idx="4522">
                  <c:v>38</c:v>
                </c:pt>
                <c:pt idx="4523">
                  <c:v>32</c:v>
                </c:pt>
                <c:pt idx="4524">
                  <c:v>50</c:v>
                </c:pt>
                <c:pt idx="4525">
                  <c:v>35</c:v>
                </c:pt>
                <c:pt idx="4526">
                  <c:v>25</c:v>
                </c:pt>
                <c:pt idx="4527">
                  <c:v>29</c:v>
                </c:pt>
                <c:pt idx="4528">
                  <c:v>27</c:v>
                </c:pt>
                <c:pt idx="4529">
                  <c:v>31</c:v>
                </c:pt>
                <c:pt idx="4530">
                  <c:v>27</c:v>
                </c:pt>
                <c:pt idx="4531">
                  <c:v>28</c:v>
                </c:pt>
                <c:pt idx="4532">
                  <c:v>34</c:v>
                </c:pt>
                <c:pt idx="4533">
                  <c:v>30</c:v>
                </c:pt>
                <c:pt idx="4534">
                  <c:v>30</c:v>
                </c:pt>
                <c:pt idx="4535">
                  <c:v>32</c:v>
                </c:pt>
                <c:pt idx="4536">
                  <c:v>38</c:v>
                </c:pt>
                <c:pt idx="4537">
                  <c:v>31</c:v>
                </c:pt>
                <c:pt idx="4538">
                  <c:v>30</c:v>
                </c:pt>
                <c:pt idx="4539">
                  <c:v>32</c:v>
                </c:pt>
                <c:pt idx="4540">
                  <c:v>32</c:v>
                </c:pt>
                <c:pt idx="4541">
                  <c:v>31</c:v>
                </c:pt>
                <c:pt idx="4542">
                  <c:v>31</c:v>
                </c:pt>
                <c:pt idx="4543">
                  <c:v>27</c:v>
                </c:pt>
                <c:pt idx="4544">
                  <c:v>31</c:v>
                </c:pt>
                <c:pt idx="4545">
                  <c:v>42</c:v>
                </c:pt>
                <c:pt idx="4546">
                  <c:v>29</c:v>
                </c:pt>
                <c:pt idx="4547">
                  <c:v>26</c:v>
                </c:pt>
                <c:pt idx="4548">
                  <c:v>16</c:v>
                </c:pt>
                <c:pt idx="4549">
                  <c:v>19</c:v>
                </c:pt>
                <c:pt idx="4550">
                  <c:v>22</c:v>
                </c:pt>
                <c:pt idx="4551">
                  <c:v>23</c:v>
                </c:pt>
                <c:pt idx="4552">
                  <c:v>21</c:v>
                </c:pt>
                <c:pt idx="4553">
                  <c:v>22</c:v>
                </c:pt>
                <c:pt idx="4554">
                  <c:v>25</c:v>
                </c:pt>
                <c:pt idx="4555">
                  <c:v>21</c:v>
                </c:pt>
                <c:pt idx="4556">
                  <c:v>35</c:v>
                </c:pt>
                <c:pt idx="4557">
                  <c:v>20</c:v>
                </c:pt>
                <c:pt idx="4558">
                  <c:v>27</c:v>
                </c:pt>
                <c:pt idx="4559">
                  <c:v>34</c:v>
                </c:pt>
                <c:pt idx="4560">
                  <c:v>16</c:v>
                </c:pt>
                <c:pt idx="4561">
                  <c:v>21</c:v>
                </c:pt>
                <c:pt idx="4562">
                  <c:v>29</c:v>
                </c:pt>
                <c:pt idx="4563">
                  <c:v>25</c:v>
                </c:pt>
                <c:pt idx="4564">
                  <c:v>25</c:v>
                </c:pt>
                <c:pt idx="4565">
                  <c:v>35</c:v>
                </c:pt>
                <c:pt idx="4566">
                  <c:v>25</c:v>
                </c:pt>
                <c:pt idx="4567">
                  <c:v>23</c:v>
                </c:pt>
                <c:pt idx="4568">
                  <c:v>31</c:v>
                </c:pt>
                <c:pt idx="4569">
                  <c:v>36</c:v>
                </c:pt>
                <c:pt idx="4570">
                  <c:v>30</c:v>
                </c:pt>
                <c:pt idx="4571">
                  <c:v>35</c:v>
                </c:pt>
                <c:pt idx="4572">
                  <c:v>23</c:v>
                </c:pt>
                <c:pt idx="4573">
                  <c:v>14</c:v>
                </c:pt>
                <c:pt idx="4574">
                  <c:v>14</c:v>
                </c:pt>
                <c:pt idx="4575">
                  <c:v>17</c:v>
                </c:pt>
                <c:pt idx="4576">
                  <c:v>26</c:v>
                </c:pt>
                <c:pt idx="4577">
                  <c:v>22</c:v>
                </c:pt>
                <c:pt idx="4578">
                  <c:v>10</c:v>
                </c:pt>
                <c:pt idx="4579">
                  <c:v>24</c:v>
                </c:pt>
                <c:pt idx="4580">
                  <c:v>16</c:v>
                </c:pt>
                <c:pt idx="4581">
                  <c:v>16</c:v>
                </c:pt>
                <c:pt idx="4582">
                  <c:v>18</c:v>
                </c:pt>
                <c:pt idx="4583">
                  <c:v>19</c:v>
                </c:pt>
                <c:pt idx="4584">
                  <c:v>27</c:v>
                </c:pt>
                <c:pt idx="4585">
                  <c:v>35</c:v>
                </c:pt>
                <c:pt idx="4586">
                  <c:v>31</c:v>
                </c:pt>
                <c:pt idx="4587">
                  <c:v>20</c:v>
                </c:pt>
                <c:pt idx="4588">
                  <c:v>30</c:v>
                </c:pt>
                <c:pt idx="4589">
                  <c:v>26</c:v>
                </c:pt>
                <c:pt idx="4590">
                  <c:v>20</c:v>
                </c:pt>
                <c:pt idx="4591">
                  <c:v>9</c:v>
                </c:pt>
                <c:pt idx="4592">
                  <c:v>14</c:v>
                </c:pt>
                <c:pt idx="4593">
                  <c:v>11</c:v>
                </c:pt>
                <c:pt idx="4594">
                  <c:v>12</c:v>
                </c:pt>
                <c:pt idx="4595">
                  <c:v>12</c:v>
                </c:pt>
                <c:pt idx="4596">
                  <c:v>21</c:v>
                </c:pt>
                <c:pt idx="4597">
                  <c:v>15</c:v>
                </c:pt>
                <c:pt idx="4598">
                  <c:v>-6</c:v>
                </c:pt>
                <c:pt idx="4599">
                  <c:v>1</c:v>
                </c:pt>
                <c:pt idx="4600">
                  <c:v>14</c:v>
                </c:pt>
                <c:pt idx="4601">
                  <c:v>13</c:v>
                </c:pt>
                <c:pt idx="4602">
                  <c:v>3</c:v>
                </c:pt>
                <c:pt idx="4603">
                  <c:v>4</c:v>
                </c:pt>
                <c:pt idx="4604">
                  <c:v>8</c:v>
                </c:pt>
                <c:pt idx="4605">
                  <c:v>21</c:v>
                </c:pt>
                <c:pt idx="4606">
                  <c:v>18</c:v>
                </c:pt>
                <c:pt idx="4607">
                  <c:v>11</c:v>
                </c:pt>
                <c:pt idx="4608">
                  <c:v>10</c:v>
                </c:pt>
                <c:pt idx="4609">
                  <c:v>13</c:v>
                </c:pt>
                <c:pt idx="4610">
                  <c:v>18</c:v>
                </c:pt>
                <c:pt idx="4611">
                  <c:v>25</c:v>
                </c:pt>
                <c:pt idx="4612">
                  <c:v>30</c:v>
                </c:pt>
                <c:pt idx="4613">
                  <c:v>28</c:v>
                </c:pt>
                <c:pt idx="4614">
                  <c:v>25</c:v>
                </c:pt>
                <c:pt idx="4615">
                  <c:v>1</c:v>
                </c:pt>
                <c:pt idx="4616">
                  <c:v>16</c:v>
                </c:pt>
                <c:pt idx="4617">
                  <c:v>-2</c:v>
                </c:pt>
                <c:pt idx="4618">
                  <c:v>2</c:v>
                </c:pt>
                <c:pt idx="4619">
                  <c:v>11</c:v>
                </c:pt>
                <c:pt idx="4620">
                  <c:v>11</c:v>
                </c:pt>
                <c:pt idx="4621">
                  <c:v>-8</c:v>
                </c:pt>
                <c:pt idx="4622">
                  <c:v>-18</c:v>
                </c:pt>
                <c:pt idx="4623">
                  <c:v>-28</c:v>
                </c:pt>
                <c:pt idx="4624">
                  <c:v>-18</c:v>
                </c:pt>
                <c:pt idx="4625">
                  <c:v>-20</c:v>
                </c:pt>
                <c:pt idx="4626">
                  <c:v>-4</c:v>
                </c:pt>
                <c:pt idx="4627">
                  <c:v>-2</c:v>
                </c:pt>
                <c:pt idx="4628">
                  <c:v>-6</c:v>
                </c:pt>
                <c:pt idx="4629">
                  <c:v>8</c:v>
                </c:pt>
                <c:pt idx="4630">
                  <c:v>-12</c:v>
                </c:pt>
                <c:pt idx="4631">
                  <c:v>-11</c:v>
                </c:pt>
                <c:pt idx="4632">
                  <c:v>-1</c:v>
                </c:pt>
                <c:pt idx="4633">
                  <c:v>3</c:v>
                </c:pt>
                <c:pt idx="4634">
                  <c:v>3</c:v>
                </c:pt>
                <c:pt idx="4635">
                  <c:v>15</c:v>
                </c:pt>
                <c:pt idx="4636">
                  <c:v>16</c:v>
                </c:pt>
                <c:pt idx="4637">
                  <c:v>4</c:v>
                </c:pt>
                <c:pt idx="4638">
                  <c:v>7</c:v>
                </c:pt>
                <c:pt idx="4639">
                  <c:v>29</c:v>
                </c:pt>
                <c:pt idx="4640">
                  <c:v>8</c:v>
                </c:pt>
                <c:pt idx="4641">
                  <c:v>16</c:v>
                </c:pt>
                <c:pt idx="4642">
                  <c:v>14</c:v>
                </c:pt>
                <c:pt idx="4643">
                  <c:v>17</c:v>
                </c:pt>
                <c:pt idx="4644">
                  <c:v>33</c:v>
                </c:pt>
                <c:pt idx="4645">
                  <c:v>26</c:v>
                </c:pt>
                <c:pt idx="4646">
                  <c:v>19</c:v>
                </c:pt>
                <c:pt idx="4647">
                  <c:v>23</c:v>
                </c:pt>
                <c:pt idx="4648">
                  <c:v>23</c:v>
                </c:pt>
                <c:pt idx="4649">
                  <c:v>17</c:v>
                </c:pt>
                <c:pt idx="4650">
                  <c:v>13</c:v>
                </c:pt>
                <c:pt idx="4651">
                  <c:v>14</c:v>
                </c:pt>
                <c:pt idx="4652">
                  <c:v>9</c:v>
                </c:pt>
                <c:pt idx="4653">
                  <c:v>9</c:v>
                </c:pt>
                <c:pt idx="4654">
                  <c:v>2</c:v>
                </c:pt>
                <c:pt idx="4655">
                  <c:v>4</c:v>
                </c:pt>
                <c:pt idx="4656">
                  <c:v>9</c:v>
                </c:pt>
                <c:pt idx="4657">
                  <c:v>2</c:v>
                </c:pt>
                <c:pt idx="4658">
                  <c:v>8</c:v>
                </c:pt>
                <c:pt idx="4659">
                  <c:v>4</c:v>
                </c:pt>
                <c:pt idx="4660">
                  <c:v>4</c:v>
                </c:pt>
                <c:pt idx="4661">
                  <c:v>1</c:v>
                </c:pt>
                <c:pt idx="4662">
                  <c:v>2</c:v>
                </c:pt>
                <c:pt idx="4663">
                  <c:v>19</c:v>
                </c:pt>
                <c:pt idx="4664">
                  <c:v>15</c:v>
                </c:pt>
                <c:pt idx="4665">
                  <c:v>30</c:v>
                </c:pt>
                <c:pt idx="4666">
                  <c:v>32</c:v>
                </c:pt>
                <c:pt idx="4667">
                  <c:v>21</c:v>
                </c:pt>
                <c:pt idx="4668">
                  <c:v>32</c:v>
                </c:pt>
                <c:pt idx="4669">
                  <c:v>20</c:v>
                </c:pt>
                <c:pt idx="4670">
                  <c:v>15</c:v>
                </c:pt>
                <c:pt idx="4671">
                  <c:v>19</c:v>
                </c:pt>
                <c:pt idx="4672">
                  <c:v>19</c:v>
                </c:pt>
                <c:pt idx="4673">
                  <c:v>17</c:v>
                </c:pt>
                <c:pt idx="4674">
                  <c:v>22</c:v>
                </c:pt>
                <c:pt idx="4675">
                  <c:v>19</c:v>
                </c:pt>
                <c:pt idx="4676">
                  <c:v>26</c:v>
                </c:pt>
                <c:pt idx="4677">
                  <c:v>23</c:v>
                </c:pt>
                <c:pt idx="4678">
                  <c:v>27</c:v>
                </c:pt>
                <c:pt idx="4679">
                  <c:v>34</c:v>
                </c:pt>
                <c:pt idx="4680">
                  <c:v>26</c:v>
                </c:pt>
                <c:pt idx="4681">
                  <c:v>15</c:v>
                </c:pt>
                <c:pt idx="4682">
                  <c:v>18</c:v>
                </c:pt>
                <c:pt idx="4683">
                  <c:v>14</c:v>
                </c:pt>
                <c:pt idx="4684">
                  <c:v>20</c:v>
                </c:pt>
                <c:pt idx="4685">
                  <c:v>19</c:v>
                </c:pt>
                <c:pt idx="4686">
                  <c:v>18</c:v>
                </c:pt>
                <c:pt idx="4687">
                  <c:v>15</c:v>
                </c:pt>
                <c:pt idx="4688">
                  <c:v>14</c:v>
                </c:pt>
                <c:pt idx="4689">
                  <c:v>16</c:v>
                </c:pt>
                <c:pt idx="4690">
                  <c:v>25</c:v>
                </c:pt>
                <c:pt idx="4691">
                  <c:v>32</c:v>
                </c:pt>
                <c:pt idx="4692">
                  <c:v>29</c:v>
                </c:pt>
                <c:pt idx="4693">
                  <c:v>30</c:v>
                </c:pt>
                <c:pt idx="4694">
                  <c:v>30</c:v>
                </c:pt>
                <c:pt idx="4695">
                  <c:v>34</c:v>
                </c:pt>
                <c:pt idx="4696">
                  <c:v>23</c:v>
                </c:pt>
                <c:pt idx="4697">
                  <c:v>4</c:v>
                </c:pt>
                <c:pt idx="4698">
                  <c:v>11</c:v>
                </c:pt>
                <c:pt idx="4699">
                  <c:v>10</c:v>
                </c:pt>
                <c:pt idx="4700">
                  <c:v>22</c:v>
                </c:pt>
                <c:pt idx="4701">
                  <c:v>28</c:v>
                </c:pt>
                <c:pt idx="4702">
                  <c:v>13</c:v>
                </c:pt>
                <c:pt idx="4703">
                  <c:v>20</c:v>
                </c:pt>
                <c:pt idx="4704">
                  <c:v>26</c:v>
                </c:pt>
                <c:pt idx="4705">
                  <c:v>23</c:v>
                </c:pt>
                <c:pt idx="4706">
                  <c:v>12</c:v>
                </c:pt>
                <c:pt idx="4707">
                  <c:v>-1</c:v>
                </c:pt>
                <c:pt idx="4708">
                  <c:v>23</c:v>
                </c:pt>
                <c:pt idx="4709">
                  <c:v>23</c:v>
                </c:pt>
                <c:pt idx="4710">
                  <c:v>25</c:v>
                </c:pt>
                <c:pt idx="4711">
                  <c:v>23</c:v>
                </c:pt>
                <c:pt idx="4712">
                  <c:v>7</c:v>
                </c:pt>
                <c:pt idx="4713">
                  <c:v>12</c:v>
                </c:pt>
                <c:pt idx="4714">
                  <c:v>27</c:v>
                </c:pt>
                <c:pt idx="4715">
                  <c:v>22</c:v>
                </c:pt>
                <c:pt idx="4716">
                  <c:v>21</c:v>
                </c:pt>
                <c:pt idx="4717">
                  <c:v>18</c:v>
                </c:pt>
                <c:pt idx="4718">
                  <c:v>4</c:v>
                </c:pt>
                <c:pt idx="4719">
                  <c:v>3</c:v>
                </c:pt>
                <c:pt idx="4720">
                  <c:v>17</c:v>
                </c:pt>
                <c:pt idx="4721">
                  <c:v>15</c:v>
                </c:pt>
                <c:pt idx="4722">
                  <c:v>19</c:v>
                </c:pt>
                <c:pt idx="4723">
                  <c:v>31</c:v>
                </c:pt>
                <c:pt idx="4724">
                  <c:v>16</c:v>
                </c:pt>
                <c:pt idx="4725">
                  <c:v>17</c:v>
                </c:pt>
                <c:pt idx="4726">
                  <c:v>24</c:v>
                </c:pt>
                <c:pt idx="4727">
                  <c:v>35</c:v>
                </c:pt>
                <c:pt idx="4728">
                  <c:v>34</c:v>
                </c:pt>
                <c:pt idx="4729">
                  <c:v>16</c:v>
                </c:pt>
                <c:pt idx="4730">
                  <c:v>13</c:v>
                </c:pt>
                <c:pt idx="4731">
                  <c:v>22</c:v>
                </c:pt>
                <c:pt idx="4732">
                  <c:v>15</c:v>
                </c:pt>
                <c:pt idx="4733">
                  <c:v>18</c:v>
                </c:pt>
                <c:pt idx="4734">
                  <c:v>21</c:v>
                </c:pt>
                <c:pt idx="4735">
                  <c:v>19</c:v>
                </c:pt>
                <c:pt idx="4736">
                  <c:v>22</c:v>
                </c:pt>
                <c:pt idx="4737">
                  <c:v>30</c:v>
                </c:pt>
                <c:pt idx="4738">
                  <c:v>13</c:v>
                </c:pt>
                <c:pt idx="4739">
                  <c:v>20</c:v>
                </c:pt>
                <c:pt idx="4740">
                  <c:v>18</c:v>
                </c:pt>
                <c:pt idx="4741">
                  <c:v>18</c:v>
                </c:pt>
                <c:pt idx="4742">
                  <c:v>33</c:v>
                </c:pt>
                <c:pt idx="4743">
                  <c:v>24</c:v>
                </c:pt>
                <c:pt idx="4744">
                  <c:v>24</c:v>
                </c:pt>
                <c:pt idx="4745">
                  <c:v>23</c:v>
                </c:pt>
                <c:pt idx="4746">
                  <c:v>31</c:v>
                </c:pt>
                <c:pt idx="4747">
                  <c:v>24</c:v>
                </c:pt>
                <c:pt idx="4748">
                  <c:v>22</c:v>
                </c:pt>
                <c:pt idx="4749">
                  <c:v>19</c:v>
                </c:pt>
                <c:pt idx="4750">
                  <c:v>19</c:v>
                </c:pt>
                <c:pt idx="4751">
                  <c:v>25</c:v>
                </c:pt>
                <c:pt idx="4752">
                  <c:v>20</c:v>
                </c:pt>
                <c:pt idx="4753">
                  <c:v>23</c:v>
                </c:pt>
                <c:pt idx="4754">
                  <c:v>24</c:v>
                </c:pt>
                <c:pt idx="4755">
                  <c:v>24</c:v>
                </c:pt>
                <c:pt idx="4756">
                  <c:v>23</c:v>
                </c:pt>
                <c:pt idx="4757">
                  <c:v>28</c:v>
                </c:pt>
                <c:pt idx="4758">
                  <c:v>24</c:v>
                </c:pt>
                <c:pt idx="4759">
                  <c:v>28</c:v>
                </c:pt>
                <c:pt idx="4760">
                  <c:v>35</c:v>
                </c:pt>
                <c:pt idx="4761">
                  <c:v>26</c:v>
                </c:pt>
                <c:pt idx="4762">
                  <c:v>19</c:v>
                </c:pt>
                <c:pt idx="4763">
                  <c:v>20</c:v>
                </c:pt>
                <c:pt idx="4764">
                  <c:v>25</c:v>
                </c:pt>
                <c:pt idx="4765">
                  <c:v>36</c:v>
                </c:pt>
                <c:pt idx="4766">
                  <c:v>29</c:v>
                </c:pt>
                <c:pt idx="4767">
                  <c:v>32</c:v>
                </c:pt>
                <c:pt idx="4768">
                  <c:v>26</c:v>
                </c:pt>
                <c:pt idx="4769">
                  <c:v>28</c:v>
                </c:pt>
                <c:pt idx="4770">
                  <c:v>26</c:v>
                </c:pt>
                <c:pt idx="4771">
                  <c:v>26</c:v>
                </c:pt>
                <c:pt idx="4772">
                  <c:v>30</c:v>
                </c:pt>
                <c:pt idx="4773">
                  <c:v>28</c:v>
                </c:pt>
                <c:pt idx="4774">
                  <c:v>31</c:v>
                </c:pt>
                <c:pt idx="4775">
                  <c:v>30</c:v>
                </c:pt>
                <c:pt idx="4776">
                  <c:v>29</c:v>
                </c:pt>
                <c:pt idx="4777">
                  <c:v>24</c:v>
                </c:pt>
                <c:pt idx="4778">
                  <c:v>22</c:v>
                </c:pt>
                <c:pt idx="4779">
                  <c:v>26</c:v>
                </c:pt>
                <c:pt idx="4780">
                  <c:v>24</c:v>
                </c:pt>
                <c:pt idx="4781">
                  <c:v>32</c:v>
                </c:pt>
                <c:pt idx="4782">
                  <c:v>25</c:v>
                </c:pt>
                <c:pt idx="4783">
                  <c:v>28</c:v>
                </c:pt>
                <c:pt idx="4784">
                  <c:v>29</c:v>
                </c:pt>
                <c:pt idx="4785">
                  <c:v>31</c:v>
                </c:pt>
                <c:pt idx="4786">
                  <c:v>31</c:v>
                </c:pt>
                <c:pt idx="4787">
                  <c:v>24</c:v>
                </c:pt>
                <c:pt idx="4788">
                  <c:v>28</c:v>
                </c:pt>
                <c:pt idx="4789">
                  <c:v>27</c:v>
                </c:pt>
                <c:pt idx="4790">
                  <c:v>36</c:v>
                </c:pt>
                <c:pt idx="4791">
                  <c:v>35</c:v>
                </c:pt>
                <c:pt idx="4792">
                  <c:v>36</c:v>
                </c:pt>
                <c:pt idx="4793">
                  <c:v>35</c:v>
                </c:pt>
                <c:pt idx="4794">
                  <c:v>43</c:v>
                </c:pt>
                <c:pt idx="4795">
                  <c:v>36</c:v>
                </c:pt>
                <c:pt idx="4796">
                  <c:v>28</c:v>
                </c:pt>
                <c:pt idx="4797">
                  <c:v>27</c:v>
                </c:pt>
                <c:pt idx="4798">
                  <c:v>29</c:v>
                </c:pt>
                <c:pt idx="4799">
                  <c:v>29</c:v>
                </c:pt>
                <c:pt idx="4800">
                  <c:v>31</c:v>
                </c:pt>
                <c:pt idx="4801">
                  <c:v>43</c:v>
                </c:pt>
                <c:pt idx="4802">
                  <c:v>24</c:v>
                </c:pt>
                <c:pt idx="4803">
                  <c:v>26</c:v>
                </c:pt>
                <c:pt idx="4804">
                  <c:v>23</c:v>
                </c:pt>
                <c:pt idx="4805">
                  <c:v>26</c:v>
                </c:pt>
                <c:pt idx="4806">
                  <c:v>25</c:v>
                </c:pt>
                <c:pt idx="4807">
                  <c:v>25</c:v>
                </c:pt>
                <c:pt idx="4808">
                  <c:v>26</c:v>
                </c:pt>
                <c:pt idx="4809">
                  <c:v>40</c:v>
                </c:pt>
                <c:pt idx="4810">
                  <c:v>42</c:v>
                </c:pt>
                <c:pt idx="4811">
                  <c:v>33</c:v>
                </c:pt>
                <c:pt idx="4812">
                  <c:v>29</c:v>
                </c:pt>
                <c:pt idx="4813">
                  <c:v>29</c:v>
                </c:pt>
                <c:pt idx="4814">
                  <c:v>38</c:v>
                </c:pt>
                <c:pt idx="4815">
                  <c:v>41</c:v>
                </c:pt>
                <c:pt idx="4816">
                  <c:v>42</c:v>
                </c:pt>
                <c:pt idx="4817">
                  <c:v>39</c:v>
                </c:pt>
                <c:pt idx="4818">
                  <c:v>37</c:v>
                </c:pt>
                <c:pt idx="4819">
                  <c:v>39</c:v>
                </c:pt>
                <c:pt idx="4820">
                  <c:v>38</c:v>
                </c:pt>
                <c:pt idx="4821">
                  <c:v>35</c:v>
                </c:pt>
                <c:pt idx="4822">
                  <c:v>33</c:v>
                </c:pt>
                <c:pt idx="4823">
                  <c:v>37</c:v>
                </c:pt>
                <c:pt idx="4824">
                  <c:v>38</c:v>
                </c:pt>
                <c:pt idx="4825">
                  <c:v>37</c:v>
                </c:pt>
                <c:pt idx="4826">
                  <c:v>39</c:v>
                </c:pt>
                <c:pt idx="4827">
                  <c:v>43</c:v>
                </c:pt>
                <c:pt idx="4828">
                  <c:v>46</c:v>
                </c:pt>
                <c:pt idx="4829">
                  <c:v>34</c:v>
                </c:pt>
                <c:pt idx="4830">
                  <c:v>34</c:v>
                </c:pt>
                <c:pt idx="4831">
                  <c:v>45</c:v>
                </c:pt>
                <c:pt idx="4832">
                  <c:v>37</c:v>
                </c:pt>
                <c:pt idx="4833">
                  <c:v>36</c:v>
                </c:pt>
                <c:pt idx="4834">
                  <c:v>41</c:v>
                </c:pt>
                <c:pt idx="4835">
                  <c:v>37</c:v>
                </c:pt>
                <c:pt idx="4836">
                  <c:v>35</c:v>
                </c:pt>
                <c:pt idx="4837">
                  <c:v>35</c:v>
                </c:pt>
                <c:pt idx="4838">
                  <c:v>40</c:v>
                </c:pt>
                <c:pt idx="4839">
                  <c:v>43</c:v>
                </c:pt>
                <c:pt idx="4840">
                  <c:v>42</c:v>
                </c:pt>
                <c:pt idx="4841">
                  <c:v>41</c:v>
                </c:pt>
                <c:pt idx="4842">
                  <c:v>42</c:v>
                </c:pt>
                <c:pt idx="4843">
                  <c:v>42</c:v>
                </c:pt>
                <c:pt idx="4844">
                  <c:v>35</c:v>
                </c:pt>
                <c:pt idx="4845">
                  <c:v>32</c:v>
                </c:pt>
                <c:pt idx="4846">
                  <c:v>33</c:v>
                </c:pt>
                <c:pt idx="4847">
                  <c:v>38</c:v>
                </c:pt>
                <c:pt idx="4848">
                  <c:v>34</c:v>
                </c:pt>
                <c:pt idx="4849">
                  <c:v>34</c:v>
                </c:pt>
                <c:pt idx="4850">
                  <c:v>48</c:v>
                </c:pt>
                <c:pt idx="4851">
                  <c:v>31</c:v>
                </c:pt>
                <c:pt idx="4852">
                  <c:v>34</c:v>
                </c:pt>
                <c:pt idx="4853">
                  <c:v>42</c:v>
                </c:pt>
                <c:pt idx="4854">
                  <c:v>33</c:v>
                </c:pt>
                <c:pt idx="4855">
                  <c:v>37</c:v>
                </c:pt>
                <c:pt idx="4856">
                  <c:v>50</c:v>
                </c:pt>
                <c:pt idx="4857">
                  <c:v>49</c:v>
                </c:pt>
                <c:pt idx="4858">
                  <c:v>50</c:v>
                </c:pt>
                <c:pt idx="4859">
                  <c:v>36</c:v>
                </c:pt>
                <c:pt idx="4860">
                  <c:v>44</c:v>
                </c:pt>
                <c:pt idx="4861">
                  <c:v>38</c:v>
                </c:pt>
                <c:pt idx="4862">
                  <c:v>37</c:v>
                </c:pt>
                <c:pt idx="4863">
                  <c:v>37</c:v>
                </c:pt>
                <c:pt idx="4864">
                  <c:v>37</c:v>
                </c:pt>
                <c:pt idx="4865">
                  <c:v>34</c:v>
                </c:pt>
                <c:pt idx="4866">
                  <c:v>34</c:v>
                </c:pt>
                <c:pt idx="4867">
                  <c:v>41</c:v>
                </c:pt>
                <c:pt idx="4868">
                  <c:v>58</c:v>
                </c:pt>
                <c:pt idx="4869">
                  <c:v>39</c:v>
                </c:pt>
                <c:pt idx="4870">
                  <c:v>42</c:v>
                </c:pt>
                <c:pt idx="4871">
                  <c:v>26</c:v>
                </c:pt>
                <c:pt idx="4872">
                  <c:v>31</c:v>
                </c:pt>
                <c:pt idx="4873">
                  <c:v>34</c:v>
                </c:pt>
                <c:pt idx="4874">
                  <c:v>33</c:v>
                </c:pt>
                <c:pt idx="4875">
                  <c:v>30</c:v>
                </c:pt>
                <c:pt idx="4876">
                  <c:v>36</c:v>
                </c:pt>
                <c:pt idx="4877">
                  <c:v>41</c:v>
                </c:pt>
                <c:pt idx="4878">
                  <c:v>37</c:v>
                </c:pt>
                <c:pt idx="4879">
                  <c:v>33</c:v>
                </c:pt>
                <c:pt idx="4880">
                  <c:v>40</c:v>
                </c:pt>
                <c:pt idx="4881">
                  <c:v>38</c:v>
                </c:pt>
                <c:pt idx="4882">
                  <c:v>34</c:v>
                </c:pt>
                <c:pt idx="4883">
                  <c:v>31</c:v>
                </c:pt>
                <c:pt idx="4884">
                  <c:v>39</c:v>
                </c:pt>
                <c:pt idx="4885">
                  <c:v>29</c:v>
                </c:pt>
                <c:pt idx="4886">
                  <c:v>28</c:v>
                </c:pt>
                <c:pt idx="4887">
                  <c:v>31</c:v>
                </c:pt>
                <c:pt idx="4888">
                  <c:v>29</c:v>
                </c:pt>
                <c:pt idx="4889">
                  <c:v>31</c:v>
                </c:pt>
                <c:pt idx="4890">
                  <c:v>28</c:v>
                </c:pt>
                <c:pt idx="4891">
                  <c:v>30</c:v>
                </c:pt>
                <c:pt idx="4892">
                  <c:v>33</c:v>
                </c:pt>
                <c:pt idx="4893">
                  <c:v>35</c:v>
                </c:pt>
                <c:pt idx="4894">
                  <c:v>35</c:v>
                </c:pt>
                <c:pt idx="4895">
                  <c:v>29</c:v>
                </c:pt>
                <c:pt idx="4896">
                  <c:v>27</c:v>
                </c:pt>
                <c:pt idx="4897">
                  <c:v>29</c:v>
                </c:pt>
                <c:pt idx="4898">
                  <c:v>29</c:v>
                </c:pt>
                <c:pt idx="4899">
                  <c:v>30</c:v>
                </c:pt>
                <c:pt idx="4900">
                  <c:v>44</c:v>
                </c:pt>
                <c:pt idx="4901">
                  <c:v>29</c:v>
                </c:pt>
                <c:pt idx="4902">
                  <c:v>31</c:v>
                </c:pt>
                <c:pt idx="4903">
                  <c:v>31</c:v>
                </c:pt>
                <c:pt idx="4904">
                  <c:v>32</c:v>
                </c:pt>
                <c:pt idx="4905">
                  <c:v>32</c:v>
                </c:pt>
                <c:pt idx="4906">
                  <c:v>31</c:v>
                </c:pt>
                <c:pt idx="4907">
                  <c:v>30</c:v>
                </c:pt>
                <c:pt idx="4908">
                  <c:v>29</c:v>
                </c:pt>
                <c:pt idx="4909">
                  <c:v>28</c:v>
                </c:pt>
                <c:pt idx="4910">
                  <c:v>31</c:v>
                </c:pt>
                <c:pt idx="4911">
                  <c:v>32</c:v>
                </c:pt>
                <c:pt idx="4912">
                  <c:v>27</c:v>
                </c:pt>
                <c:pt idx="4913">
                  <c:v>28</c:v>
                </c:pt>
                <c:pt idx="4914">
                  <c:v>29</c:v>
                </c:pt>
                <c:pt idx="4915">
                  <c:v>30</c:v>
                </c:pt>
                <c:pt idx="4916">
                  <c:v>33</c:v>
                </c:pt>
                <c:pt idx="4917">
                  <c:v>28</c:v>
                </c:pt>
                <c:pt idx="4918">
                  <c:v>28</c:v>
                </c:pt>
                <c:pt idx="4919">
                  <c:v>27</c:v>
                </c:pt>
                <c:pt idx="4920">
                  <c:v>28</c:v>
                </c:pt>
                <c:pt idx="4921">
                  <c:v>27</c:v>
                </c:pt>
                <c:pt idx="4922">
                  <c:v>26</c:v>
                </c:pt>
                <c:pt idx="4923">
                  <c:v>27</c:v>
                </c:pt>
                <c:pt idx="4924">
                  <c:v>27</c:v>
                </c:pt>
                <c:pt idx="4925">
                  <c:v>24</c:v>
                </c:pt>
                <c:pt idx="4926">
                  <c:v>42</c:v>
                </c:pt>
                <c:pt idx="4927">
                  <c:v>30</c:v>
                </c:pt>
                <c:pt idx="4928">
                  <c:v>21</c:v>
                </c:pt>
                <c:pt idx="4929">
                  <c:v>31</c:v>
                </c:pt>
                <c:pt idx="4930">
                  <c:v>32</c:v>
                </c:pt>
                <c:pt idx="4931">
                  <c:v>22</c:v>
                </c:pt>
                <c:pt idx="4932">
                  <c:v>13</c:v>
                </c:pt>
                <c:pt idx="4933">
                  <c:v>29</c:v>
                </c:pt>
                <c:pt idx="4934">
                  <c:v>18</c:v>
                </c:pt>
                <c:pt idx="4935">
                  <c:v>13</c:v>
                </c:pt>
                <c:pt idx="4936">
                  <c:v>18</c:v>
                </c:pt>
                <c:pt idx="4937">
                  <c:v>22</c:v>
                </c:pt>
                <c:pt idx="4938">
                  <c:v>26</c:v>
                </c:pt>
                <c:pt idx="4939">
                  <c:v>25</c:v>
                </c:pt>
                <c:pt idx="4940">
                  <c:v>26</c:v>
                </c:pt>
                <c:pt idx="4941">
                  <c:v>27</c:v>
                </c:pt>
                <c:pt idx="4942">
                  <c:v>27</c:v>
                </c:pt>
                <c:pt idx="4943">
                  <c:v>31</c:v>
                </c:pt>
                <c:pt idx="4944">
                  <c:v>40</c:v>
                </c:pt>
                <c:pt idx="4945">
                  <c:v>28</c:v>
                </c:pt>
                <c:pt idx="4946">
                  <c:v>26</c:v>
                </c:pt>
                <c:pt idx="4947">
                  <c:v>24</c:v>
                </c:pt>
                <c:pt idx="4948">
                  <c:v>26</c:v>
                </c:pt>
                <c:pt idx="4949">
                  <c:v>20</c:v>
                </c:pt>
                <c:pt idx="4950">
                  <c:v>23</c:v>
                </c:pt>
                <c:pt idx="4951">
                  <c:v>11</c:v>
                </c:pt>
                <c:pt idx="4952">
                  <c:v>30</c:v>
                </c:pt>
                <c:pt idx="4953">
                  <c:v>18</c:v>
                </c:pt>
                <c:pt idx="4954">
                  <c:v>8</c:v>
                </c:pt>
                <c:pt idx="4955">
                  <c:v>29</c:v>
                </c:pt>
                <c:pt idx="4956">
                  <c:v>27</c:v>
                </c:pt>
                <c:pt idx="4957">
                  <c:v>10</c:v>
                </c:pt>
                <c:pt idx="4958">
                  <c:v>12</c:v>
                </c:pt>
                <c:pt idx="4959">
                  <c:v>23</c:v>
                </c:pt>
                <c:pt idx="4960">
                  <c:v>21</c:v>
                </c:pt>
                <c:pt idx="4961">
                  <c:v>18</c:v>
                </c:pt>
                <c:pt idx="4962">
                  <c:v>14</c:v>
                </c:pt>
                <c:pt idx="4963">
                  <c:v>11</c:v>
                </c:pt>
                <c:pt idx="4964">
                  <c:v>4</c:v>
                </c:pt>
                <c:pt idx="4965">
                  <c:v>9</c:v>
                </c:pt>
                <c:pt idx="4966">
                  <c:v>15</c:v>
                </c:pt>
                <c:pt idx="4967">
                  <c:v>12</c:v>
                </c:pt>
                <c:pt idx="4968">
                  <c:v>8</c:v>
                </c:pt>
                <c:pt idx="4969">
                  <c:v>9</c:v>
                </c:pt>
                <c:pt idx="4970">
                  <c:v>24</c:v>
                </c:pt>
                <c:pt idx="4971">
                  <c:v>27</c:v>
                </c:pt>
                <c:pt idx="4972">
                  <c:v>18</c:v>
                </c:pt>
                <c:pt idx="4973">
                  <c:v>2</c:v>
                </c:pt>
                <c:pt idx="4974">
                  <c:v>6</c:v>
                </c:pt>
                <c:pt idx="4975">
                  <c:v>7</c:v>
                </c:pt>
                <c:pt idx="4976">
                  <c:v>6</c:v>
                </c:pt>
                <c:pt idx="4977">
                  <c:v>4</c:v>
                </c:pt>
                <c:pt idx="4978">
                  <c:v>14</c:v>
                </c:pt>
                <c:pt idx="4979">
                  <c:v>15</c:v>
                </c:pt>
                <c:pt idx="4980">
                  <c:v>18</c:v>
                </c:pt>
                <c:pt idx="4981">
                  <c:v>21</c:v>
                </c:pt>
                <c:pt idx="4982">
                  <c:v>28</c:v>
                </c:pt>
                <c:pt idx="4983">
                  <c:v>10</c:v>
                </c:pt>
                <c:pt idx="4984">
                  <c:v>0</c:v>
                </c:pt>
                <c:pt idx="4985">
                  <c:v>3</c:v>
                </c:pt>
                <c:pt idx="4986">
                  <c:v>17</c:v>
                </c:pt>
                <c:pt idx="4987">
                  <c:v>13</c:v>
                </c:pt>
                <c:pt idx="4988">
                  <c:v>8</c:v>
                </c:pt>
                <c:pt idx="4989">
                  <c:v>12</c:v>
                </c:pt>
                <c:pt idx="4990">
                  <c:v>18</c:v>
                </c:pt>
                <c:pt idx="4991">
                  <c:v>20</c:v>
                </c:pt>
                <c:pt idx="4992">
                  <c:v>24</c:v>
                </c:pt>
                <c:pt idx="4993">
                  <c:v>26</c:v>
                </c:pt>
                <c:pt idx="4994">
                  <c:v>12</c:v>
                </c:pt>
                <c:pt idx="4995">
                  <c:v>2</c:v>
                </c:pt>
                <c:pt idx="4996">
                  <c:v>8</c:v>
                </c:pt>
                <c:pt idx="4997">
                  <c:v>4</c:v>
                </c:pt>
                <c:pt idx="4998">
                  <c:v>13</c:v>
                </c:pt>
                <c:pt idx="4999">
                  <c:v>29</c:v>
                </c:pt>
                <c:pt idx="5000">
                  <c:v>27</c:v>
                </c:pt>
                <c:pt idx="5001">
                  <c:v>17</c:v>
                </c:pt>
                <c:pt idx="5002">
                  <c:v>-4</c:v>
                </c:pt>
                <c:pt idx="5003">
                  <c:v>1</c:v>
                </c:pt>
                <c:pt idx="5004">
                  <c:v>13</c:v>
                </c:pt>
                <c:pt idx="5005">
                  <c:v>4</c:v>
                </c:pt>
                <c:pt idx="5006">
                  <c:v>-4</c:v>
                </c:pt>
                <c:pt idx="5007">
                  <c:v>1</c:v>
                </c:pt>
                <c:pt idx="5008">
                  <c:v>7</c:v>
                </c:pt>
                <c:pt idx="5009">
                  <c:v>10</c:v>
                </c:pt>
                <c:pt idx="5010">
                  <c:v>13</c:v>
                </c:pt>
                <c:pt idx="5011">
                  <c:v>23</c:v>
                </c:pt>
                <c:pt idx="5012">
                  <c:v>13</c:v>
                </c:pt>
                <c:pt idx="5013">
                  <c:v>-2</c:v>
                </c:pt>
                <c:pt idx="5014">
                  <c:v>-1</c:v>
                </c:pt>
                <c:pt idx="5015">
                  <c:v>10</c:v>
                </c:pt>
                <c:pt idx="5016">
                  <c:v>1</c:v>
                </c:pt>
                <c:pt idx="5017">
                  <c:v>5</c:v>
                </c:pt>
                <c:pt idx="5018">
                  <c:v>15</c:v>
                </c:pt>
                <c:pt idx="5019">
                  <c:v>28</c:v>
                </c:pt>
                <c:pt idx="5020">
                  <c:v>21</c:v>
                </c:pt>
                <c:pt idx="5021">
                  <c:v>15</c:v>
                </c:pt>
                <c:pt idx="5022">
                  <c:v>31</c:v>
                </c:pt>
                <c:pt idx="5023">
                  <c:v>10</c:v>
                </c:pt>
                <c:pt idx="5024">
                  <c:v>16</c:v>
                </c:pt>
                <c:pt idx="5025">
                  <c:v>19</c:v>
                </c:pt>
                <c:pt idx="5026">
                  <c:v>29</c:v>
                </c:pt>
                <c:pt idx="5027">
                  <c:v>14</c:v>
                </c:pt>
                <c:pt idx="5028">
                  <c:v>7</c:v>
                </c:pt>
                <c:pt idx="5029">
                  <c:v>16</c:v>
                </c:pt>
                <c:pt idx="5030">
                  <c:v>13</c:v>
                </c:pt>
                <c:pt idx="5031">
                  <c:v>27</c:v>
                </c:pt>
                <c:pt idx="5032">
                  <c:v>31</c:v>
                </c:pt>
                <c:pt idx="5033">
                  <c:v>30</c:v>
                </c:pt>
                <c:pt idx="5034">
                  <c:v>21</c:v>
                </c:pt>
                <c:pt idx="5035">
                  <c:v>28</c:v>
                </c:pt>
                <c:pt idx="5036">
                  <c:v>28</c:v>
                </c:pt>
                <c:pt idx="5037">
                  <c:v>23</c:v>
                </c:pt>
                <c:pt idx="5038">
                  <c:v>29</c:v>
                </c:pt>
                <c:pt idx="5039">
                  <c:v>28</c:v>
                </c:pt>
                <c:pt idx="5040">
                  <c:v>24</c:v>
                </c:pt>
                <c:pt idx="5041">
                  <c:v>23</c:v>
                </c:pt>
                <c:pt idx="5042">
                  <c:v>18</c:v>
                </c:pt>
                <c:pt idx="5043">
                  <c:v>25</c:v>
                </c:pt>
                <c:pt idx="5044">
                  <c:v>30</c:v>
                </c:pt>
                <c:pt idx="5045">
                  <c:v>34</c:v>
                </c:pt>
                <c:pt idx="5046">
                  <c:v>29</c:v>
                </c:pt>
                <c:pt idx="5047">
                  <c:v>26</c:v>
                </c:pt>
                <c:pt idx="5048">
                  <c:v>14</c:v>
                </c:pt>
                <c:pt idx="5049">
                  <c:v>16</c:v>
                </c:pt>
                <c:pt idx="5050">
                  <c:v>20</c:v>
                </c:pt>
                <c:pt idx="5051">
                  <c:v>18</c:v>
                </c:pt>
                <c:pt idx="5052">
                  <c:v>18</c:v>
                </c:pt>
                <c:pt idx="5053">
                  <c:v>20</c:v>
                </c:pt>
                <c:pt idx="5054">
                  <c:v>25</c:v>
                </c:pt>
                <c:pt idx="5055">
                  <c:v>26</c:v>
                </c:pt>
                <c:pt idx="5056">
                  <c:v>26</c:v>
                </c:pt>
                <c:pt idx="5057">
                  <c:v>26</c:v>
                </c:pt>
                <c:pt idx="5058">
                  <c:v>18</c:v>
                </c:pt>
                <c:pt idx="5059">
                  <c:v>34</c:v>
                </c:pt>
                <c:pt idx="5060">
                  <c:v>27</c:v>
                </c:pt>
                <c:pt idx="5061">
                  <c:v>15</c:v>
                </c:pt>
                <c:pt idx="5062">
                  <c:v>15</c:v>
                </c:pt>
                <c:pt idx="5063">
                  <c:v>16</c:v>
                </c:pt>
                <c:pt idx="5064">
                  <c:v>14</c:v>
                </c:pt>
                <c:pt idx="5065">
                  <c:v>15</c:v>
                </c:pt>
                <c:pt idx="5066">
                  <c:v>17</c:v>
                </c:pt>
                <c:pt idx="5067">
                  <c:v>24</c:v>
                </c:pt>
                <c:pt idx="5068">
                  <c:v>24</c:v>
                </c:pt>
                <c:pt idx="5069">
                  <c:v>30</c:v>
                </c:pt>
                <c:pt idx="5070">
                  <c:v>26</c:v>
                </c:pt>
                <c:pt idx="5071">
                  <c:v>24</c:v>
                </c:pt>
                <c:pt idx="5072">
                  <c:v>15</c:v>
                </c:pt>
                <c:pt idx="5073">
                  <c:v>17</c:v>
                </c:pt>
                <c:pt idx="5074">
                  <c:v>24</c:v>
                </c:pt>
                <c:pt idx="5075">
                  <c:v>22</c:v>
                </c:pt>
                <c:pt idx="5076">
                  <c:v>28</c:v>
                </c:pt>
                <c:pt idx="5077">
                  <c:v>21</c:v>
                </c:pt>
                <c:pt idx="5078">
                  <c:v>21</c:v>
                </c:pt>
                <c:pt idx="5079">
                  <c:v>26</c:v>
                </c:pt>
                <c:pt idx="5080">
                  <c:v>24</c:v>
                </c:pt>
                <c:pt idx="5081">
                  <c:v>22</c:v>
                </c:pt>
                <c:pt idx="5082">
                  <c:v>24</c:v>
                </c:pt>
                <c:pt idx="5083">
                  <c:v>24</c:v>
                </c:pt>
                <c:pt idx="5084">
                  <c:v>32</c:v>
                </c:pt>
                <c:pt idx="5085">
                  <c:v>32</c:v>
                </c:pt>
                <c:pt idx="5086">
                  <c:v>27</c:v>
                </c:pt>
                <c:pt idx="5087">
                  <c:v>25</c:v>
                </c:pt>
                <c:pt idx="5088">
                  <c:v>25</c:v>
                </c:pt>
                <c:pt idx="5089">
                  <c:v>36</c:v>
                </c:pt>
                <c:pt idx="5090">
                  <c:v>16</c:v>
                </c:pt>
                <c:pt idx="5091">
                  <c:v>17</c:v>
                </c:pt>
                <c:pt idx="5092">
                  <c:v>20</c:v>
                </c:pt>
                <c:pt idx="5093">
                  <c:v>25</c:v>
                </c:pt>
                <c:pt idx="5094">
                  <c:v>27</c:v>
                </c:pt>
                <c:pt idx="5095">
                  <c:v>37</c:v>
                </c:pt>
                <c:pt idx="5096">
                  <c:v>27</c:v>
                </c:pt>
                <c:pt idx="5097">
                  <c:v>33</c:v>
                </c:pt>
                <c:pt idx="5098">
                  <c:v>37</c:v>
                </c:pt>
                <c:pt idx="5099">
                  <c:v>27</c:v>
                </c:pt>
                <c:pt idx="5100">
                  <c:v>27</c:v>
                </c:pt>
                <c:pt idx="5101">
                  <c:v>26</c:v>
                </c:pt>
                <c:pt idx="5102">
                  <c:v>42</c:v>
                </c:pt>
                <c:pt idx="5103">
                  <c:v>23</c:v>
                </c:pt>
                <c:pt idx="5104">
                  <c:v>21</c:v>
                </c:pt>
                <c:pt idx="5105">
                  <c:v>28</c:v>
                </c:pt>
                <c:pt idx="5106">
                  <c:v>27</c:v>
                </c:pt>
                <c:pt idx="5107">
                  <c:v>29</c:v>
                </c:pt>
                <c:pt idx="5108">
                  <c:v>19</c:v>
                </c:pt>
                <c:pt idx="5109">
                  <c:v>26</c:v>
                </c:pt>
                <c:pt idx="5110">
                  <c:v>27</c:v>
                </c:pt>
                <c:pt idx="5111">
                  <c:v>38</c:v>
                </c:pt>
                <c:pt idx="5112">
                  <c:v>28</c:v>
                </c:pt>
                <c:pt idx="5113">
                  <c:v>30</c:v>
                </c:pt>
                <c:pt idx="5114">
                  <c:v>47</c:v>
                </c:pt>
                <c:pt idx="5115">
                  <c:v>34</c:v>
                </c:pt>
                <c:pt idx="5116">
                  <c:v>25</c:v>
                </c:pt>
                <c:pt idx="5117">
                  <c:v>26</c:v>
                </c:pt>
                <c:pt idx="5118">
                  <c:v>27</c:v>
                </c:pt>
                <c:pt idx="5119">
                  <c:v>29</c:v>
                </c:pt>
                <c:pt idx="5120">
                  <c:v>31</c:v>
                </c:pt>
                <c:pt idx="5121">
                  <c:v>35</c:v>
                </c:pt>
                <c:pt idx="5122">
                  <c:v>37</c:v>
                </c:pt>
                <c:pt idx="5123">
                  <c:v>35</c:v>
                </c:pt>
                <c:pt idx="5124">
                  <c:v>33</c:v>
                </c:pt>
                <c:pt idx="5125">
                  <c:v>26</c:v>
                </c:pt>
                <c:pt idx="5126">
                  <c:v>31</c:v>
                </c:pt>
                <c:pt idx="5127">
                  <c:v>27</c:v>
                </c:pt>
                <c:pt idx="5128">
                  <c:v>42</c:v>
                </c:pt>
                <c:pt idx="5129">
                  <c:v>29</c:v>
                </c:pt>
                <c:pt idx="5130">
                  <c:v>26</c:v>
                </c:pt>
                <c:pt idx="5131">
                  <c:v>30</c:v>
                </c:pt>
                <c:pt idx="5132">
                  <c:v>31</c:v>
                </c:pt>
                <c:pt idx="5133">
                  <c:v>30</c:v>
                </c:pt>
                <c:pt idx="5134">
                  <c:v>38</c:v>
                </c:pt>
                <c:pt idx="5135">
                  <c:v>30</c:v>
                </c:pt>
                <c:pt idx="5136">
                  <c:v>26</c:v>
                </c:pt>
                <c:pt idx="5137">
                  <c:v>25</c:v>
                </c:pt>
                <c:pt idx="5138">
                  <c:v>27</c:v>
                </c:pt>
                <c:pt idx="5139">
                  <c:v>32</c:v>
                </c:pt>
                <c:pt idx="5140">
                  <c:v>35</c:v>
                </c:pt>
                <c:pt idx="5141">
                  <c:v>35</c:v>
                </c:pt>
                <c:pt idx="5142">
                  <c:v>33</c:v>
                </c:pt>
                <c:pt idx="5143">
                  <c:v>34</c:v>
                </c:pt>
                <c:pt idx="5144">
                  <c:v>33</c:v>
                </c:pt>
                <c:pt idx="5145">
                  <c:v>40</c:v>
                </c:pt>
                <c:pt idx="5146">
                  <c:v>37</c:v>
                </c:pt>
                <c:pt idx="5147">
                  <c:v>38</c:v>
                </c:pt>
                <c:pt idx="5148">
                  <c:v>35</c:v>
                </c:pt>
                <c:pt idx="5149">
                  <c:v>39</c:v>
                </c:pt>
                <c:pt idx="5150">
                  <c:v>34</c:v>
                </c:pt>
                <c:pt idx="5151">
                  <c:v>33</c:v>
                </c:pt>
                <c:pt idx="5152">
                  <c:v>34</c:v>
                </c:pt>
                <c:pt idx="5153">
                  <c:v>33</c:v>
                </c:pt>
                <c:pt idx="5154">
                  <c:v>31</c:v>
                </c:pt>
                <c:pt idx="5155">
                  <c:v>35</c:v>
                </c:pt>
                <c:pt idx="5156">
                  <c:v>35</c:v>
                </c:pt>
                <c:pt idx="5157">
                  <c:v>43</c:v>
                </c:pt>
                <c:pt idx="5158">
                  <c:v>35</c:v>
                </c:pt>
                <c:pt idx="5159">
                  <c:v>22</c:v>
                </c:pt>
                <c:pt idx="5160">
                  <c:v>24</c:v>
                </c:pt>
                <c:pt idx="5161">
                  <c:v>32</c:v>
                </c:pt>
                <c:pt idx="5162">
                  <c:v>25</c:v>
                </c:pt>
                <c:pt idx="5163">
                  <c:v>29</c:v>
                </c:pt>
                <c:pt idx="5164">
                  <c:v>29</c:v>
                </c:pt>
                <c:pt idx="5165">
                  <c:v>31</c:v>
                </c:pt>
                <c:pt idx="5166">
                  <c:v>35</c:v>
                </c:pt>
                <c:pt idx="5167">
                  <c:v>37</c:v>
                </c:pt>
                <c:pt idx="5168">
                  <c:v>38</c:v>
                </c:pt>
                <c:pt idx="5169">
                  <c:v>41</c:v>
                </c:pt>
                <c:pt idx="5170">
                  <c:v>47</c:v>
                </c:pt>
                <c:pt idx="5171">
                  <c:v>37</c:v>
                </c:pt>
                <c:pt idx="5172">
                  <c:v>34</c:v>
                </c:pt>
                <c:pt idx="5173">
                  <c:v>32</c:v>
                </c:pt>
                <c:pt idx="5174">
                  <c:v>51</c:v>
                </c:pt>
                <c:pt idx="5175">
                  <c:v>44</c:v>
                </c:pt>
                <c:pt idx="5176">
                  <c:v>38</c:v>
                </c:pt>
                <c:pt idx="5177">
                  <c:v>28</c:v>
                </c:pt>
                <c:pt idx="5178">
                  <c:v>30</c:v>
                </c:pt>
                <c:pt idx="5179">
                  <c:v>38</c:v>
                </c:pt>
                <c:pt idx="5180">
                  <c:v>36</c:v>
                </c:pt>
                <c:pt idx="5181">
                  <c:v>38</c:v>
                </c:pt>
                <c:pt idx="5182">
                  <c:v>29</c:v>
                </c:pt>
                <c:pt idx="5183">
                  <c:v>32</c:v>
                </c:pt>
                <c:pt idx="5184">
                  <c:v>32</c:v>
                </c:pt>
                <c:pt idx="5185">
                  <c:v>31</c:v>
                </c:pt>
                <c:pt idx="5186">
                  <c:v>34</c:v>
                </c:pt>
                <c:pt idx="5187">
                  <c:v>43</c:v>
                </c:pt>
                <c:pt idx="5188">
                  <c:v>44</c:v>
                </c:pt>
                <c:pt idx="5189">
                  <c:v>41</c:v>
                </c:pt>
                <c:pt idx="5190">
                  <c:v>40</c:v>
                </c:pt>
                <c:pt idx="5191">
                  <c:v>43</c:v>
                </c:pt>
                <c:pt idx="5192">
                  <c:v>43</c:v>
                </c:pt>
                <c:pt idx="5193">
                  <c:v>45</c:v>
                </c:pt>
                <c:pt idx="5194">
                  <c:v>40</c:v>
                </c:pt>
                <c:pt idx="5195">
                  <c:v>33</c:v>
                </c:pt>
                <c:pt idx="5196">
                  <c:v>37</c:v>
                </c:pt>
                <c:pt idx="5197">
                  <c:v>31</c:v>
                </c:pt>
                <c:pt idx="5198">
                  <c:v>35</c:v>
                </c:pt>
                <c:pt idx="5199">
                  <c:v>27</c:v>
                </c:pt>
                <c:pt idx="5200">
                  <c:v>34</c:v>
                </c:pt>
                <c:pt idx="5201">
                  <c:v>36</c:v>
                </c:pt>
                <c:pt idx="5202">
                  <c:v>36</c:v>
                </c:pt>
                <c:pt idx="5203">
                  <c:v>38</c:v>
                </c:pt>
                <c:pt idx="5204">
                  <c:v>38</c:v>
                </c:pt>
                <c:pt idx="5205">
                  <c:v>39</c:v>
                </c:pt>
                <c:pt idx="5206">
                  <c:v>41</c:v>
                </c:pt>
                <c:pt idx="5207">
                  <c:v>37</c:v>
                </c:pt>
                <c:pt idx="5208">
                  <c:v>38</c:v>
                </c:pt>
                <c:pt idx="5209">
                  <c:v>40</c:v>
                </c:pt>
                <c:pt idx="5210">
                  <c:v>33</c:v>
                </c:pt>
                <c:pt idx="5211">
                  <c:v>33</c:v>
                </c:pt>
                <c:pt idx="5212">
                  <c:v>33</c:v>
                </c:pt>
                <c:pt idx="5213">
                  <c:v>31</c:v>
                </c:pt>
                <c:pt idx="5214">
                  <c:v>32</c:v>
                </c:pt>
                <c:pt idx="5215">
                  <c:v>38</c:v>
                </c:pt>
                <c:pt idx="5216">
                  <c:v>35</c:v>
                </c:pt>
                <c:pt idx="5217">
                  <c:v>36</c:v>
                </c:pt>
                <c:pt idx="5218">
                  <c:v>40</c:v>
                </c:pt>
                <c:pt idx="5219">
                  <c:v>42</c:v>
                </c:pt>
                <c:pt idx="5220">
                  <c:v>54</c:v>
                </c:pt>
                <c:pt idx="5221">
                  <c:v>45</c:v>
                </c:pt>
                <c:pt idx="5222">
                  <c:v>54</c:v>
                </c:pt>
                <c:pt idx="5223">
                  <c:v>47</c:v>
                </c:pt>
                <c:pt idx="5224">
                  <c:v>42</c:v>
                </c:pt>
                <c:pt idx="5225">
                  <c:v>38</c:v>
                </c:pt>
                <c:pt idx="5226">
                  <c:v>37</c:v>
                </c:pt>
                <c:pt idx="5227">
                  <c:v>37</c:v>
                </c:pt>
                <c:pt idx="5228">
                  <c:v>37</c:v>
                </c:pt>
                <c:pt idx="5229">
                  <c:v>42</c:v>
                </c:pt>
                <c:pt idx="5230">
                  <c:v>26</c:v>
                </c:pt>
                <c:pt idx="5231">
                  <c:v>28</c:v>
                </c:pt>
                <c:pt idx="5232">
                  <c:v>28</c:v>
                </c:pt>
                <c:pt idx="5233">
                  <c:v>28</c:v>
                </c:pt>
                <c:pt idx="5234">
                  <c:v>29</c:v>
                </c:pt>
                <c:pt idx="5235">
                  <c:v>34</c:v>
                </c:pt>
                <c:pt idx="5236">
                  <c:v>42</c:v>
                </c:pt>
                <c:pt idx="5237">
                  <c:v>38</c:v>
                </c:pt>
                <c:pt idx="5238">
                  <c:v>35</c:v>
                </c:pt>
                <c:pt idx="5239">
                  <c:v>30</c:v>
                </c:pt>
                <c:pt idx="5240">
                  <c:v>35</c:v>
                </c:pt>
                <c:pt idx="5241">
                  <c:v>38</c:v>
                </c:pt>
                <c:pt idx="5242">
                  <c:v>29</c:v>
                </c:pt>
                <c:pt idx="5243">
                  <c:v>29</c:v>
                </c:pt>
                <c:pt idx="5244">
                  <c:v>26</c:v>
                </c:pt>
                <c:pt idx="5245">
                  <c:v>26</c:v>
                </c:pt>
                <c:pt idx="5246">
                  <c:v>27</c:v>
                </c:pt>
                <c:pt idx="5247">
                  <c:v>34</c:v>
                </c:pt>
                <c:pt idx="5248">
                  <c:v>36</c:v>
                </c:pt>
                <c:pt idx="5249">
                  <c:v>40</c:v>
                </c:pt>
                <c:pt idx="5250">
                  <c:v>26</c:v>
                </c:pt>
                <c:pt idx="5251">
                  <c:v>26</c:v>
                </c:pt>
                <c:pt idx="5252">
                  <c:v>38</c:v>
                </c:pt>
                <c:pt idx="5253">
                  <c:v>31</c:v>
                </c:pt>
                <c:pt idx="5254">
                  <c:v>31</c:v>
                </c:pt>
                <c:pt idx="5255">
                  <c:v>29</c:v>
                </c:pt>
                <c:pt idx="5256">
                  <c:v>33</c:v>
                </c:pt>
                <c:pt idx="5257">
                  <c:v>29</c:v>
                </c:pt>
                <c:pt idx="5258">
                  <c:v>29</c:v>
                </c:pt>
                <c:pt idx="5259">
                  <c:v>36</c:v>
                </c:pt>
                <c:pt idx="5260">
                  <c:v>44</c:v>
                </c:pt>
                <c:pt idx="5261">
                  <c:v>35</c:v>
                </c:pt>
                <c:pt idx="5262">
                  <c:v>43</c:v>
                </c:pt>
                <c:pt idx="5263">
                  <c:v>25</c:v>
                </c:pt>
                <c:pt idx="5264">
                  <c:v>25</c:v>
                </c:pt>
                <c:pt idx="5265">
                  <c:v>28</c:v>
                </c:pt>
                <c:pt idx="5266">
                  <c:v>28</c:v>
                </c:pt>
                <c:pt idx="5267">
                  <c:v>33</c:v>
                </c:pt>
                <c:pt idx="5268">
                  <c:v>41</c:v>
                </c:pt>
                <c:pt idx="5269">
                  <c:v>45</c:v>
                </c:pt>
                <c:pt idx="5270">
                  <c:v>39</c:v>
                </c:pt>
                <c:pt idx="5271">
                  <c:v>25</c:v>
                </c:pt>
                <c:pt idx="5272">
                  <c:v>25</c:v>
                </c:pt>
                <c:pt idx="5273">
                  <c:v>32</c:v>
                </c:pt>
                <c:pt idx="5274">
                  <c:v>25</c:v>
                </c:pt>
                <c:pt idx="5275">
                  <c:v>23</c:v>
                </c:pt>
                <c:pt idx="5276">
                  <c:v>27</c:v>
                </c:pt>
                <c:pt idx="5277">
                  <c:v>26</c:v>
                </c:pt>
                <c:pt idx="5278">
                  <c:v>26</c:v>
                </c:pt>
                <c:pt idx="5279">
                  <c:v>26</c:v>
                </c:pt>
                <c:pt idx="5280">
                  <c:v>26</c:v>
                </c:pt>
                <c:pt idx="5281">
                  <c:v>27</c:v>
                </c:pt>
                <c:pt idx="5282">
                  <c:v>25</c:v>
                </c:pt>
                <c:pt idx="5283">
                  <c:v>22</c:v>
                </c:pt>
                <c:pt idx="5284">
                  <c:v>27</c:v>
                </c:pt>
                <c:pt idx="5285">
                  <c:v>26</c:v>
                </c:pt>
                <c:pt idx="5286">
                  <c:v>31</c:v>
                </c:pt>
                <c:pt idx="5287">
                  <c:v>25</c:v>
                </c:pt>
                <c:pt idx="5288">
                  <c:v>25</c:v>
                </c:pt>
                <c:pt idx="5289">
                  <c:v>37</c:v>
                </c:pt>
                <c:pt idx="5290">
                  <c:v>23</c:v>
                </c:pt>
                <c:pt idx="5291">
                  <c:v>24</c:v>
                </c:pt>
                <c:pt idx="5292">
                  <c:v>26</c:v>
                </c:pt>
                <c:pt idx="5293">
                  <c:v>27</c:v>
                </c:pt>
                <c:pt idx="5294">
                  <c:v>28</c:v>
                </c:pt>
                <c:pt idx="5295">
                  <c:v>32</c:v>
                </c:pt>
                <c:pt idx="5296">
                  <c:v>34</c:v>
                </c:pt>
                <c:pt idx="5297">
                  <c:v>33</c:v>
                </c:pt>
                <c:pt idx="5298">
                  <c:v>33</c:v>
                </c:pt>
                <c:pt idx="5299">
                  <c:v>30</c:v>
                </c:pt>
                <c:pt idx="5300">
                  <c:v>33</c:v>
                </c:pt>
                <c:pt idx="5301">
                  <c:v>30</c:v>
                </c:pt>
                <c:pt idx="5302">
                  <c:v>24</c:v>
                </c:pt>
                <c:pt idx="5303">
                  <c:v>23</c:v>
                </c:pt>
                <c:pt idx="5304">
                  <c:v>27</c:v>
                </c:pt>
                <c:pt idx="5305">
                  <c:v>25</c:v>
                </c:pt>
                <c:pt idx="5306">
                  <c:v>26</c:v>
                </c:pt>
                <c:pt idx="5307">
                  <c:v>22</c:v>
                </c:pt>
                <c:pt idx="5308">
                  <c:v>8</c:v>
                </c:pt>
                <c:pt idx="5309">
                  <c:v>7</c:v>
                </c:pt>
                <c:pt idx="5310">
                  <c:v>9</c:v>
                </c:pt>
                <c:pt idx="5311">
                  <c:v>18</c:v>
                </c:pt>
                <c:pt idx="5312">
                  <c:v>18</c:v>
                </c:pt>
                <c:pt idx="5313">
                  <c:v>20</c:v>
                </c:pt>
                <c:pt idx="5314">
                  <c:v>22</c:v>
                </c:pt>
                <c:pt idx="5315">
                  <c:v>26</c:v>
                </c:pt>
                <c:pt idx="5316">
                  <c:v>26</c:v>
                </c:pt>
                <c:pt idx="5317">
                  <c:v>21</c:v>
                </c:pt>
                <c:pt idx="5318">
                  <c:v>19</c:v>
                </c:pt>
                <c:pt idx="5319">
                  <c:v>11</c:v>
                </c:pt>
                <c:pt idx="5320">
                  <c:v>12</c:v>
                </c:pt>
                <c:pt idx="5321">
                  <c:v>31</c:v>
                </c:pt>
                <c:pt idx="5322">
                  <c:v>10</c:v>
                </c:pt>
                <c:pt idx="5323">
                  <c:v>8</c:v>
                </c:pt>
                <c:pt idx="5324">
                  <c:v>23</c:v>
                </c:pt>
                <c:pt idx="5325">
                  <c:v>15</c:v>
                </c:pt>
                <c:pt idx="5326">
                  <c:v>26</c:v>
                </c:pt>
                <c:pt idx="5327">
                  <c:v>15</c:v>
                </c:pt>
                <c:pt idx="5328">
                  <c:v>11</c:v>
                </c:pt>
                <c:pt idx="5329">
                  <c:v>8</c:v>
                </c:pt>
                <c:pt idx="5330">
                  <c:v>23</c:v>
                </c:pt>
                <c:pt idx="5331">
                  <c:v>26</c:v>
                </c:pt>
                <c:pt idx="5332">
                  <c:v>22</c:v>
                </c:pt>
                <c:pt idx="5333">
                  <c:v>9</c:v>
                </c:pt>
                <c:pt idx="5334">
                  <c:v>-6</c:v>
                </c:pt>
                <c:pt idx="5335">
                  <c:v>25</c:v>
                </c:pt>
                <c:pt idx="5336">
                  <c:v>26</c:v>
                </c:pt>
                <c:pt idx="5337">
                  <c:v>1</c:v>
                </c:pt>
                <c:pt idx="5338">
                  <c:v>32</c:v>
                </c:pt>
                <c:pt idx="5339">
                  <c:v>32</c:v>
                </c:pt>
                <c:pt idx="5340">
                  <c:v>19</c:v>
                </c:pt>
                <c:pt idx="5341">
                  <c:v>3</c:v>
                </c:pt>
                <c:pt idx="5342">
                  <c:v>12</c:v>
                </c:pt>
                <c:pt idx="5343">
                  <c:v>4</c:v>
                </c:pt>
                <c:pt idx="5344">
                  <c:v>8</c:v>
                </c:pt>
                <c:pt idx="5345">
                  <c:v>-1</c:v>
                </c:pt>
                <c:pt idx="5346">
                  <c:v>-11</c:v>
                </c:pt>
                <c:pt idx="5347">
                  <c:v>-11</c:v>
                </c:pt>
                <c:pt idx="5348">
                  <c:v>13</c:v>
                </c:pt>
                <c:pt idx="5349">
                  <c:v>3</c:v>
                </c:pt>
                <c:pt idx="5350">
                  <c:v>-3</c:v>
                </c:pt>
                <c:pt idx="5351">
                  <c:v>0</c:v>
                </c:pt>
                <c:pt idx="5352">
                  <c:v>0</c:v>
                </c:pt>
                <c:pt idx="5353">
                  <c:v>-6</c:v>
                </c:pt>
                <c:pt idx="5354">
                  <c:v>0</c:v>
                </c:pt>
                <c:pt idx="5355">
                  <c:v>16</c:v>
                </c:pt>
                <c:pt idx="5356">
                  <c:v>28</c:v>
                </c:pt>
                <c:pt idx="5357">
                  <c:v>19</c:v>
                </c:pt>
                <c:pt idx="5358">
                  <c:v>15</c:v>
                </c:pt>
                <c:pt idx="5359">
                  <c:v>14</c:v>
                </c:pt>
                <c:pt idx="5360">
                  <c:v>14</c:v>
                </c:pt>
                <c:pt idx="5361">
                  <c:v>-20</c:v>
                </c:pt>
                <c:pt idx="5362">
                  <c:v>-10</c:v>
                </c:pt>
                <c:pt idx="5363">
                  <c:v>10</c:v>
                </c:pt>
                <c:pt idx="5364">
                  <c:v>17</c:v>
                </c:pt>
                <c:pt idx="5365">
                  <c:v>21</c:v>
                </c:pt>
                <c:pt idx="5366">
                  <c:v>18</c:v>
                </c:pt>
                <c:pt idx="5367">
                  <c:v>17</c:v>
                </c:pt>
                <c:pt idx="5368">
                  <c:v>11</c:v>
                </c:pt>
                <c:pt idx="5369">
                  <c:v>-10</c:v>
                </c:pt>
                <c:pt idx="5370">
                  <c:v>-11</c:v>
                </c:pt>
                <c:pt idx="5371">
                  <c:v>14</c:v>
                </c:pt>
                <c:pt idx="5372">
                  <c:v>27</c:v>
                </c:pt>
                <c:pt idx="5373">
                  <c:v>9</c:v>
                </c:pt>
                <c:pt idx="5374">
                  <c:v>18</c:v>
                </c:pt>
                <c:pt idx="5375">
                  <c:v>17</c:v>
                </c:pt>
                <c:pt idx="5376">
                  <c:v>14</c:v>
                </c:pt>
                <c:pt idx="5377">
                  <c:v>6</c:v>
                </c:pt>
                <c:pt idx="5378">
                  <c:v>29</c:v>
                </c:pt>
                <c:pt idx="5379">
                  <c:v>32</c:v>
                </c:pt>
                <c:pt idx="5380">
                  <c:v>25</c:v>
                </c:pt>
                <c:pt idx="5381">
                  <c:v>3</c:v>
                </c:pt>
                <c:pt idx="5382">
                  <c:v>6</c:v>
                </c:pt>
                <c:pt idx="5383">
                  <c:v>-3</c:v>
                </c:pt>
                <c:pt idx="5384">
                  <c:v>1</c:v>
                </c:pt>
                <c:pt idx="5385">
                  <c:v>3</c:v>
                </c:pt>
                <c:pt idx="5386">
                  <c:v>14</c:v>
                </c:pt>
                <c:pt idx="5387">
                  <c:v>6</c:v>
                </c:pt>
                <c:pt idx="5388">
                  <c:v>14</c:v>
                </c:pt>
                <c:pt idx="5389">
                  <c:v>3</c:v>
                </c:pt>
                <c:pt idx="5390">
                  <c:v>4</c:v>
                </c:pt>
                <c:pt idx="5391">
                  <c:v>5</c:v>
                </c:pt>
                <c:pt idx="5392">
                  <c:v>24</c:v>
                </c:pt>
                <c:pt idx="5393">
                  <c:v>13</c:v>
                </c:pt>
                <c:pt idx="5394">
                  <c:v>30</c:v>
                </c:pt>
                <c:pt idx="5395">
                  <c:v>18</c:v>
                </c:pt>
                <c:pt idx="5396">
                  <c:v>21</c:v>
                </c:pt>
                <c:pt idx="5397">
                  <c:v>29</c:v>
                </c:pt>
                <c:pt idx="5398">
                  <c:v>28</c:v>
                </c:pt>
                <c:pt idx="5399">
                  <c:v>10</c:v>
                </c:pt>
                <c:pt idx="5400">
                  <c:v>24</c:v>
                </c:pt>
                <c:pt idx="5401">
                  <c:v>0</c:v>
                </c:pt>
                <c:pt idx="5402">
                  <c:v>-3</c:v>
                </c:pt>
                <c:pt idx="5403">
                  <c:v>0</c:v>
                </c:pt>
                <c:pt idx="5404">
                  <c:v>-3</c:v>
                </c:pt>
                <c:pt idx="5405">
                  <c:v>13</c:v>
                </c:pt>
                <c:pt idx="5406">
                  <c:v>15</c:v>
                </c:pt>
                <c:pt idx="5407">
                  <c:v>29</c:v>
                </c:pt>
                <c:pt idx="5408">
                  <c:v>26</c:v>
                </c:pt>
                <c:pt idx="5409">
                  <c:v>17</c:v>
                </c:pt>
                <c:pt idx="5410">
                  <c:v>18</c:v>
                </c:pt>
                <c:pt idx="5411">
                  <c:v>22</c:v>
                </c:pt>
                <c:pt idx="5412">
                  <c:v>26</c:v>
                </c:pt>
                <c:pt idx="5413">
                  <c:v>14</c:v>
                </c:pt>
                <c:pt idx="5414">
                  <c:v>2</c:v>
                </c:pt>
                <c:pt idx="5415">
                  <c:v>16</c:v>
                </c:pt>
                <c:pt idx="5416">
                  <c:v>6</c:v>
                </c:pt>
                <c:pt idx="5417">
                  <c:v>-3</c:v>
                </c:pt>
                <c:pt idx="5418">
                  <c:v>0</c:v>
                </c:pt>
                <c:pt idx="5419">
                  <c:v>20</c:v>
                </c:pt>
                <c:pt idx="5420">
                  <c:v>25</c:v>
                </c:pt>
                <c:pt idx="5421">
                  <c:v>17</c:v>
                </c:pt>
                <c:pt idx="5422">
                  <c:v>19</c:v>
                </c:pt>
                <c:pt idx="5423">
                  <c:v>18</c:v>
                </c:pt>
                <c:pt idx="5424">
                  <c:v>18</c:v>
                </c:pt>
                <c:pt idx="5425">
                  <c:v>23</c:v>
                </c:pt>
                <c:pt idx="5426">
                  <c:v>28</c:v>
                </c:pt>
                <c:pt idx="5427">
                  <c:v>26</c:v>
                </c:pt>
                <c:pt idx="5428">
                  <c:v>21</c:v>
                </c:pt>
                <c:pt idx="5429">
                  <c:v>21</c:v>
                </c:pt>
                <c:pt idx="5430">
                  <c:v>31</c:v>
                </c:pt>
                <c:pt idx="5431">
                  <c:v>33</c:v>
                </c:pt>
                <c:pt idx="5432">
                  <c:v>32</c:v>
                </c:pt>
                <c:pt idx="5433">
                  <c:v>31</c:v>
                </c:pt>
                <c:pt idx="5434">
                  <c:v>35</c:v>
                </c:pt>
                <c:pt idx="5435">
                  <c:v>28</c:v>
                </c:pt>
                <c:pt idx="5436">
                  <c:v>21</c:v>
                </c:pt>
                <c:pt idx="5437">
                  <c:v>26</c:v>
                </c:pt>
                <c:pt idx="5438">
                  <c:v>21</c:v>
                </c:pt>
                <c:pt idx="5439">
                  <c:v>23</c:v>
                </c:pt>
                <c:pt idx="5440">
                  <c:v>36</c:v>
                </c:pt>
                <c:pt idx="5441">
                  <c:v>32</c:v>
                </c:pt>
                <c:pt idx="5442">
                  <c:v>36</c:v>
                </c:pt>
                <c:pt idx="5443">
                  <c:v>32</c:v>
                </c:pt>
                <c:pt idx="5444">
                  <c:v>26</c:v>
                </c:pt>
                <c:pt idx="5445">
                  <c:v>29</c:v>
                </c:pt>
                <c:pt idx="5446">
                  <c:v>30</c:v>
                </c:pt>
                <c:pt idx="5447">
                  <c:v>25</c:v>
                </c:pt>
                <c:pt idx="5448">
                  <c:v>25</c:v>
                </c:pt>
                <c:pt idx="5449">
                  <c:v>26</c:v>
                </c:pt>
                <c:pt idx="5450">
                  <c:v>20</c:v>
                </c:pt>
                <c:pt idx="5451">
                  <c:v>26</c:v>
                </c:pt>
                <c:pt idx="5452">
                  <c:v>32</c:v>
                </c:pt>
                <c:pt idx="5453">
                  <c:v>26</c:v>
                </c:pt>
                <c:pt idx="5454">
                  <c:v>17</c:v>
                </c:pt>
                <c:pt idx="5455">
                  <c:v>21</c:v>
                </c:pt>
                <c:pt idx="5456">
                  <c:v>22</c:v>
                </c:pt>
                <c:pt idx="5457">
                  <c:v>33</c:v>
                </c:pt>
                <c:pt idx="5458">
                  <c:v>27</c:v>
                </c:pt>
                <c:pt idx="5459">
                  <c:v>22</c:v>
                </c:pt>
                <c:pt idx="5460">
                  <c:v>14</c:v>
                </c:pt>
                <c:pt idx="5461">
                  <c:v>17</c:v>
                </c:pt>
                <c:pt idx="5462">
                  <c:v>19</c:v>
                </c:pt>
                <c:pt idx="5463">
                  <c:v>29</c:v>
                </c:pt>
                <c:pt idx="5464">
                  <c:v>23</c:v>
                </c:pt>
                <c:pt idx="5465">
                  <c:v>32</c:v>
                </c:pt>
                <c:pt idx="5466">
                  <c:v>26</c:v>
                </c:pt>
                <c:pt idx="5467">
                  <c:v>17</c:v>
                </c:pt>
                <c:pt idx="5468">
                  <c:v>24</c:v>
                </c:pt>
                <c:pt idx="5469">
                  <c:v>38</c:v>
                </c:pt>
                <c:pt idx="5470">
                  <c:v>35</c:v>
                </c:pt>
                <c:pt idx="5471">
                  <c:v>23</c:v>
                </c:pt>
                <c:pt idx="5472">
                  <c:v>22</c:v>
                </c:pt>
                <c:pt idx="5473">
                  <c:v>27</c:v>
                </c:pt>
                <c:pt idx="5474">
                  <c:v>32</c:v>
                </c:pt>
                <c:pt idx="5475">
                  <c:v>22</c:v>
                </c:pt>
                <c:pt idx="5476">
                  <c:v>24</c:v>
                </c:pt>
                <c:pt idx="5477">
                  <c:v>28</c:v>
                </c:pt>
                <c:pt idx="5478">
                  <c:v>28</c:v>
                </c:pt>
                <c:pt idx="5479">
                  <c:v>27</c:v>
                </c:pt>
                <c:pt idx="5480">
                  <c:v>29</c:v>
                </c:pt>
                <c:pt idx="5481">
                  <c:v>34</c:v>
                </c:pt>
                <c:pt idx="5482">
                  <c:v>27</c:v>
                </c:pt>
                <c:pt idx="5483">
                  <c:v>24</c:v>
                </c:pt>
                <c:pt idx="5484">
                  <c:v>36</c:v>
                </c:pt>
                <c:pt idx="5485">
                  <c:v>29</c:v>
                </c:pt>
                <c:pt idx="5486">
                  <c:v>26</c:v>
                </c:pt>
                <c:pt idx="5487">
                  <c:v>26</c:v>
                </c:pt>
                <c:pt idx="5488">
                  <c:v>29</c:v>
                </c:pt>
                <c:pt idx="5489">
                  <c:v>30</c:v>
                </c:pt>
                <c:pt idx="5490">
                  <c:v>37</c:v>
                </c:pt>
                <c:pt idx="5491">
                  <c:v>29</c:v>
                </c:pt>
                <c:pt idx="5492">
                  <c:v>27</c:v>
                </c:pt>
                <c:pt idx="5493">
                  <c:v>28</c:v>
                </c:pt>
                <c:pt idx="5494">
                  <c:v>29</c:v>
                </c:pt>
                <c:pt idx="5495">
                  <c:v>29</c:v>
                </c:pt>
                <c:pt idx="5496">
                  <c:v>34</c:v>
                </c:pt>
                <c:pt idx="5497">
                  <c:v>39</c:v>
                </c:pt>
                <c:pt idx="5498">
                  <c:v>48</c:v>
                </c:pt>
                <c:pt idx="5499">
                  <c:v>36</c:v>
                </c:pt>
                <c:pt idx="5500">
                  <c:v>28</c:v>
                </c:pt>
                <c:pt idx="5501">
                  <c:v>31</c:v>
                </c:pt>
                <c:pt idx="5502">
                  <c:v>36</c:v>
                </c:pt>
                <c:pt idx="5503">
                  <c:v>38</c:v>
                </c:pt>
                <c:pt idx="5504">
                  <c:v>36</c:v>
                </c:pt>
                <c:pt idx="5505">
                  <c:v>42</c:v>
                </c:pt>
                <c:pt idx="5506">
                  <c:v>38</c:v>
                </c:pt>
                <c:pt idx="5507">
                  <c:v>28</c:v>
                </c:pt>
                <c:pt idx="5508">
                  <c:v>39</c:v>
                </c:pt>
                <c:pt idx="5509">
                  <c:v>38</c:v>
                </c:pt>
                <c:pt idx="5510">
                  <c:v>26</c:v>
                </c:pt>
                <c:pt idx="5511">
                  <c:v>28</c:v>
                </c:pt>
                <c:pt idx="5512">
                  <c:v>26</c:v>
                </c:pt>
                <c:pt idx="5513">
                  <c:v>32</c:v>
                </c:pt>
                <c:pt idx="5514">
                  <c:v>27</c:v>
                </c:pt>
                <c:pt idx="5515">
                  <c:v>32</c:v>
                </c:pt>
                <c:pt idx="5516">
                  <c:v>33</c:v>
                </c:pt>
                <c:pt idx="5517">
                  <c:v>29</c:v>
                </c:pt>
                <c:pt idx="5518">
                  <c:v>31</c:v>
                </c:pt>
                <c:pt idx="5519">
                  <c:v>39</c:v>
                </c:pt>
                <c:pt idx="5520">
                  <c:v>26</c:v>
                </c:pt>
                <c:pt idx="5521">
                  <c:v>27</c:v>
                </c:pt>
                <c:pt idx="5522">
                  <c:v>30</c:v>
                </c:pt>
                <c:pt idx="5523">
                  <c:v>36</c:v>
                </c:pt>
                <c:pt idx="5524">
                  <c:v>34</c:v>
                </c:pt>
                <c:pt idx="5525">
                  <c:v>29</c:v>
                </c:pt>
                <c:pt idx="5526">
                  <c:v>32</c:v>
                </c:pt>
                <c:pt idx="5527">
                  <c:v>33</c:v>
                </c:pt>
                <c:pt idx="5528">
                  <c:v>38</c:v>
                </c:pt>
                <c:pt idx="5529">
                  <c:v>37</c:v>
                </c:pt>
                <c:pt idx="5530">
                  <c:v>39</c:v>
                </c:pt>
                <c:pt idx="5531">
                  <c:v>25</c:v>
                </c:pt>
                <c:pt idx="5532">
                  <c:v>28</c:v>
                </c:pt>
                <c:pt idx="5533">
                  <c:v>28</c:v>
                </c:pt>
                <c:pt idx="5534">
                  <c:v>32</c:v>
                </c:pt>
                <c:pt idx="5535">
                  <c:v>37</c:v>
                </c:pt>
                <c:pt idx="5536">
                  <c:v>35</c:v>
                </c:pt>
                <c:pt idx="5537">
                  <c:v>39</c:v>
                </c:pt>
                <c:pt idx="5538">
                  <c:v>28</c:v>
                </c:pt>
                <c:pt idx="5539">
                  <c:v>33</c:v>
                </c:pt>
                <c:pt idx="5540">
                  <c:v>33</c:v>
                </c:pt>
                <c:pt idx="5541">
                  <c:v>35</c:v>
                </c:pt>
                <c:pt idx="5542">
                  <c:v>33</c:v>
                </c:pt>
                <c:pt idx="5543">
                  <c:v>34</c:v>
                </c:pt>
                <c:pt idx="5544">
                  <c:v>31</c:v>
                </c:pt>
                <c:pt idx="5545">
                  <c:v>36</c:v>
                </c:pt>
                <c:pt idx="5546">
                  <c:v>38</c:v>
                </c:pt>
                <c:pt idx="5547">
                  <c:v>29</c:v>
                </c:pt>
                <c:pt idx="5548">
                  <c:v>32</c:v>
                </c:pt>
                <c:pt idx="5549">
                  <c:v>32</c:v>
                </c:pt>
                <c:pt idx="5550">
                  <c:v>36</c:v>
                </c:pt>
                <c:pt idx="5551">
                  <c:v>35</c:v>
                </c:pt>
                <c:pt idx="5552">
                  <c:v>29</c:v>
                </c:pt>
                <c:pt idx="5553">
                  <c:v>28</c:v>
                </c:pt>
                <c:pt idx="5554">
                  <c:v>28</c:v>
                </c:pt>
                <c:pt idx="5555">
                  <c:v>27</c:v>
                </c:pt>
                <c:pt idx="5556">
                  <c:v>27</c:v>
                </c:pt>
                <c:pt idx="5557">
                  <c:v>29</c:v>
                </c:pt>
                <c:pt idx="5558">
                  <c:v>33</c:v>
                </c:pt>
                <c:pt idx="5559">
                  <c:v>29</c:v>
                </c:pt>
                <c:pt idx="5560">
                  <c:v>28</c:v>
                </c:pt>
                <c:pt idx="5561">
                  <c:v>34</c:v>
                </c:pt>
                <c:pt idx="5562">
                  <c:v>42</c:v>
                </c:pt>
                <c:pt idx="5563">
                  <c:v>34</c:v>
                </c:pt>
                <c:pt idx="5564">
                  <c:v>32</c:v>
                </c:pt>
                <c:pt idx="5565">
                  <c:v>33</c:v>
                </c:pt>
                <c:pt idx="5566">
                  <c:v>33</c:v>
                </c:pt>
                <c:pt idx="5567">
                  <c:v>55</c:v>
                </c:pt>
                <c:pt idx="5568">
                  <c:v>54</c:v>
                </c:pt>
                <c:pt idx="5569">
                  <c:v>30</c:v>
                </c:pt>
                <c:pt idx="5570">
                  <c:v>35</c:v>
                </c:pt>
                <c:pt idx="5571">
                  <c:v>40</c:v>
                </c:pt>
                <c:pt idx="5572">
                  <c:v>47</c:v>
                </c:pt>
                <c:pt idx="5573">
                  <c:v>46</c:v>
                </c:pt>
                <c:pt idx="5574">
                  <c:v>43</c:v>
                </c:pt>
                <c:pt idx="5575">
                  <c:v>36</c:v>
                </c:pt>
                <c:pt idx="5576">
                  <c:v>36</c:v>
                </c:pt>
                <c:pt idx="5577">
                  <c:v>32</c:v>
                </c:pt>
                <c:pt idx="5578">
                  <c:v>38</c:v>
                </c:pt>
                <c:pt idx="5579">
                  <c:v>37</c:v>
                </c:pt>
                <c:pt idx="5580">
                  <c:v>33</c:v>
                </c:pt>
                <c:pt idx="5581">
                  <c:v>31</c:v>
                </c:pt>
                <c:pt idx="5582">
                  <c:v>28</c:v>
                </c:pt>
                <c:pt idx="5583">
                  <c:v>33</c:v>
                </c:pt>
                <c:pt idx="5584">
                  <c:v>35</c:v>
                </c:pt>
                <c:pt idx="5585">
                  <c:v>50</c:v>
                </c:pt>
                <c:pt idx="5586">
                  <c:v>31</c:v>
                </c:pt>
                <c:pt idx="5587">
                  <c:v>32</c:v>
                </c:pt>
                <c:pt idx="5588">
                  <c:v>36</c:v>
                </c:pt>
                <c:pt idx="5589">
                  <c:v>36</c:v>
                </c:pt>
                <c:pt idx="5590">
                  <c:v>32</c:v>
                </c:pt>
                <c:pt idx="5591">
                  <c:v>29</c:v>
                </c:pt>
                <c:pt idx="5592">
                  <c:v>36</c:v>
                </c:pt>
                <c:pt idx="5593">
                  <c:v>33</c:v>
                </c:pt>
                <c:pt idx="5594">
                  <c:v>32</c:v>
                </c:pt>
                <c:pt idx="5595">
                  <c:v>30</c:v>
                </c:pt>
                <c:pt idx="5596">
                  <c:v>27</c:v>
                </c:pt>
                <c:pt idx="5597">
                  <c:v>31</c:v>
                </c:pt>
                <c:pt idx="5598">
                  <c:v>34</c:v>
                </c:pt>
                <c:pt idx="5599">
                  <c:v>32</c:v>
                </c:pt>
                <c:pt idx="5600">
                  <c:v>31</c:v>
                </c:pt>
                <c:pt idx="5601">
                  <c:v>34</c:v>
                </c:pt>
                <c:pt idx="5602">
                  <c:v>33</c:v>
                </c:pt>
                <c:pt idx="5603">
                  <c:v>35</c:v>
                </c:pt>
                <c:pt idx="5604">
                  <c:v>38</c:v>
                </c:pt>
                <c:pt idx="5605">
                  <c:v>40</c:v>
                </c:pt>
                <c:pt idx="5606">
                  <c:v>38</c:v>
                </c:pt>
                <c:pt idx="5607">
                  <c:v>38</c:v>
                </c:pt>
                <c:pt idx="5608">
                  <c:v>29</c:v>
                </c:pt>
                <c:pt idx="5609">
                  <c:v>35</c:v>
                </c:pt>
                <c:pt idx="5610">
                  <c:v>36</c:v>
                </c:pt>
                <c:pt idx="5611">
                  <c:v>32</c:v>
                </c:pt>
                <c:pt idx="5612">
                  <c:v>32</c:v>
                </c:pt>
                <c:pt idx="5613">
                  <c:v>27</c:v>
                </c:pt>
                <c:pt idx="5614">
                  <c:v>24</c:v>
                </c:pt>
                <c:pt idx="5615">
                  <c:v>27</c:v>
                </c:pt>
                <c:pt idx="5616">
                  <c:v>34</c:v>
                </c:pt>
                <c:pt idx="5617">
                  <c:v>28</c:v>
                </c:pt>
                <c:pt idx="5618">
                  <c:v>27</c:v>
                </c:pt>
                <c:pt idx="5619">
                  <c:v>26</c:v>
                </c:pt>
                <c:pt idx="5620">
                  <c:v>24</c:v>
                </c:pt>
                <c:pt idx="5621">
                  <c:v>28</c:v>
                </c:pt>
                <c:pt idx="5622">
                  <c:v>24</c:v>
                </c:pt>
                <c:pt idx="5623">
                  <c:v>25</c:v>
                </c:pt>
                <c:pt idx="5624">
                  <c:v>21</c:v>
                </c:pt>
                <c:pt idx="5625">
                  <c:v>22</c:v>
                </c:pt>
                <c:pt idx="5626">
                  <c:v>24</c:v>
                </c:pt>
                <c:pt idx="5627">
                  <c:v>25</c:v>
                </c:pt>
                <c:pt idx="5628">
                  <c:v>27</c:v>
                </c:pt>
                <c:pt idx="5629">
                  <c:v>27</c:v>
                </c:pt>
                <c:pt idx="5630">
                  <c:v>26</c:v>
                </c:pt>
                <c:pt idx="5631">
                  <c:v>29</c:v>
                </c:pt>
                <c:pt idx="5632">
                  <c:v>32</c:v>
                </c:pt>
                <c:pt idx="5633">
                  <c:v>30</c:v>
                </c:pt>
                <c:pt idx="5634">
                  <c:v>30</c:v>
                </c:pt>
                <c:pt idx="5635">
                  <c:v>40</c:v>
                </c:pt>
                <c:pt idx="5636">
                  <c:v>37</c:v>
                </c:pt>
                <c:pt idx="5637">
                  <c:v>27</c:v>
                </c:pt>
                <c:pt idx="5638">
                  <c:v>29</c:v>
                </c:pt>
                <c:pt idx="5639">
                  <c:v>24</c:v>
                </c:pt>
                <c:pt idx="5640">
                  <c:v>31</c:v>
                </c:pt>
                <c:pt idx="5641">
                  <c:v>32</c:v>
                </c:pt>
                <c:pt idx="5642">
                  <c:v>42</c:v>
                </c:pt>
                <c:pt idx="5643">
                  <c:v>27</c:v>
                </c:pt>
                <c:pt idx="5644">
                  <c:v>33</c:v>
                </c:pt>
                <c:pt idx="5645">
                  <c:v>38</c:v>
                </c:pt>
                <c:pt idx="5646">
                  <c:v>36</c:v>
                </c:pt>
                <c:pt idx="5647">
                  <c:v>34</c:v>
                </c:pt>
                <c:pt idx="5648">
                  <c:v>30</c:v>
                </c:pt>
                <c:pt idx="5649">
                  <c:v>23</c:v>
                </c:pt>
                <c:pt idx="5650">
                  <c:v>24</c:v>
                </c:pt>
                <c:pt idx="5651">
                  <c:v>24</c:v>
                </c:pt>
                <c:pt idx="5652">
                  <c:v>33</c:v>
                </c:pt>
                <c:pt idx="5653">
                  <c:v>24</c:v>
                </c:pt>
                <c:pt idx="5654">
                  <c:v>26</c:v>
                </c:pt>
                <c:pt idx="5655">
                  <c:v>28</c:v>
                </c:pt>
                <c:pt idx="5656">
                  <c:v>25</c:v>
                </c:pt>
                <c:pt idx="5657">
                  <c:v>24</c:v>
                </c:pt>
                <c:pt idx="5658">
                  <c:v>21</c:v>
                </c:pt>
                <c:pt idx="5659">
                  <c:v>22</c:v>
                </c:pt>
                <c:pt idx="5660">
                  <c:v>31</c:v>
                </c:pt>
                <c:pt idx="5661">
                  <c:v>24</c:v>
                </c:pt>
                <c:pt idx="5662">
                  <c:v>27</c:v>
                </c:pt>
                <c:pt idx="5663">
                  <c:v>22</c:v>
                </c:pt>
                <c:pt idx="5664">
                  <c:v>16</c:v>
                </c:pt>
                <c:pt idx="5665">
                  <c:v>19</c:v>
                </c:pt>
                <c:pt idx="5666">
                  <c:v>22</c:v>
                </c:pt>
                <c:pt idx="5667">
                  <c:v>19</c:v>
                </c:pt>
                <c:pt idx="5668">
                  <c:v>15</c:v>
                </c:pt>
                <c:pt idx="5669">
                  <c:v>18</c:v>
                </c:pt>
                <c:pt idx="5670">
                  <c:v>17</c:v>
                </c:pt>
                <c:pt idx="5671">
                  <c:v>20</c:v>
                </c:pt>
                <c:pt idx="5672">
                  <c:v>39</c:v>
                </c:pt>
                <c:pt idx="5673">
                  <c:v>28</c:v>
                </c:pt>
                <c:pt idx="5674">
                  <c:v>27</c:v>
                </c:pt>
                <c:pt idx="5675">
                  <c:v>11</c:v>
                </c:pt>
                <c:pt idx="5676">
                  <c:v>12</c:v>
                </c:pt>
                <c:pt idx="5677">
                  <c:v>7</c:v>
                </c:pt>
                <c:pt idx="5678">
                  <c:v>10</c:v>
                </c:pt>
                <c:pt idx="5679">
                  <c:v>27</c:v>
                </c:pt>
                <c:pt idx="5680">
                  <c:v>25</c:v>
                </c:pt>
                <c:pt idx="5681">
                  <c:v>10</c:v>
                </c:pt>
                <c:pt idx="5682">
                  <c:v>10</c:v>
                </c:pt>
                <c:pt idx="5683">
                  <c:v>16</c:v>
                </c:pt>
                <c:pt idx="5684">
                  <c:v>30</c:v>
                </c:pt>
                <c:pt idx="5685">
                  <c:v>19</c:v>
                </c:pt>
                <c:pt idx="5686">
                  <c:v>-2</c:v>
                </c:pt>
                <c:pt idx="5687">
                  <c:v>-2</c:v>
                </c:pt>
                <c:pt idx="5688">
                  <c:v>2</c:v>
                </c:pt>
                <c:pt idx="5689">
                  <c:v>16</c:v>
                </c:pt>
                <c:pt idx="5690">
                  <c:v>30</c:v>
                </c:pt>
                <c:pt idx="5691">
                  <c:v>33</c:v>
                </c:pt>
                <c:pt idx="5692">
                  <c:v>28</c:v>
                </c:pt>
                <c:pt idx="5693">
                  <c:v>12</c:v>
                </c:pt>
                <c:pt idx="5694">
                  <c:v>17</c:v>
                </c:pt>
                <c:pt idx="5695">
                  <c:v>15</c:v>
                </c:pt>
                <c:pt idx="5696">
                  <c:v>17</c:v>
                </c:pt>
                <c:pt idx="5697">
                  <c:v>10</c:v>
                </c:pt>
                <c:pt idx="5698">
                  <c:v>25</c:v>
                </c:pt>
                <c:pt idx="5699">
                  <c:v>27</c:v>
                </c:pt>
                <c:pt idx="5700">
                  <c:v>29</c:v>
                </c:pt>
                <c:pt idx="5701">
                  <c:v>32</c:v>
                </c:pt>
                <c:pt idx="5702">
                  <c:v>31</c:v>
                </c:pt>
                <c:pt idx="5703">
                  <c:v>24</c:v>
                </c:pt>
                <c:pt idx="5704">
                  <c:v>8</c:v>
                </c:pt>
                <c:pt idx="5705">
                  <c:v>15</c:v>
                </c:pt>
                <c:pt idx="5706">
                  <c:v>23</c:v>
                </c:pt>
                <c:pt idx="5707">
                  <c:v>11</c:v>
                </c:pt>
                <c:pt idx="5708">
                  <c:v>19</c:v>
                </c:pt>
                <c:pt idx="5709">
                  <c:v>0</c:v>
                </c:pt>
                <c:pt idx="5710">
                  <c:v>6</c:v>
                </c:pt>
                <c:pt idx="5711">
                  <c:v>0</c:v>
                </c:pt>
                <c:pt idx="5712">
                  <c:v>-7</c:v>
                </c:pt>
                <c:pt idx="5713">
                  <c:v>-6</c:v>
                </c:pt>
                <c:pt idx="5714">
                  <c:v>-5</c:v>
                </c:pt>
                <c:pt idx="5715">
                  <c:v>1</c:v>
                </c:pt>
                <c:pt idx="5716">
                  <c:v>-1</c:v>
                </c:pt>
                <c:pt idx="5717">
                  <c:v>6</c:v>
                </c:pt>
                <c:pt idx="5718">
                  <c:v>21</c:v>
                </c:pt>
                <c:pt idx="5719">
                  <c:v>28</c:v>
                </c:pt>
                <c:pt idx="5720">
                  <c:v>26</c:v>
                </c:pt>
                <c:pt idx="5721">
                  <c:v>15</c:v>
                </c:pt>
                <c:pt idx="5722">
                  <c:v>17</c:v>
                </c:pt>
                <c:pt idx="5723">
                  <c:v>12</c:v>
                </c:pt>
                <c:pt idx="5724">
                  <c:v>26</c:v>
                </c:pt>
                <c:pt idx="5725">
                  <c:v>24</c:v>
                </c:pt>
                <c:pt idx="5726">
                  <c:v>22</c:v>
                </c:pt>
                <c:pt idx="5727">
                  <c:v>30</c:v>
                </c:pt>
                <c:pt idx="5728">
                  <c:v>20</c:v>
                </c:pt>
                <c:pt idx="5729">
                  <c:v>6</c:v>
                </c:pt>
                <c:pt idx="5730">
                  <c:v>7</c:v>
                </c:pt>
                <c:pt idx="5731">
                  <c:v>21</c:v>
                </c:pt>
                <c:pt idx="5732">
                  <c:v>10</c:v>
                </c:pt>
                <c:pt idx="5733">
                  <c:v>6</c:v>
                </c:pt>
                <c:pt idx="5734">
                  <c:v>13</c:v>
                </c:pt>
                <c:pt idx="5735">
                  <c:v>10</c:v>
                </c:pt>
                <c:pt idx="5736">
                  <c:v>13</c:v>
                </c:pt>
                <c:pt idx="5737">
                  <c:v>13</c:v>
                </c:pt>
                <c:pt idx="5738">
                  <c:v>18</c:v>
                </c:pt>
                <c:pt idx="5739">
                  <c:v>13</c:v>
                </c:pt>
                <c:pt idx="5740">
                  <c:v>16</c:v>
                </c:pt>
                <c:pt idx="5741">
                  <c:v>15</c:v>
                </c:pt>
                <c:pt idx="5742">
                  <c:v>13</c:v>
                </c:pt>
                <c:pt idx="5743">
                  <c:v>15</c:v>
                </c:pt>
                <c:pt idx="5744">
                  <c:v>24</c:v>
                </c:pt>
                <c:pt idx="5745">
                  <c:v>19</c:v>
                </c:pt>
                <c:pt idx="5746">
                  <c:v>29</c:v>
                </c:pt>
                <c:pt idx="5747">
                  <c:v>27</c:v>
                </c:pt>
                <c:pt idx="5748">
                  <c:v>16</c:v>
                </c:pt>
                <c:pt idx="5749">
                  <c:v>14</c:v>
                </c:pt>
                <c:pt idx="5750">
                  <c:v>9</c:v>
                </c:pt>
                <c:pt idx="5751">
                  <c:v>11</c:v>
                </c:pt>
                <c:pt idx="5752">
                  <c:v>0</c:v>
                </c:pt>
                <c:pt idx="5753">
                  <c:v>5</c:v>
                </c:pt>
                <c:pt idx="5754">
                  <c:v>-2</c:v>
                </c:pt>
                <c:pt idx="5755">
                  <c:v>-6</c:v>
                </c:pt>
                <c:pt idx="5756">
                  <c:v>3</c:v>
                </c:pt>
                <c:pt idx="5757">
                  <c:v>16</c:v>
                </c:pt>
                <c:pt idx="5758">
                  <c:v>9</c:v>
                </c:pt>
                <c:pt idx="5759">
                  <c:v>8</c:v>
                </c:pt>
                <c:pt idx="5760">
                  <c:v>23</c:v>
                </c:pt>
                <c:pt idx="5761">
                  <c:v>30</c:v>
                </c:pt>
                <c:pt idx="5762">
                  <c:v>20</c:v>
                </c:pt>
                <c:pt idx="5763">
                  <c:v>4</c:v>
                </c:pt>
                <c:pt idx="5764">
                  <c:v>23</c:v>
                </c:pt>
                <c:pt idx="5765">
                  <c:v>8</c:v>
                </c:pt>
                <c:pt idx="5766">
                  <c:v>-12</c:v>
                </c:pt>
                <c:pt idx="5767">
                  <c:v>14</c:v>
                </c:pt>
                <c:pt idx="5768">
                  <c:v>-1</c:v>
                </c:pt>
                <c:pt idx="5769">
                  <c:v>22</c:v>
                </c:pt>
                <c:pt idx="5770">
                  <c:v>28</c:v>
                </c:pt>
                <c:pt idx="5771">
                  <c:v>22</c:v>
                </c:pt>
                <c:pt idx="5772">
                  <c:v>17</c:v>
                </c:pt>
                <c:pt idx="5773">
                  <c:v>12</c:v>
                </c:pt>
                <c:pt idx="5774">
                  <c:v>15</c:v>
                </c:pt>
                <c:pt idx="5775">
                  <c:v>18</c:v>
                </c:pt>
                <c:pt idx="5776">
                  <c:v>8</c:v>
                </c:pt>
                <c:pt idx="5777">
                  <c:v>1</c:v>
                </c:pt>
                <c:pt idx="5778">
                  <c:v>13</c:v>
                </c:pt>
                <c:pt idx="5779">
                  <c:v>19</c:v>
                </c:pt>
                <c:pt idx="5780">
                  <c:v>28</c:v>
                </c:pt>
                <c:pt idx="5781">
                  <c:v>30</c:v>
                </c:pt>
                <c:pt idx="5782">
                  <c:v>20</c:v>
                </c:pt>
                <c:pt idx="5783">
                  <c:v>18</c:v>
                </c:pt>
                <c:pt idx="5784">
                  <c:v>17</c:v>
                </c:pt>
                <c:pt idx="5785">
                  <c:v>22</c:v>
                </c:pt>
                <c:pt idx="5786">
                  <c:v>22</c:v>
                </c:pt>
                <c:pt idx="5787">
                  <c:v>32</c:v>
                </c:pt>
                <c:pt idx="5788">
                  <c:v>24</c:v>
                </c:pt>
                <c:pt idx="5789">
                  <c:v>18</c:v>
                </c:pt>
                <c:pt idx="5790">
                  <c:v>18</c:v>
                </c:pt>
                <c:pt idx="5791">
                  <c:v>17</c:v>
                </c:pt>
                <c:pt idx="5792">
                  <c:v>28</c:v>
                </c:pt>
                <c:pt idx="5793">
                  <c:v>27</c:v>
                </c:pt>
                <c:pt idx="5794">
                  <c:v>20</c:v>
                </c:pt>
                <c:pt idx="5795">
                  <c:v>15</c:v>
                </c:pt>
                <c:pt idx="5796">
                  <c:v>19</c:v>
                </c:pt>
                <c:pt idx="5797">
                  <c:v>31</c:v>
                </c:pt>
                <c:pt idx="5798">
                  <c:v>40</c:v>
                </c:pt>
                <c:pt idx="5799">
                  <c:v>16</c:v>
                </c:pt>
                <c:pt idx="5800">
                  <c:v>28</c:v>
                </c:pt>
                <c:pt idx="5801">
                  <c:v>30</c:v>
                </c:pt>
                <c:pt idx="5802">
                  <c:v>17</c:v>
                </c:pt>
                <c:pt idx="5803">
                  <c:v>17</c:v>
                </c:pt>
                <c:pt idx="5804">
                  <c:v>21</c:v>
                </c:pt>
                <c:pt idx="5805">
                  <c:v>5</c:v>
                </c:pt>
                <c:pt idx="5806">
                  <c:v>25</c:v>
                </c:pt>
                <c:pt idx="5807">
                  <c:v>27</c:v>
                </c:pt>
                <c:pt idx="5808">
                  <c:v>18</c:v>
                </c:pt>
                <c:pt idx="5809">
                  <c:v>20</c:v>
                </c:pt>
                <c:pt idx="5810">
                  <c:v>21</c:v>
                </c:pt>
                <c:pt idx="5811">
                  <c:v>24</c:v>
                </c:pt>
                <c:pt idx="5812">
                  <c:v>27</c:v>
                </c:pt>
                <c:pt idx="5813">
                  <c:v>20</c:v>
                </c:pt>
                <c:pt idx="5814">
                  <c:v>20</c:v>
                </c:pt>
                <c:pt idx="5815">
                  <c:v>24</c:v>
                </c:pt>
                <c:pt idx="5816">
                  <c:v>31</c:v>
                </c:pt>
                <c:pt idx="5817">
                  <c:v>16</c:v>
                </c:pt>
                <c:pt idx="5818">
                  <c:v>16</c:v>
                </c:pt>
                <c:pt idx="5819">
                  <c:v>34</c:v>
                </c:pt>
                <c:pt idx="5820">
                  <c:v>23</c:v>
                </c:pt>
                <c:pt idx="5821">
                  <c:v>29</c:v>
                </c:pt>
                <c:pt idx="5822">
                  <c:v>28</c:v>
                </c:pt>
                <c:pt idx="5823">
                  <c:v>24</c:v>
                </c:pt>
                <c:pt idx="5824">
                  <c:v>19</c:v>
                </c:pt>
                <c:pt idx="5825">
                  <c:v>26</c:v>
                </c:pt>
                <c:pt idx="5826">
                  <c:v>23</c:v>
                </c:pt>
                <c:pt idx="5827">
                  <c:v>28</c:v>
                </c:pt>
                <c:pt idx="5828">
                  <c:v>25</c:v>
                </c:pt>
                <c:pt idx="5829">
                  <c:v>29</c:v>
                </c:pt>
                <c:pt idx="5830">
                  <c:v>31</c:v>
                </c:pt>
                <c:pt idx="5831">
                  <c:v>29</c:v>
                </c:pt>
                <c:pt idx="5832">
                  <c:v>32</c:v>
                </c:pt>
                <c:pt idx="5833">
                  <c:v>25</c:v>
                </c:pt>
                <c:pt idx="5834">
                  <c:v>27</c:v>
                </c:pt>
                <c:pt idx="5835">
                  <c:v>25</c:v>
                </c:pt>
                <c:pt idx="5836">
                  <c:v>26</c:v>
                </c:pt>
                <c:pt idx="5837">
                  <c:v>20</c:v>
                </c:pt>
                <c:pt idx="5838">
                  <c:v>26</c:v>
                </c:pt>
                <c:pt idx="5839">
                  <c:v>20</c:v>
                </c:pt>
                <c:pt idx="5840">
                  <c:v>29</c:v>
                </c:pt>
                <c:pt idx="5841">
                  <c:v>27</c:v>
                </c:pt>
                <c:pt idx="5842">
                  <c:v>24</c:v>
                </c:pt>
                <c:pt idx="5843">
                  <c:v>27</c:v>
                </c:pt>
                <c:pt idx="5844">
                  <c:v>24</c:v>
                </c:pt>
                <c:pt idx="5845">
                  <c:v>27</c:v>
                </c:pt>
                <c:pt idx="5846">
                  <c:v>29</c:v>
                </c:pt>
                <c:pt idx="5847">
                  <c:v>31</c:v>
                </c:pt>
                <c:pt idx="5848">
                  <c:v>27</c:v>
                </c:pt>
                <c:pt idx="5849">
                  <c:v>34</c:v>
                </c:pt>
                <c:pt idx="5850">
                  <c:v>32</c:v>
                </c:pt>
                <c:pt idx="5851">
                  <c:v>28</c:v>
                </c:pt>
                <c:pt idx="5852">
                  <c:v>32</c:v>
                </c:pt>
                <c:pt idx="5853">
                  <c:v>31</c:v>
                </c:pt>
                <c:pt idx="5854">
                  <c:v>35</c:v>
                </c:pt>
                <c:pt idx="5855">
                  <c:v>29</c:v>
                </c:pt>
                <c:pt idx="5856">
                  <c:v>30</c:v>
                </c:pt>
                <c:pt idx="5857">
                  <c:v>28</c:v>
                </c:pt>
                <c:pt idx="5858">
                  <c:v>36</c:v>
                </c:pt>
                <c:pt idx="5859">
                  <c:v>21</c:v>
                </c:pt>
                <c:pt idx="5860">
                  <c:v>26</c:v>
                </c:pt>
                <c:pt idx="5861">
                  <c:v>28</c:v>
                </c:pt>
                <c:pt idx="5862">
                  <c:v>32</c:v>
                </c:pt>
                <c:pt idx="5863">
                  <c:v>23</c:v>
                </c:pt>
                <c:pt idx="5864">
                  <c:v>24</c:v>
                </c:pt>
                <c:pt idx="5865">
                  <c:v>26</c:v>
                </c:pt>
                <c:pt idx="5866">
                  <c:v>28</c:v>
                </c:pt>
                <c:pt idx="5867">
                  <c:v>30</c:v>
                </c:pt>
                <c:pt idx="5868">
                  <c:v>33</c:v>
                </c:pt>
                <c:pt idx="5869">
                  <c:v>35</c:v>
                </c:pt>
                <c:pt idx="5870">
                  <c:v>45</c:v>
                </c:pt>
                <c:pt idx="5871">
                  <c:v>24</c:v>
                </c:pt>
                <c:pt idx="5872">
                  <c:v>30</c:v>
                </c:pt>
                <c:pt idx="5873">
                  <c:v>29</c:v>
                </c:pt>
                <c:pt idx="5874">
                  <c:v>29</c:v>
                </c:pt>
                <c:pt idx="5875">
                  <c:v>30</c:v>
                </c:pt>
                <c:pt idx="5876">
                  <c:v>32</c:v>
                </c:pt>
                <c:pt idx="5877">
                  <c:v>28</c:v>
                </c:pt>
                <c:pt idx="5878">
                  <c:v>28</c:v>
                </c:pt>
                <c:pt idx="5879">
                  <c:v>39</c:v>
                </c:pt>
                <c:pt idx="5880">
                  <c:v>36</c:v>
                </c:pt>
                <c:pt idx="5881">
                  <c:v>22</c:v>
                </c:pt>
                <c:pt idx="5882">
                  <c:v>27</c:v>
                </c:pt>
                <c:pt idx="5883">
                  <c:v>31</c:v>
                </c:pt>
                <c:pt idx="5884">
                  <c:v>34</c:v>
                </c:pt>
                <c:pt idx="5885">
                  <c:v>34</c:v>
                </c:pt>
                <c:pt idx="5886">
                  <c:v>33</c:v>
                </c:pt>
                <c:pt idx="5887">
                  <c:v>40</c:v>
                </c:pt>
                <c:pt idx="5888">
                  <c:v>29</c:v>
                </c:pt>
                <c:pt idx="5889">
                  <c:v>28</c:v>
                </c:pt>
                <c:pt idx="5890">
                  <c:v>22</c:v>
                </c:pt>
                <c:pt idx="5891">
                  <c:v>26</c:v>
                </c:pt>
                <c:pt idx="5892">
                  <c:v>23</c:v>
                </c:pt>
                <c:pt idx="5893">
                  <c:v>28</c:v>
                </c:pt>
                <c:pt idx="5894">
                  <c:v>34</c:v>
                </c:pt>
                <c:pt idx="5895">
                  <c:v>29</c:v>
                </c:pt>
                <c:pt idx="5896">
                  <c:v>28</c:v>
                </c:pt>
                <c:pt idx="5897">
                  <c:v>40</c:v>
                </c:pt>
                <c:pt idx="5898">
                  <c:v>33</c:v>
                </c:pt>
                <c:pt idx="5899">
                  <c:v>28</c:v>
                </c:pt>
                <c:pt idx="5900">
                  <c:v>34</c:v>
                </c:pt>
                <c:pt idx="5901">
                  <c:v>35</c:v>
                </c:pt>
                <c:pt idx="5902">
                  <c:v>35</c:v>
                </c:pt>
                <c:pt idx="5903">
                  <c:v>34</c:v>
                </c:pt>
                <c:pt idx="5904">
                  <c:v>40</c:v>
                </c:pt>
                <c:pt idx="5905">
                  <c:v>32</c:v>
                </c:pt>
                <c:pt idx="5906">
                  <c:v>35</c:v>
                </c:pt>
                <c:pt idx="5907">
                  <c:v>31</c:v>
                </c:pt>
                <c:pt idx="5908">
                  <c:v>29</c:v>
                </c:pt>
                <c:pt idx="5909">
                  <c:v>33</c:v>
                </c:pt>
                <c:pt idx="5910">
                  <c:v>37</c:v>
                </c:pt>
                <c:pt idx="5911">
                  <c:v>41</c:v>
                </c:pt>
                <c:pt idx="5912">
                  <c:v>32</c:v>
                </c:pt>
                <c:pt idx="5913">
                  <c:v>35</c:v>
                </c:pt>
                <c:pt idx="5914">
                  <c:v>38</c:v>
                </c:pt>
                <c:pt idx="5915">
                  <c:v>37</c:v>
                </c:pt>
                <c:pt idx="5916">
                  <c:v>35</c:v>
                </c:pt>
                <c:pt idx="5917">
                  <c:v>39</c:v>
                </c:pt>
                <c:pt idx="5918">
                  <c:v>41</c:v>
                </c:pt>
                <c:pt idx="5919">
                  <c:v>38</c:v>
                </c:pt>
                <c:pt idx="5920">
                  <c:v>35</c:v>
                </c:pt>
                <c:pt idx="5921">
                  <c:v>38</c:v>
                </c:pt>
                <c:pt idx="5922">
                  <c:v>45</c:v>
                </c:pt>
                <c:pt idx="5923">
                  <c:v>42</c:v>
                </c:pt>
                <c:pt idx="5924">
                  <c:v>47</c:v>
                </c:pt>
                <c:pt idx="5925">
                  <c:v>41</c:v>
                </c:pt>
                <c:pt idx="5926">
                  <c:v>36</c:v>
                </c:pt>
                <c:pt idx="5927">
                  <c:v>30</c:v>
                </c:pt>
                <c:pt idx="5928">
                  <c:v>36</c:v>
                </c:pt>
                <c:pt idx="5929">
                  <c:v>35</c:v>
                </c:pt>
                <c:pt idx="5930">
                  <c:v>36</c:v>
                </c:pt>
                <c:pt idx="5931">
                  <c:v>46</c:v>
                </c:pt>
                <c:pt idx="5932">
                  <c:v>55</c:v>
                </c:pt>
                <c:pt idx="5933">
                  <c:v>39</c:v>
                </c:pt>
                <c:pt idx="5934">
                  <c:v>37</c:v>
                </c:pt>
                <c:pt idx="5935">
                  <c:v>34</c:v>
                </c:pt>
                <c:pt idx="5936">
                  <c:v>32</c:v>
                </c:pt>
                <c:pt idx="5937">
                  <c:v>37</c:v>
                </c:pt>
                <c:pt idx="5938">
                  <c:v>31</c:v>
                </c:pt>
                <c:pt idx="5939">
                  <c:v>30</c:v>
                </c:pt>
                <c:pt idx="5940">
                  <c:v>33</c:v>
                </c:pt>
                <c:pt idx="5941">
                  <c:v>42</c:v>
                </c:pt>
                <c:pt idx="5942">
                  <c:v>35</c:v>
                </c:pt>
                <c:pt idx="5943">
                  <c:v>46</c:v>
                </c:pt>
                <c:pt idx="5944">
                  <c:v>39</c:v>
                </c:pt>
                <c:pt idx="5945">
                  <c:v>42</c:v>
                </c:pt>
                <c:pt idx="5946">
                  <c:v>37</c:v>
                </c:pt>
                <c:pt idx="5947">
                  <c:v>39</c:v>
                </c:pt>
                <c:pt idx="5948">
                  <c:v>38</c:v>
                </c:pt>
                <c:pt idx="5949">
                  <c:v>32</c:v>
                </c:pt>
                <c:pt idx="5950">
                  <c:v>31</c:v>
                </c:pt>
                <c:pt idx="5951">
                  <c:v>38</c:v>
                </c:pt>
                <c:pt idx="5952">
                  <c:v>39</c:v>
                </c:pt>
                <c:pt idx="5953">
                  <c:v>28</c:v>
                </c:pt>
                <c:pt idx="5954">
                  <c:v>29</c:v>
                </c:pt>
                <c:pt idx="5955">
                  <c:v>36</c:v>
                </c:pt>
                <c:pt idx="5956">
                  <c:v>30</c:v>
                </c:pt>
                <c:pt idx="5957">
                  <c:v>30</c:v>
                </c:pt>
                <c:pt idx="5958">
                  <c:v>28</c:v>
                </c:pt>
                <c:pt idx="5959">
                  <c:v>43</c:v>
                </c:pt>
                <c:pt idx="5960">
                  <c:v>40</c:v>
                </c:pt>
                <c:pt idx="5961">
                  <c:v>49</c:v>
                </c:pt>
                <c:pt idx="5962">
                  <c:v>27</c:v>
                </c:pt>
                <c:pt idx="5963">
                  <c:v>30</c:v>
                </c:pt>
                <c:pt idx="5964">
                  <c:v>28</c:v>
                </c:pt>
                <c:pt idx="5965">
                  <c:v>27</c:v>
                </c:pt>
                <c:pt idx="5966">
                  <c:v>30</c:v>
                </c:pt>
                <c:pt idx="5967">
                  <c:v>25</c:v>
                </c:pt>
                <c:pt idx="5968">
                  <c:v>29</c:v>
                </c:pt>
                <c:pt idx="5969">
                  <c:v>28</c:v>
                </c:pt>
                <c:pt idx="5970">
                  <c:v>31</c:v>
                </c:pt>
                <c:pt idx="5971">
                  <c:v>33</c:v>
                </c:pt>
                <c:pt idx="5972">
                  <c:v>34</c:v>
                </c:pt>
                <c:pt idx="5973">
                  <c:v>34</c:v>
                </c:pt>
                <c:pt idx="5974">
                  <c:v>27</c:v>
                </c:pt>
                <c:pt idx="5975">
                  <c:v>23</c:v>
                </c:pt>
                <c:pt idx="5976">
                  <c:v>25</c:v>
                </c:pt>
                <c:pt idx="5977">
                  <c:v>26</c:v>
                </c:pt>
                <c:pt idx="5978">
                  <c:v>26</c:v>
                </c:pt>
                <c:pt idx="5979">
                  <c:v>27</c:v>
                </c:pt>
                <c:pt idx="5980">
                  <c:v>27</c:v>
                </c:pt>
                <c:pt idx="5981">
                  <c:v>37</c:v>
                </c:pt>
                <c:pt idx="5982">
                  <c:v>29</c:v>
                </c:pt>
                <c:pt idx="5983">
                  <c:v>32</c:v>
                </c:pt>
                <c:pt idx="5984">
                  <c:v>32</c:v>
                </c:pt>
                <c:pt idx="5985">
                  <c:v>32</c:v>
                </c:pt>
                <c:pt idx="5986">
                  <c:v>30</c:v>
                </c:pt>
                <c:pt idx="5987">
                  <c:v>34</c:v>
                </c:pt>
                <c:pt idx="5988">
                  <c:v>38</c:v>
                </c:pt>
                <c:pt idx="5989">
                  <c:v>31</c:v>
                </c:pt>
                <c:pt idx="5990">
                  <c:v>32</c:v>
                </c:pt>
                <c:pt idx="5991">
                  <c:v>32</c:v>
                </c:pt>
                <c:pt idx="5992">
                  <c:v>38</c:v>
                </c:pt>
                <c:pt idx="5993">
                  <c:v>30</c:v>
                </c:pt>
                <c:pt idx="5994">
                  <c:v>27</c:v>
                </c:pt>
                <c:pt idx="5995">
                  <c:v>28</c:v>
                </c:pt>
                <c:pt idx="5996">
                  <c:v>29</c:v>
                </c:pt>
                <c:pt idx="5997">
                  <c:v>26</c:v>
                </c:pt>
                <c:pt idx="5998">
                  <c:v>32</c:v>
                </c:pt>
                <c:pt idx="5999">
                  <c:v>25</c:v>
                </c:pt>
                <c:pt idx="6000">
                  <c:v>26</c:v>
                </c:pt>
                <c:pt idx="6001">
                  <c:v>24</c:v>
                </c:pt>
                <c:pt idx="6002">
                  <c:v>23</c:v>
                </c:pt>
                <c:pt idx="6003">
                  <c:v>26</c:v>
                </c:pt>
                <c:pt idx="6004">
                  <c:v>29</c:v>
                </c:pt>
                <c:pt idx="6005">
                  <c:v>35</c:v>
                </c:pt>
                <c:pt idx="6006">
                  <c:v>32</c:v>
                </c:pt>
                <c:pt idx="6007">
                  <c:v>21</c:v>
                </c:pt>
                <c:pt idx="6008">
                  <c:v>26</c:v>
                </c:pt>
                <c:pt idx="6009">
                  <c:v>23</c:v>
                </c:pt>
                <c:pt idx="6010">
                  <c:v>19</c:v>
                </c:pt>
                <c:pt idx="6011">
                  <c:v>19</c:v>
                </c:pt>
                <c:pt idx="6012">
                  <c:v>21</c:v>
                </c:pt>
                <c:pt idx="6013">
                  <c:v>20</c:v>
                </c:pt>
                <c:pt idx="6014">
                  <c:v>24</c:v>
                </c:pt>
                <c:pt idx="6015">
                  <c:v>20</c:v>
                </c:pt>
                <c:pt idx="6016">
                  <c:v>22</c:v>
                </c:pt>
                <c:pt idx="6017">
                  <c:v>21</c:v>
                </c:pt>
                <c:pt idx="6018">
                  <c:v>24</c:v>
                </c:pt>
                <c:pt idx="6019">
                  <c:v>23</c:v>
                </c:pt>
                <c:pt idx="6020">
                  <c:v>26</c:v>
                </c:pt>
                <c:pt idx="6021">
                  <c:v>27</c:v>
                </c:pt>
                <c:pt idx="6022">
                  <c:v>26</c:v>
                </c:pt>
                <c:pt idx="6023">
                  <c:v>18</c:v>
                </c:pt>
                <c:pt idx="6024">
                  <c:v>15</c:v>
                </c:pt>
                <c:pt idx="6025">
                  <c:v>23</c:v>
                </c:pt>
                <c:pt idx="6026">
                  <c:v>27</c:v>
                </c:pt>
                <c:pt idx="6027">
                  <c:v>22</c:v>
                </c:pt>
                <c:pt idx="6028">
                  <c:v>13</c:v>
                </c:pt>
                <c:pt idx="6029">
                  <c:v>13</c:v>
                </c:pt>
                <c:pt idx="6030">
                  <c:v>24</c:v>
                </c:pt>
                <c:pt idx="6031">
                  <c:v>32</c:v>
                </c:pt>
                <c:pt idx="6032">
                  <c:v>32</c:v>
                </c:pt>
                <c:pt idx="6033">
                  <c:v>29</c:v>
                </c:pt>
                <c:pt idx="6034">
                  <c:v>27</c:v>
                </c:pt>
                <c:pt idx="6035">
                  <c:v>14</c:v>
                </c:pt>
                <c:pt idx="6036">
                  <c:v>23</c:v>
                </c:pt>
                <c:pt idx="6037">
                  <c:v>23</c:v>
                </c:pt>
                <c:pt idx="6038">
                  <c:v>-3</c:v>
                </c:pt>
                <c:pt idx="6039">
                  <c:v>13</c:v>
                </c:pt>
                <c:pt idx="6040">
                  <c:v>3</c:v>
                </c:pt>
                <c:pt idx="6041">
                  <c:v>22</c:v>
                </c:pt>
                <c:pt idx="6042">
                  <c:v>11</c:v>
                </c:pt>
                <c:pt idx="6043">
                  <c:v>-8</c:v>
                </c:pt>
                <c:pt idx="6044">
                  <c:v>11</c:v>
                </c:pt>
                <c:pt idx="6045">
                  <c:v>14</c:v>
                </c:pt>
                <c:pt idx="6046">
                  <c:v>8</c:v>
                </c:pt>
                <c:pt idx="6047">
                  <c:v>2</c:v>
                </c:pt>
                <c:pt idx="6048">
                  <c:v>15</c:v>
                </c:pt>
                <c:pt idx="6049">
                  <c:v>21</c:v>
                </c:pt>
                <c:pt idx="6050">
                  <c:v>10</c:v>
                </c:pt>
                <c:pt idx="6051">
                  <c:v>0</c:v>
                </c:pt>
                <c:pt idx="6052">
                  <c:v>-5</c:v>
                </c:pt>
                <c:pt idx="6053">
                  <c:v>2</c:v>
                </c:pt>
                <c:pt idx="6054">
                  <c:v>9</c:v>
                </c:pt>
                <c:pt idx="6055">
                  <c:v>23</c:v>
                </c:pt>
                <c:pt idx="6056">
                  <c:v>30</c:v>
                </c:pt>
                <c:pt idx="6057">
                  <c:v>31</c:v>
                </c:pt>
                <c:pt idx="6058">
                  <c:v>31</c:v>
                </c:pt>
                <c:pt idx="6059">
                  <c:v>31</c:v>
                </c:pt>
                <c:pt idx="6060">
                  <c:v>24</c:v>
                </c:pt>
                <c:pt idx="6061">
                  <c:v>8</c:v>
                </c:pt>
                <c:pt idx="6062">
                  <c:v>4</c:v>
                </c:pt>
                <c:pt idx="6063">
                  <c:v>6</c:v>
                </c:pt>
                <c:pt idx="6064">
                  <c:v>12</c:v>
                </c:pt>
                <c:pt idx="6065">
                  <c:v>12</c:v>
                </c:pt>
                <c:pt idx="6066">
                  <c:v>22</c:v>
                </c:pt>
                <c:pt idx="6067">
                  <c:v>11</c:v>
                </c:pt>
                <c:pt idx="6068">
                  <c:v>-1</c:v>
                </c:pt>
                <c:pt idx="6069">
                  <c:v>5</c:v>
                </c:pt>
                <c:pt idx="6070">
                  <c:v>18</c:v>
                </c:pt>
                <c:pt idx="6071">
                  <c:v>19</c:v>
                </c:pt>
                <c:pt idx="6072">
                  <c:v>26</c:v>
                </c:pt>
                <c:pt idx="6073">
                  <c:v>9</c:v>
                </c:pt>
                <c:pt idx="6074">
                  <c:v>9</c:v>
                </c:pt>
                <c:pt idx="6075">
                  <c:v>17</c:v>
                </c:pt>
                <c:pt idx="6076">
                  <c:v>8</c:v>
                </c:pt>
                <c:pt idx="6077">
                  <c:v>7</c:v>
                </c:pt>
                <c:pt idx="6078">
                  <c:v>28</c:v>
                </c:pt>
                <c:pt idx="6079">
                  <c:v>17</c:v>
                </c:pt>
                <c:pt idx="6080">
                  <c:v>18</c:v>
                </c:pt>
                <c:pt idx="6081">
                  <c:v>16</c:v>
                </c:pt>
                <c:pt idx="6082">
                  <c:v>28</c:v>
                </c:pt>
                <c:pt idx="6083">
                  <c:v>14</c:v>
                </c:pt>
                <c:pt idx="6084">
                  <c:v>6</c:v>
                </c:pt>
                <c:pt idx="6085">
                  <c:v>9</c:v>
                </c:pt>
                <c:pt idx="6086">
                  <c:v>18</c:v>
                </c:pt>
                <c:pt idx="6087">
                  <c:v>4</c:v>
                </c:pt>
                <c:pt idx="6088">
                  <c:v>18</c:v>
                </c:pt>
                <c:pt idx="6089">
                  <c:v>10</c:v>
                </c:pt>
                <c:pt idx="6090">
                  <c:v>22</c:v>
                </c:pt>
                <c:pt idx="6091">
                  <c:v>24</c:v>
                </c:pt>
                <c:pt idx="6092">
                  <c:v>29</c:v>
                </c:pt>
                <c:pt idx="6093">
                  <c:v>29</c:v>
                </c:pt>
                <c:pt idx="6094">
                  <c:v>33</c:v>
                </c:pt>
                <c:pt idx="6095">
                  <c:v>32</c:v>
                </c:pt>
                <c:pt idx="6096">
                  <c:v>26</c:v>
                </c:pt>
                <c:pt idx="6097">
                  <c:v>27</c:v>
                </c:pt>
                <c:pt idx="6098">
                  <c:v>32</c:v>
                </c:pt>
                <c:pt idx="6099">
                  <c:v>31</c:v>
                </c:pt>
                <c:pt idx="6100">
                  <c:v>15</c:v>
                </c:pt>
                <c:pt idx="6101">
                  <c:v>8</c:v>
                </c:pt>
                <c:pt idx="6102">
                  <c:v>4</c:v>
                </c:pt>
                <c:pt idx="6103">
                  <c:v>21</c:v>
                </c:pt>
                <c:pt idx="6104">
                  <c:v>7</c:v>
                </c:pt>
                <c:pt idx="6105">
                  <c:v>8</c:v>
                </c:pt>
                <c:pt idx="6106">
                  <c:v>10</c:v>
                </c:pt>
                <c:pt idx="6107">
                  <c:v>20</c:v>
                </c:pt>
                <c:pt idx="6108">
                  <c:v>28</c:v>
                </c:pt>
                <c:pt idx="6109">
                  <c:v>29</c:v>
                </c:pt>
                <c:pt idx="6110">
                  <c:v>27</c:v>
                </c:pt>
                <c:pt idx="6111">
                  <c:v>23</c:v>
                </c:pt>
                <c:pt idx="6112">
                  <c:v>21</c:v>
                </c:pt>
                <c:pt idx="6113">
                  <c:v>30</c:v>
                </c:pt>
                <c:pt idx="6114">
                  <c:v>29</c:v>
                </c:pt>
                <c:pt idx="6115">
                  <c:v>29</c:v>
                </c:pt>
                <c:pt idx="6116">
                  <c:v>32</c:v>
                </c:pt>
                <c:pt idx="6117">
                  <c:v>32</c:v>
                </c:pt>
                <c:pt idx="6118">
                  <c:v>17</c:v>
                </c:pt>
                <c:pt idx="6119">
                  <c:v>17</c:v>
                </c:pt>
                <c:pt idx="6120">
                  <c:v>17</c:v>
                </c:pt>
                <c:pt idx="6121">
                  <c:v>19</c:v>
                </c:pt>
                <c:pt idx="6122">
                  <c:v>20</c:v>
                </c:pt>
                <c:pt idx="6123">
                  <c:v>23</c:v>
                </c:pt>
                <c:pt idx="6124">
                  <c:v>26</c:v>
                </c:pt>
                <c:pt idx="6125">
                  <c:v>25</c:v>
                </c:pt>
                <c:pt idx="6126">
                  <c:v>15</c:v>
                </c:pt>
                <c:pt idx="6127">
                  <c:v>14</c:v>
                </c:pt>
                <c:pt idx="6128">
                  <c:v>24</c:v>
                </c:pt>
                <c:pt idx="6129">
                  <c:v>27</c:v>
                </c:pt>
                <c:pt idx="6130">
                  <c:v>4</c:v>
                </c:pt>
                <c:pt idx="6131">
                  <c:v>-3</c:v>
                </c:pt>
                <c:pt idx="6132">
                  <c:v>9</c:v>
                </c:pt>
                <c:pt idx="6133">
                  <c:v>9</c:v>
                </c:pt>
                <c:pt idx="6134">
                  <c:v>18</c:v>
                </c:pt>
                <c:pt idx="6135">
                  <c:v>13</c:v>
                </c:pt>
                <c:pt idx="6136">
                  <c:v>16</c:v>
                </c:pt>
                <c:pt idx="6137">
                  <c:v>19</c:v>
                </c:pt>
                <c:pt idx="6138">
                  <c:v>18</c:v>
                </c:pt>
                <c:pt idx="6139">
                  <c:v>20</c:v>
                </c:pt>
                <c:pt idx="6140">
                  <c:v>19</c:v>
                </c:pt>
                <c:pt idx="6141">
                  <c:v>20</c:v>
                </c:pt>
                <c:pt idx="6142">
                  <c:v>19</c:v>
                </c:pt>
                <c:pt idx="6143">
                  <c:v>23</c:v>
                </c:pt>
                <c:pt idx="6144">
                  <c:v>27</c:v>
                </c:pt>
                <c:pt idx="6145">
                  <c:v>31</c:v>
                </c:pt>
                <c:pt idx="6146">
                  <c:v>32</c:v>
                </c:pt>
                <c:pt idx="6147">
                  <c:v>26</c:v>
                </c:pt>
                <c:pt idx="6148">
                  <c:v>13</c:v>
                </c:pt>
                <c:pt idx="6149">
                  <c:v>29</c:v>
                </c:pt>
                <c:pt idx="6150">
                  <c:v>7</c:v>
                </c:pt>
                <c:pt idx="6151">
                  <c:v>5</c:v>
                </c:pt>
                <c:pt idx="6152">
                  <c:v>33</c:v>
                </c:pt>
                <c:pt idx="6153">
                  <c:v>33</c:v>
                </c:pt>
                <c:pt idx="6154">
                  <c:v>30</c:v>
                </c:pt>
                <c:pt idx="6155">
                  <c:v>31</c:v>
                </c:pt>
                <c:pt idx="6156">
                  <c:v>34</c:v>
                </c:pt>
                <c:pt idx="6157">
                  <c:v>32</c:v>
                </c:pt>
                <c:pt idx="6158">
                  <c:v>26</c:v>
                </c:pt>
                <c:pt idx="6159">
                  <c:v>21</c:v>
                </c:pt>
                <c:pt idx="6160">
                  <c:v>33</c:v>
                </c:pt>
                <c:pt idx="6161">
                  <c:v>21</c:v>
                </c:pt>
                <c:pt idx="6162">
                  <c:v>27</c:v>
                </c:pt>
                <c:pt idx="6163">
                  <c:v>23</c:v>
                </c:pt>
                <c:pt idx="6164">
                  <c:v>17</c:v>
                </c:pt>
                <c:pt idx="6165">
                  <c:v>14</c:v>
                </c:pt>
                <c:pt idx="6166">
                  <c:v>12</c:v>
                </c:pt>
                <c:pt idx="6167">
                  <c:v>-1</c:v>
                </c:pt>
                <c:pt idx="6168">
                  <c:v>-3</c:v>
                </c:pt>
                <c:pt idx="6169">
                  <c:v>3</c:v>
                </c:pt>
                <c:pt idx="6170">
                  <c:v>7</c:v>
                </c:pt>
                <c:pt idx="6171">
                  <c:v>6</c:v>
                </c:pt>
                <c:pt idx="6172">
                  <c:v>8</c:v>
                </c:pt>
                <c:pt idx="6173">
                  <c:v>12</c:v>
                </c:pt>
                <c:pt idx="6174">
                  <c:v>25</c:v>
                </c:pt>
                <c:pt idx="6175">
                  <c:v>20</c:v>
                </c:pt>
                <c:pt idx="6176">
                  <c:v>17</c:v>
                </c:pt>
                <c:pt idx="6177">
                  <c:v>22</c:v>
                </c:pt>
                <c:pt idx="6178">
                  <c:v>24</c:v>
                </c:pt>
                <c:pt idx="6179">
                  <c:v>37</c:v>
                </c:pt>
                <c:pt idx="6180">
                  <c:v>33</c:v>
                </c:pt>
                <c:pt idx="6181">
                  <c:v>24</c:v>
                </c:pt>
                <c:pt idx="6182">
                  <c:v>8</c:v>
                </c:pt>
                <c:pt idx="6183">
                  <c:v>13</c:v>
                </c:pt>
                <c:pt idx="6184">
                  <c:v>24</c:v>
                </c:pt>
                <c:pt idx="6185">
                  <c:v>28</c:v>
                </c:pt>
                <c:pt idx="6186">
                  <c:v>26</c:v>
                </c:pt>
                <c:pt idx="6187">
                  <c:v>14</c:v>
                </c:pt>
                <c:pt idx="6188">
                  <c:v>11</c:v>
                </c:pt>
                <c:pt idx="6189">
                  <c:v>25</c:v>
                </c:pt>
                <c:pt idx="6190">
                  <c:v>11</c:v>
                </c:pt>
                <c:pt idx="6191">
                  <c:v>23</c:v>
                </c:pt>
                <c:pt idx="6192">
                  <c:v>12</c:v>
                </c:pt>
                <c:pt idx="6193">
                  <c:v>23</c:v>
                </c:pt>
                <c:pt idx="6194">
                  <c:v>12</c:v>
                </c:pt>
                <c:pt idx="6195">
                  <c:v>17</c:v>
                </c:pt>
                <c:pt idx="6196">
                  <c:v>20</c:v>
                </c:pt>
                <c:pt idx="6197">
                  <c:v>23</c:v>
                </c:pt>
                <c:pt idx="6198">
                  <c:v>25</c:v>
                </c:pt>
                <c:pt idx="6199">
                  <c:v>20</c:v>
                </c:pt>
                <c:pt idx="6200">
                  <c:v>35</c:v>
                </c:pt>
                <c:pt idx="6201">
                  <c:v>33</c:v>
                </c:pt>
                <c:pt idx="6202">
                  <c:v>36</c:v>
                </c:pt>
                <c:pt idx="6203">
                  <c:v>35</c:v>
                </c:pt>
                <c:pt idx="6204">
                  <c:v>34</c:v>
                </c:pt>
                <c:pt idx="6205">
                  <c:v>30</c:v>
                </c:pt>
                <c:pt idx="6206">
                  <c:v>26</c:v>
                </c:pt>
                <c:pt idx="6207">
                  <c:v>29</c:v>
                </c:pt>
                <c:pt idx="6208">
                  <c:v>32</c:v>
                </c:pt>
                <c:pt idx="6209">
                  <c:v>31</c:v>
                </c:pt>
                <c:pt idx="6210">
                  <c:v>27</c:v>
                </c:pt>
                <c:pt idx="6211">
                  <c:v>28</c:v>
                </c:pt>
                <c:pt idx="6212">
                  <c:v>28</c:v>
                </c:pt>
                <c:pt idx="6213">
                  <c:v>29</c:v>
                </c:pt>
                <c:pt idx="6214">
                  <c:v>35</c:v>
                </c:pt>
                <c:pt idx="6215">
                  <c:v>26</c:v>
                </c:pt>
                <c:pt idx="6216">
                  <c:v>25</c:v>
                </c:pt>
                <c:pt idx="6217">
                  <c:v>33</c:v>
                </c:pt>
                <c:pt idx="6218">
                  <c:v>27</c:v>
                </c:pt>
                <c:pt idx="6219">
                  <c:v>31</c:v>
                </c:pt>
                <c:pt idx="6220">
                  <c:v>29</c:v>
                </c:pt>
                <c:pt idx="6221">
                  <c:v>28</c:v>
                </c:pt>
                <c:pt idx="6222">
                  <c:v>29</c:v>
                </c:pt>
                <c:pt idx="6223">
                  <c:v>30</c:v>
                </c:pt>
                <c:pt idx="6224">
                  <c:v>34</c:v>
                </c:pt>
                <c:pt idx="6225">
                  <c:v>31</c:v>
                </c:pt>
                <c:pt idx="6226">
                  <c:v>34</c:v>
                </c:pt>
                <c:pt idx="6227">
                  <c:v>28</c:v>
                </c:pt>
                <c:pt idx="6228">
                  <c:v>35</c:v>
                </c:pt>
                <c:pt idx="6229">
                  <c:v>28</c:v>
                </c:pt>
                <c:pt idx="6230">
                  <c:v>29</c:v>
                </c:pt>
                <c:pt idx="6231">
                  <c:v>29</c:v>
                </c:pt>
                <c:pt idx="6232">
                  <c:v>33</c:v>
                </c:pt>
                <c:pt idx="6233">
                  <c:v>32</c:v>
                </c:pt>
                <c:pt idx="6234">
                  <c:v>39</c:v>
                </c:pt>
                <c:pt idx="6235">
                  <c:v>32</c:v>
                </c:pt>
                <c:pt idx="6236">
                  <c:v>31</c:v>
                </c:pt>
                <c:pt idx="6237">
                  <c:v>33</c:v>
                </c:pt>
                <c:pt idx="6238">
                  <c:v>33</c:v>
                </c:pt>
                <c:pt idx="6239">
                  <c:v>28</c:v>
                </c:pt>
                <c:pt idx="6240">
                  <c:v>28</c:v>
                </c:pt>
                <c:pt idx="6241">
                  <c:v>25</c:v>
                </c:pt>
                <c:pt idx="6242">
                  <c:v>27</c:v>
                </c:pt>
                <c:pt idx="6243">
                  <c:v>30</c:v>
                </c:pt>
                <c:pt idx="6244">
                  <c:v>48</c:v>
                </c:pt>
                <c:pt idx="6245">
                  <c:v>38</c:v>
                </c:pt>
                <c:pt idx="6246">
                  <c:v>30</c:v>
                </c:pt>
                <c:pt idx="6247">
                  <c:v>37</c:v>
                </c:pt>
                <c:pt idx="6248">
                  <c:v>36</c:v>
                </c:pt>
                <c:pt idx="6249">
                  <c:v>31</c:v>
                </c:pt>
                <c:pt idx="6250">
                  <c:v>34</c:v>
                </c:pt>
                <c:pt idx="6251">
                  <c:v>40</c:v>
                </c:pt>
                <c:pt idx="6252">
                  <c:v>26</c:v>
                </c:pt>
                <c:pt idx="6253">
                  <c:v>27</c:v>
                </c:pt>
                <c:pt idx="6254">
                  <c:v>27</c:v>
                </c:pt>
                <c:pt idx="6255">
                  <c:v>32</c:v>
                </c:pt>
                <c:pt idx="6256">
                  <c:v>34</c:v>
                </c:pt>
                <c:pt idx="6257">
                  <c:v>38</c:v>
                </c:pt>
                <c:pt idx="6258">
                  <c:v>41</c:v>
                </c:pt>
                <c:pt idx="6259">
                  <c:v>44</c:v>
                </c:pt>
                <c:pt idx="6260">
                  <c:v>38</c:v>
                </c:pt>
                <c:pt idx="6261">
                  <c:v>39</c:v>
                </c:pt>
                <c:pt idx="6262">
                  <c:v>38</c:v>
                </c:pt>
                <c:pt idx="6263">
                  <c:v>40</c:v>
                </c:pt>
                <c:pt idx="6264">
                  <c:v>38</c:v>
                </c:pt>
                <c:pt idx="6265">
                  <c:v>36</c:v>
                </c:pt>
                <c:pt idx="6266">
                  <c:v>38</c:v>
                </c:pt>
                <c:pt idx="6267">
                  <c:v>35</c:v>
                </c:pt>
                <c:pt idx="6268">
                  <c:v>41</c:v>
                </c:pt>
                <c:pt idx="6269">
                  <c:v>40</c:v>
                </c:pt>
                <c:pt idx="6270">
                  <c:v>40</c:v>
                </c:pt>
                <c:pt idx="6271">
                  <c:v>40</c:v>
                </c:pt>
                <c:pt idx="6272">
                  <c:v>46</c:v>
                </c:pt>
                <c:pt idx="6273">
                  <c:v>45</c:v>
                </c:pt>
                <c:pt idx="6274">
                  <c:v>34</c:v>
                </c:pt>
                <c:pt idx="6275">
                  <c:v>36</c:v>
                </c:pt>
                <c:pt idx="6276">
                  <c:v>29</c:v>
                </c:pt>
                <c:pt idx="6277">
                  <c:v>33</c:v>
                </c:pt>
                <c:pt idx="6278">
                  <c:v>38</c:v>
                </c:pt>
                <c:pt idx="6279">
                  <c:v>38</c:v>
                </c:pt>
                <c:pt idx="6280">
                  <c:v>43</c:v>
                </c:pt>
                <c:pt idx="6281">
                  <c:v>42</c:v>
                </c:pt>
                <c:pt idx="6282">
                  <c:v>37</c:v>
                </c:pt>
                <c:pt idx="6283">
                  <c:v>37</c:v>
                </c:pt>
                <c:pt idx="6284">
                  <c:v>30</c:v>
                </c:pt>
                <c:pt idx="6285">
                  <c:v>30</c:v>
                </c:pt>
                <c:pt idx="6286">
                  <c:v>28</c:v>
                </c:pt>
                <c:pt idx="6287">
                  <c:v>28</c:v>
                </c:pt>
                <c:pt idx="6288">
                  <c:v>28</c:v>
                </c:pt>
                <c:pt idx="6289">
                  <c:v>27</c:v>
                </c:pt>
                <c:pt idx="6290">
                  <c:v>34</c:v>
                </c:pt>
                <c:pt idx="6291">
                  <c:v>34</c:v>
                </c:pt>
                <c:pt idx="6292">
                  <c:v>55</c:v>
                </c:pt>
                <c:pt idx="6293">
                  <c:v>33</c:v>
                </c:pt>
                <c:pt idx="6294">
                  <c:v>33</c:v>
                </c:pt>
                <c:pt idx="6295">
                  <c:v>37</c:v>
                </c:pt>
                <c:pt idx="6296">
                  <c:v>39</c:v>
                </c:pt>
                <c:pt idx="6297">
                  <c:v>37</c:v>
                </c:pt>
                <c:pt idx="6298">
                  <c:v>39</c:v>
                </c:pt>
                <c:pt idx="6299">
                  <c:v>40</c:v>
                </c:pt>
                <c:pt idx="6300">
                  <c:v>36</c:v>
                </c:pt>
                <c:pt idx="6301">
                  <c:v>51</c:v>
                </c:pt>
                <c:pt idx="6302">
                  <c:v>29</c:v>
                </c:pt>
                <c:pt idx="6303">
                  <c:v>33</c:v>
                </c:pt>
                <c:pt idx="6304">
                  <c:v>52</c:v>
                </c:pt>
                <c:pt idx="6305">
                  <c:v>30</c:v>
                </c:pt>
                <c:pt idx="6306">
                  <c:v>31</c:v>
                </c:pt>
                <c:pt idx="6307">
                  <c:v>29</c:v>
                </c:pt>
                <c:pt idx="6308">
                  <c:v>33</c:v>
                </c:pt>
                <c:pt idx="6309">
                  <c:v>34</c:v>
                </c:pt>
                <c:pt idx="6310">
                  <c:v>44</c:v>
                </c:pt>
                <c:pt idx="6311">
                  <c:v>43</c:v>
                </c:pt>
                <c:pt idx="6312">
                  <c:v>27</c:v>
                </c:pt>
                <c:pt idx="6313">
                  <c:v>30</c:v>
                </c:pt>
                <c:pt idx="6314">
                  <c:v>36</c:v>
                </c:pt>
                <c:pt idx="6315">
                  <c:v>50</c:v>
                </c:pt>
                <c:pt idx="6316">
                  <c:v>43</c:v>
                </c:pt>
                <c:pt idx="6317">
                  <c:v>44</c:v>
                </c:pt>
                <c:pt idx="6318">
                  <c:v>39</c:v>
                </c:pt>
                <c:pt idx="6319">
                  <c:v>32</c:v>
                </c:pt>
                <c:pt idx="6320">
                  <c:v>39</c:v>
                </c:pt>
                <c:pt idx="6321">
                  <c:v>31</c:v>
                </c:pt>
                <c:pt idx="6322">
                  <c:v>31</c:v>
                </c:pt>
                <c:pt idx="6323">
                  <c:v>34</c:v>
                </c:pt>
                <c:pt idx="6324">
                  <c:v>31</c:v>
                </c:pt>
                <c:pt idx="6325">
                  <c:v>28</c:v>
                </c:pt>
                <c:pt idx="6326">
                  <c:v>37</c:v>
                </c:pt>
                <c:pt idx="6327">
                  <c:v>36</c:v>
                </c:pt>
                <c:pt idx="6328">
                  <c:v>38</c:v>
                </c:pt>
                <c:pt idx="6329">
                  <c:v>34</c:v>
                </c:pt>
                <c:pt idx="6330">
                  <c:v>26</c:v>
                </c:pt>
                <c:pt idx="6331">
                  <c:v>28</c:v>
                </c:pt>
                <c:pt idx="6332">
                  <c:v>28</c:v>
                </c:pt>
                <c:pt idx="6333">
                  <c:v>29</c:v>
                </c:pt>
                <c:pt idx="6334">
                  <c:v>30</c:v>
                </c:pt>
                <c:pt idx="6335">
                  <c:v>28</c:v>
                </c:pt>
                <c:pt idx="6336">
                  <c:v>33</c:v>
                </c:pt>
                <c:pt idx="6337">
                  <c:v>34</c:v>
                </c:pt>
                <c:pt idx="6338">
                  <c:v>32</c:v>
                </c:pt>
                <c:pt idx="6339">
                  <c:v>35</c:v>
                </c:pt>
                <c:pt idx="6340">
                  <c:v>35</c:v>
                </c:pt>
                <c:pt idx="6341">
                  <c:v>46</c:v>
                </c:pt>
                <c:pt idx="6342">
                  <c:v>28</c:v>
                </c:pt>
                <c:pt idx="6343">
                  <c:v>33</c:v>
                </c:pt>
                <c:pt idx="6344">
                  <c:v>33</c:v>
                </c:pt>
                <c:pt idx="6345">
                  <c:v>34</c:v>
                </c:pt>
                <c:pt idx="6346">
                  <c:v>32</c:v>
                </c:pt>
                <c:pt idx="6347">
                  <c:v>31</c:v>
                </c:pt>
                <c:pt idx="6348">
                  <c:v>29</c:v>
                </c:pt>
                <c:pt idx="6349">
                  <c:v>32</c:v>
                </c:pt>
                <c:pt idx="6350">
                  <c:v>42</c:v>
                </c:pt>
                <c:pt idx="6351">
                  <c:v>31</c:v>
                </c:pt>
                <c:pt idx="6352">
                  <c:v>27</c:v>
                </c:pt>
                <c:pt idx="6353">
                  <c:v>28</c:v>
                </c:pt>
                <c:pt idx="6354">
                  <c:v>24</c:v>
                </c:pt>
                <c:pt idx="6355">
                  <c:v>24</c:v>
                </c:pt>
                <c:pt idx="6356">
                  <c:v>25</c:v>
                </c:pt>
                <c:pt idx="6357">
                  <c:v>26</c:v>
                </c:pt>
                <c:pt idx="6358">
                  <c:v>28</c:v>
                </c:pt>
                <c:pt idx="6359">
                  <c:v>21</c:v>
                </c:pt>
                <c:pt idx="6360">
                  <c:v>18</c:v>
                </c:pt>
                <c:pt idx="6361">
                  <c:v>26</c:v>
                </c:pt>
                <c:pt idx="6362">
                  <c:v>28</c:v>
                </c:pt>
                <c:pt idx="6363">
                  <c:v>25</c:v>
                </c:pt>
                <c:pt idx="6364">
                  <c:v>24</c:v>
                </c:pt>
                <c:pt idx="6365">
                  <c:v>27</c:v>
                </c:pt>
                <c:pt idx="6366">
                  <c:v>42</c:v>
                </c:pt>
                <c:pt idx="6367">
                  <c:v>27</c:v>
                </c:pt>
                <c:pt idx="6368">
                  <c:v>22</c:v>
                </c:pt>
                <c:pt idx="6369">
                  <c:v>23</c:v>
                </c:pt>
                <c:pt idx="6370">
                  <c:v>26</c:v>
                </c:pt>
                <c:pt idx="6371">
                  <c:v>27</c:v>
                </c:pt>
                <c:pt idx="6372">
                  <c:v>26</c:v>
                </c:pt>
                <c:pt idx="6373">
                  <c:v>29</c:v>
                </c:pt>
                <c:pt idx="6374">
                  <c:v>25</c:v>
                </c:pt>
                <c:pt idx="6375">
                  <c:v>29</c:v>
                </c:pt>
                <c:pt idx="6376">
                  <c:v>32</c:v>
                </c:pt>
                <c:pt idx="6377">
                  <c:v>21</c:v>
                </c:pt>
                <c:pt idx="6378">
                  <c:v>18</c:v>
                </c:pt>
                <c:pt idx="6379">
                  <c:v>18</c:v>
                </c:pt>
                <c:pt idx="6380">
                  <c:v>18</c:v>
                </c:pt>
                <c:pt idx="6381">
                  <c:v>28</c:v>
                </c:pt>
                <c:pt idx="6382">
                  <c:v>27</c:v>
                </c:pt>
                <c:pt idx="6383">
                  <c:v>30</c:v>
                </c:pt>
                <c:pt idx="6384">
                  <c:v>28</c:v>
                </c:pt>
                <c:pt idx="6385">
                  <c:v>26</c:v>
                </c:pt>
                <c:pt idx="6386">
                  <c:v>38</c:v>
                </c:pt>
                <c:pt idx="6387">
                  <c:v>22</c:v>
                </c:pt>
                <c:pt idx="6388">
                  <c:v>19</c:v>
                </c:pt>
                <c:pt idx="6389">
                  <c:v>17</c:v>
                </c:pt>
                <c:pt idx="6390">
                  <c:v>12</c:v>
                </c:pt>
                <c:pt idx="6391">
                  <c:v>24</c:v>
                </c:pt>
                <c:pt idx="6392">
                  <c:v>23</c:v>
                </c:pt>
                <c:pt idx="6393">
                  <c:v>26</c:v>
                </c:pt>
                <c:pt idx="6394">
                  <c:v>26</c:v>
                </c:pt>
                <c:pt idx="6395">
                  <c:v>35</c:v>
                </c:pt>
                <c:pt idx="6396">
                  <c:v>23</c:v>
                </c:pt>
                <c:pt idx="6397">
                  <c:v>24</c:v>
                </c:pt>
                <c:pt idx="6398">
                  <c:v>27</c:v>
                </c:pt>
                <c:pt idx="6399">
                  <c:v>26</c:v>
                </c:pt>
                <c:pt idx="6400">
                  <c:v>25</c:v>
                </c:pt>
                <c:pt idx="6401">
                  <c:v>26</c:v>
                </c:pt>
                <c:pt idx="6402">
                  <c:v>32</c:v>
                </c:pt>
                <c:pt idx="6403">
                  <c:v>23</c:v>
                </c:pt>
                <c:pt idx="6404">
                  <c:v>44</c:v>
                </c:pt>
                <c:pt idx="6405">
                  <c:v>22</c:v>
                </c:pt>
                <c:pt idx="6406">
                  <c:v>24</c:v>
                </c:pt>
                <c:pt idx="6407">
                  <c:v>28</c:v>
                </c:pt>
                <c:pt idx="6408">
                  <c:v>20</c:v>
                </c:pt>
                <c:pt idx="6409">
                  <c:v>23</c:v>
                </c:pt>
                <c:pt idx="6410">
                  <c:v>25</c:v>
                </c:pt>
                <c:pt idx="6411">
                  <c:v>22</c:v>
                </c:pt>
                <c:pt idx="6412">
                  <c:v>22</c:v>
                </c:pt>
                <c:pt idx="6413">
                  <c:v>15</c:v>
                </c:pt>
                <c:pt idx="6414">
                  <c:v>26</c:v>
                </c:pt>
                <c:pt idx="6415">
                  <c:v>23</c:v>
                </c:pt>
                <c:pt idx="6416">
                  <c:v>27</c:v>
                </c:pt>
                <c:pt idx="6417">
                  <c:v>31</c:v>
                </c:pt>
                <c:pt idx="6418">
                  <c:v>31</c:v>
                </c:pt>
                <c:pt idx="6419">
                  <c:v>23</c:v>
                </c:pt>
                <c:pt idx="6420">
                  <c:v>33</c:v>
                </c:pt>
                <c:pt idx="6421">
                  <c:v>33</c:v>
                </c:pt>
                <c:pt idx="6422">
                  <c:v>28</c:v>
                </c:pt>
                <c:pt idx="6423">
                  <c:v>30</c:v>
                </c:pt>
                <c:pt idx="6424">
                  <c:v>24</c:v>
                </c:pt>
                <c:pt idx="6425">
                  <c:v>26</c:v>
                </c:pt>
                <c:pt idx="6426">
                  <c:v>26</c:v>
                </c:pt>
                <c:pt idx="6427">
                  <c:v>33</c:v>
                </c:pt>
                <c:pt idx="6428">
                  <c:v>34</c:v>
                </c:pt>
                <c:pt idx="6429">
                  <c:v>20</c:v>
                </c:pt>
                <c:pt idx="6430">
                  <c:v>21</c:v>
                </c:pt>
                <c:pt idx="6431">
                  <c:v>25</c:v>
                </c:pt>
                <c:pt idx="6432">
                  <c:v>8</c:v>
                </c:pt>
                <c:pt idx="6433">
                  <c:v>10</c:v>
                </c:pt>
                <c:pt idx="6434">
                  <c:v>14</c:v>
                </c:pt>
                <c:pt idx="6435">
                  <c:v>5</c:v>
                </c:pt>
                <c:pt idx="6436">
                  <c:v>4</c:v>
                </c:pt>
                <c:pt idx="6437">
                  <c:v>7</c:v>
                </c:pt>
                <c:pt idx="6438">
                  <c:v>7</c:v>
                </c:pt>
                <c:pt idx="6439">
                  <c:v>19</c:v>
                </c:pt>
                <c:pt idx="6440">
                  <c:v>-3</c:v>
                </c:pt>
                <c:pt idx="6441">
                  <c:v>-1</c:v>
                </c:pt>
                <c:pt idx="6442">
                  <c:v>-1</c:v>
                </c:pt>
                <c:pt idx="6443">
                  <c:v>18</c:v>
                </c:pt>
                <c:pt idx="6444">
                  <c:v>15</c:v>
                </c:pt>
                <c:pt idx="6445">
                  <c:v>29</c:v>
                </c:pt>
                <c:pt idx="6446">
                  <c:v>29</c:v>
                </c:pt>
                <c:pt idx="6447">
                  <c:v>28</c:v>
                </c:pt>
                <c:pt idx="6448">
                  <c:v>18</c:v>
                </c:pt>
                <c:pt idx="6449">
                  <c:v>22</c:v>
                </c:pt>
                <c:pt idx="6450">
                  <c:v>26</c:v>
                </c:pt>
                <c:pt idx="6451">
                  <c:v>21</c:v>
                </c:pt>
                <c:pt idx="6452">
                  <c:v>25</c:v>
                </c:pt>
                <c:pt idx="6453">
                  <c:v>23</c:v>
                </c:pt>
                <c:pt idx="6454">
                  <c:v>22</c:v>
                </c:pt>
                <c:pt idx="6455">
                  <c:v>27</c:v>
                </c:pt>
                <c:pt idx="6456">
                  <c:v>23</c:v>
                </c:pt>
                <c:pt idx="6457">
                  <c:v>19</c:v>
                </c:pt>
                <c:pt idx="6458">
                  <c:v>19</c:v>
                </c:pt>
                <c:pt idx="6459">
                  <c:v>23</c:v>
                </c:pt>
                <c:pt idx="6460">
                  <c:v>18</c:v>
                </c:pt>
                <c:pt idx="6461">
                  <c:v>31</c:v>
                </c:pt>
                <c:pt idx="6462">
                  <c:v>33</c:v>
                </c:pt>
                <c:pt idx="6463">
                  <c:v>16</c:v>
                </c:pt>
                <c:pt idx="6464">
                  <c:v>20</c:v>
                </c:pt>
                <c:pt idx="6465">
                  <c:v>24</c:v>
                </c:pt>
                <c:pt idx="6466">
                  <c:v>17</c:v>
                </c:pt>
                <c:pt idx="6467">
                  <c:v>19</c:v>
                </c:pt>
                <c:pt idx="6468">
                  <c:v>7</c:v>
                </c:pt>
                <c:pt idx="6469">
                  <c:v>-4</c:v>
                </c:pt>
                <c:pt idx="6470">
                  <c:v>26</c:v>
                </c:pt>
                <c:pt idx="6471">
                  <c:v>17</c:v>
                </c:pt>
                <c:pt idx="6472">
                  <c:v>1</c:v>
                </c:pt>
                <c:pt idx="6473">
                  <c:v>21</c:v>
                </c:pt>
                <c:pt idx="6474">
                  <c:v>5</c:v>
                </c:pt>
                <c:pt idx="6475">
                  <c:v>14</c:v>
                </c:pt>
                <c:pt idx="6476">
                  <c:v>26</c:v>
                </c:pt>
                <c:pt idx="6477">
                  <c:v>31</c:v>
                </c:pt>
                <c:pt idx="6478">
                  <c:v>27</c:v>
                </c:pt>
                <c:pt idx="6479">
                  <c:v>15</c:v>
                </c:pt>
                <c:pt idx="6480">
                  <c:v>21</c:v>
                </c:pt>
                <c:pt idx="6481">
                  <c:v>38</c:v>
                </c:pt>
                <c:pt idx="6482">
                  <c:v>19</c:v>
                </c:pt>
                <c:pt idx="6483">
                  <c:v>27</c:v>
                </c:pt>
                <c:pt idx="6484">
                  <c:v>25</c:v>
                </c:pt>
                <c:pt idx="6485">
                  <c:v>25</c:v>
                </c:pt>
                <c:pt idx="6486">
                  <c:v>24</c:v>
                </c:pt>
                <c:pt idx="6487">
                  <c:v>30</c:v>
                </c:pt>
                <c:pt idx="6488">
                  <c:v>21</c:v>
                </c:pt>
                <c:pt idx="6489">
                  <c:v>22</c:v>
                </c:pt>
                <c:pt idx="6490">
                  <c:v>20</c:v>
                </c:pt>
                <c:pt idx="6491">
                  <c:v>18</c:v>
                </c:pt>
                <c:pt idx="6492">
                  <c:v>20</c:v>
                </c:pt>
                <c:pt idx="6493">
                  <c:v>20</c:v>
                </c:pt>
                <c:pt idx="6494">
                  <c:v>30</c:v>
                </c:pt>
                <c:pt idx="6495">
                  <c:v>33</c:v>
                </c:pt>
                <c:pt idx="6496">
                  <c:v>31</c:v>
                </c:pt>
                <c:pt idx="6497">
                  <c:v>28</c:v>
                </c:pt>
                <c:pt idx="6498">
                  <c:v>22</c:v>
                </c:pt>
                <c:pt idx="6499">
                  <c:v>15</c:v>
                </c:pt>
                <c:pt idx="6500">
                  <c:v>1</c:v>
                </c:pt>
                <c:pt idx="6501">
                  <c:v>15</c:v>
                </c:pt>
                <c:pt idx="6502">
                  <c:v>12</c:v>
                </c:pt>
                <c:pt idx="6503">
                  <c:v>-8</c:v>
                </c:pt>
                <c:pt idx="6504">
                  <c:v>6</c:v>
                </c:pt>
                <c:pt idx="6505">
                  <c:v>5</c:v>
                </c:pt>
                <c:pt idx="6506">
                  <c:v>10</c:v>
                </c:pt>
                <c:pt idx="6507">
                  <c:v>6</c:v>
                </c:pt>
                <c:pt idx="6508">
                  <c:v>9</c:v>
                </c:pt>
                <c:pt idx="6509">
                  <c:v>26</c:v>
                </c:pt>
                <c:pt idx="6510">
                  <c:v>20</c:v>
                </c:pt>
                <c:pt idx="6511">
                  <c:v>20</c:v>
                </c:pt>
                <c:pt idx="6512">
                  <c:v>7</c:v>
                </c:pt>
                <c:pt idx="6513">
                  <c:v>21</c:v>
                </c:pt>
                <c:pt idx="6514">
                  <c:v>17</c:v>
                </c:pt>
                <c:pt idx="6515">
                  <c:v>28</c:v>
                </c:pt>
                <c:pt idx="6516">
                  <c:v>29</c:v>
                </c:pt>
                <c:pt idx="6517">
                  <c:v>30</c:v>
                </c:pt>
                <c:pt idx="6518">
                  <c:v>28</c:v>
                </c:pt>
                <c:pt idx="6519">
                  <c:v>26</c:v>
                </c:pt>
                <c:pt idx="6520">
                  <c:v>19</c:v>
                </c:pt>
                <c:pt idx="6521">
                  <c:v>17</c:v>
                </c:pt>
                <c:pt idx="6522">
                  <c:v>19</c:v>
                </c:pt>
                <c:pt idx="6523">
                  <c:v>28</c:v>
                </c:pt>
                <c:pt idx="6524">
                  <c:v>28</c:v>
                </c:pt>
                <c:pt idx="6525">
                  <c:v>22</c:v>
                </c:pt>
                <c:pt idx="6526">
                  <c:v>21</c:v>
                </c:pt>
                <c:pt idx="6527">
                  <c:v>23</c:v>
                </c:pt>
                <c:pt idx="6528">
                  <c:v>28</c:v>
                </c:pt>
                <c:pt idx="6529">
                  <c:v>14</c:v>
                </c:pt>
                <c:pt idx="6530">
                  <c:v>10</c:v>
                </c:pt>
                <c:pt idx="6531">
                  <c:v>22</c:v>
                </c:pt>
                <c:pt idx="6532">
                  <c:v>8</c:v>
                </c:pt>
                <c:pt idx="6533">
                  <c:v>26</c:v>
                </c:pt>
                <c:pt idx="6534">
                  <c:v>22</c:v>
                </c:pt>
                <c:pt idx="6535">
                  <c:v>7</c:v>
                </c:pt>
                <c:pt idx="6536">
                  <c:v>29</c:v>
                </c:pt>
                <c:pt idx="6537">
                  <c:v>30</c:v>
                </c:pt>
                <c:pt idx="6538">
                  <c:v>38</c:v>
                </c:pt>
                <c:pt idx="6539">
                  <c:v>23</c:v>
                </c:pt>
                <c:pt idx="6540">
                  <c:v>25</c:v>
                </c:pt>
                <c:pt idx="6541">
                  <c:v>20</c:v>
                </c:pt>
                <c:pt idx="6542">
                  <c:v>20</c:v>
                </c:pt>
                <c:pt idx="6543">
                  <c:v>24</c:v>
                </c:pt>
                <c:pt idx="6544">
                  <c:v>33</c:v>
                </c:pt>
                <c:pt idx="6545">
                  <c:v>32</c:v>
                </c:pt>
                <c:pt idx="6546">
                  <c:v>37</c:v>
                </c:pt>
                <c:pt idx="6547">
                  <c:v>24</c:v>
                </c:pt>
                <c:pt idx="6548">
                  <c:v>20</c:v>
                </c:pt>
                <c:pt idx="6549">
                  <c:v>30</c:v>
                </c:pt>
                <c:pt idx="6550">
                  <c:v>17</c:v>
                </c:pt>
                <c:pt idx="6551">
                  <c:v>19</c:v>
                </c:pt>
                <c:pt idx="6552">
                  <c:v>30</c:v>
                </c:pt>
                <c:pt idx="6553">
                  <c:v>33</c:v>
                </c:pt>
                <c:pt idx="6554">
                  <c:v>24</c:v>
                </c:pt>
                <c:pt idx="6555">
                  <c:v>15</c:v>
                </c:pt>
                <c:pt idx="6556">
                  <c:v>18</c:v>
                </c:pt>
                <c:pt idx="6557">
                  <c:v>21</c:v>
                </c:pt>
                <c:pt idx="6558">
                  <c:v>15</c:v>
                </c:pt>
                <c:pt idx="6559">
                  <c:v>25</c:v>
                </c:pt>
                <c:pt idx="6560">
                  <c:v>29</c:v>
                </c:pt>
                <c:pt idx="6561">
                  <c:v>40</c:v>
                </c:pt>
                <c:pt idx="6562">
                  <c:v>28</c:v>
                </c:pt>
                <c:pt idx="6563">
                  <c:v>29</c:v>
                </c:pt>
                <c:pt idx="6564">
                  <c:v>25</c:v>
                </c:pt>
                <c:pt idx="6565">
                  <c:v>23</c:v>
                </c:pt>
                <c:pt idx="6566">
                  <c:v>24</c:v>
                </c:pt>
                <c:pt idx="6567">
                  <c:v>27</c:v>
                </c:pt>
                <c:pt idx="6568">
                  <c:v>28</c:v>
                </c:pt>
                <c:pt idx="6569">
                  <c:v>30</c:v>
                </c:pt>
                <c:pt idx="6570">
                  <c:v>26</c:v>
                </c:pt>
                <c:pt idx="6571">
                  <c:v>26</c:v>
                </c:pt>
                <c:pt idx="6572">
                  <c:v>39</c:v>
                </c:pt>
                <c:pt idx="6573">
                  <c:v>28</c:v>
                </c:pt>
                <c:pt idx="6574">
                  <c:v>30</c:v>
                </c:pt>
                <c:pt idx="6575">
                  <c:v>27</c:v>
                </c:pt>
                <c:pt idx="6576">
                  <c:v>24</c:v>
                </c:pt>
                <c:pt idx="6577">
                  <c:v>25</c:v>
                </c:pt>
                <c:pt idx="6578">
                  <c:v>29</c:v>
                </c:pt>
                <c:pt idx="6579">
                  <c:v>29</c:v>
                </c:pt>
                <c:pt idx="6580">
                  <c:v>34</c:v>
                </c:pt>
                <c:pt idx="6581">
                  <c:v>48</c:v>
                </c:pt>
                <c:pt idx="6582">
                  <c:v>41</c:v>
                </c:pt>
                <c:pt idx="6583">
                  <c:v>33</c:v>
                </c:pt>
                <c:pt idx="6584">
                  <c:v>39</c:v>
                </c:pt>
                <c:pt idx="6585">
                  <c:v>33</c:v>
                </c:pt>
                <c:pt idx="6586">
                  <c:v>31</c:v>
                </c:pt>
                <c:pt idx="6587">
                  <c:v>25</c:v>
                </c:pt>
                <c:pt idx="6588">
                  <c:v>36</c:v>
                </c:pt>
                <c:pt idx="6589">
                  <c:v>36</c:v>
                </c:pt>
                <c:pt idx="6590">
                  <c:v>28</c:v>
                </c:pt>
                <c:pt idx="6591">
                  <c:v>28</c:v>
                </c:pt>
                <c:pt idx="6592">
                  <c:v>32</c:v>
                </c:pt>
                <c:pt idx="6593">
                  <c:v>29</c:v>
                </c:pt>
                <c:pt idx="6594">
                  <c:v>40</c:v>
                </c:pt>
                <c:pt idx="6595">
                  <c:v>27</c:v>
                </c:pt>
                <c:pt idx="6596">
                  <c:v>27</c:v>
                </c:pt>
                <c:pt idx="6597">
                  <c:v>27</c:v>
                </c:pt>
                <c:pt idx="6598">
                  <c:v>28</c:v>
                </c:pt>
                <c:pt idx="6599">
                  <c:v>32</c:v>
                </c:pt>
                <c:pt idx="6600">
                  <c:v>35</c:v>
                </c:pt>
                <c:pt idx="6601">
                  <c:v>35</c:v>
                </c:pt>
                <c:pt idx="6602">
                  <c:v>33</c:v>
                </c:pt>
                <c:pt idx="6603">
                  <c:v>35</c:v>
                </c:pt>
                <c:pt idx="6604">
                  <c:v>40</c:v>
                </c:pt>
                <c:pt idx="6605">
                  <c:v>40</c:v>
                </c:pt>
                <c:pt idx="6606">
                  <c:v>34</c:v>
                </c:pt>
                <c:pt idx="6607">
                  <c:v>29</c:v>
                </c:pt>
                <c:pt idx="6608">
                  <c:v>30</c:v>
                </c:pt>
                <c:pt idx="6609">
                  <c:v>30</c:v>
                </c:pt>
                <c:pt idx="6610">
                  <c:v>38</c:v>
                </c:pt>
                <c:pt idx="6611">
                  <c:v>28</c:v>
                </c:pt>
                <c:pt idx="6612">
                  <c:v>28</c:v>
                </c:pt>
                <c:pt idx="6613">
                  <c:v>29</c:v>
                </c:pt>
                <c:pt idx="6614">
                  <c:v>28</c:v>
                </c:pt>
                <c:pt idx="6615">
                  <c:v>45</c:v>
                </c:pt>
                <c:pt idx="6616">
                  <c:v>29</c:v>
                </c:pt>
                <c:pt idx="6617">
                  <c:v>31</c:v>
                </c:pt>
                <c:pt idx="6618">
                  <c:v>44</c:v>
                </c:pt>
                <c:pt idx="6619">
                  <c:v>35</c:v>
                </c:pt>
                <c:pt idx="6620">
                  <c:v>31</c:v>
                </c:pt>
                <c:pt idx="6621">
                  <c:v>30</c:v>
                </c:pt>
                <c:pt idx="6622">
                  <c:v>46</c:v>
                </c:pt>
                <c:pt idx="6623">
                  <c:v>35</c:v>
                </c:pt>
                <c:pt idx="6624">
                  <c:v>38</c:v>
                </c:pt>
                <c:pt idx="6625">
                  <c:v>29</c:v>
                </c:pt>
                <c:pt idx="6626">
                  <c:v>29</c:v>
                </c:pt>
                <c:pt idx="6627">
                  <c:v>33</c:v>
                </c:pt>
                <c:pt idx="6628">
                  <c:v>38</c:v>
                </c:pt>
                <c:pt idx="6629">
                  <c:v>38</c:v>
                </c:pt>
                <c:pt idx="6630">
                  <c:v>38</c:v>
                </c:pt>
                <c:pt idx="6631">
                  <c:v>44</c:v>
                </c:pt>
                <c:pt idx="6632">
                  <c:v>35</c:v>
                </c:pt>
                <c:pt idx="6633">
                  <c:v>31</c:v>
                </c:pt>
                <c:pt idx="6634">
                  <c:v>37</c:v>
                </c:pt>
                <c:pt idx="6635">
                  <c:v>43</c:v>
                </c:pt>
                <c:pt idx="6636">
                  <c:v>43</c:v>
                </c:pt>
                <c:pt idx="6637">
                  <c:v>43</c:v>
                </c:pt>
                <c:pt idx="6638">
                  <c:v>40</c:v>
                </c:pt>
                <c:pt idx="6639">
                  <c:v>44</c:v>
                </c:pt>
                <c:pt idx="6640">
                  <c:v>48</c:v>
                </c:pt>
                <c:pt idx="6641">
                  <c:v>53</c:v>
                </c:pt>
                <c:pt idx="6642">
                  <c:v>51</c:v>
                </c:pt>
                <c:pt idx="6643">
                  <c:v>46</c:v>
                </c:pt>
                <c:pt idx="6644">
                  <c:v>33</c:v>
                </c:pt>
                <c:pt idx="6645">
                  <c:v>32</c:v>
                </c:pt>
                <c:pt idx="6646">
                  <c:v>38</c:v>
                </c:pt>
                <c:pt idx="6647">
                  <c:v>27</c:v>
                </c:pt>
                <c:pt idx="6648">
                  <c:v>33</c:v>
                </c:pt>
                <c:pt idx="6649">
                  <c:v>38</c:v>
                </c:pt>
                <c:pt idx="6650">
                  <c:v>38</c:v>
                </c:pt>
                <c:pt idx="6651">
                  <c:v>44</c:v>
                </c:pt>
                <c:pt idx="6652">
                  <c:v>44</c:v>
                </c:pt>
                <c:pt idx="6653">
                  <c:v>38</c:v>
                </c:pt>
                <c:pt idx="6654">
                  <c:v>38</c:v>
                </c:pt>
                <c:pt idx="6655">
                  <c:v>46</c:v>
                </c:pt>
                <c:pt idx="6656">
                  <c:v>53</c:v>
                </c:pt>
                <c:pt idx="6657">
                  <c:v>40</c:v>
                </c:pt>
                <c:pt idx="6658">
                  <c:v>42</c:v>
                </c:pt>
                <c:pt idx="6659">
                  <c:v>38</c:v>
                </c:pt>
                <c:pt idx="6660">
                  <c:v>36</c:v>
                </c:pt>
                <c:pt idx="6661">
                  <c:v>33</c:v>
                </c:pt>
                <c:pt idx="6662">
                  <c:v>38</c:v>
                </c:pt>
                <c:pt idx="6663">
                  <c:v>33</c:v>
                </c:pt>
                <c:pt idx="6664">
                  <c:v>33</c:v>
                </c:pt>
                <c:pt idx="6665">
                  <c:v>33</c:v>
                </c:pt>
                <c:pt idx="6666">
                  <c:v>32</c:v>
                </c:pt>
                <c:pt idx="6667">
                  <c:v>35</c:v>
                </c:pt>
                <c:pt idx="6668">
                  <c:v>38</c:v>
                </c:pt>
                <c:pt idx="6669">
                  <c:v>38</c:v>
                </c:pt>
                <c:pt idx="6670">
                  <c:v>46</c:v>
                </c:pt>
                <c:pt idx="6671">
                  <c:v>48</c:v>
                </c:pt>
                <c:pt idx="6672">
                  <c:v>40</c:v>
                </c:pt>
                <c:pt idx="6673">
                  <c:v>42</c:v>
                </c:pt>
                <c:pt idx="6674">
                  <c:v>38</c:v>
                </c:pt>
                <c:pt idx="6675">
                  <c:v>31</c:v>
                </c:pt>
                <c:pt idx="6676">
                  <c:v>31</c:v>
                </c:pt>
                <c:pt idx="6677">
                  <c:v>33</c:v>
                </c:pt>
                <c:pt idx="6678">
                  <c:v>32</c:v>
                </c:pt>
                <c:pt idx="6679">
                  <c:v>31</c:v>
                </c:pt>
                <c:pt idx="6680">
                  <c:v>28</c:v>
                </c:pt>
                <c:pt idx="6681">
                  <c:v>34</c:v>
                </c:pt>
                <c:pt idx="6682">
                  <c:v>37</c:v>
                </c:pt>
                <c:pt idx="6683">
                  <c:v>46</c:v>
                </c:pt>
                <c:pt idx="6684">
                  <c:v>42</c:v>
                </c:pt>
                <c:pt idx="6685">
                  <c:v>42</c:v>
                </c:pt>
                <c:pt idx="6686">
                  <c:v>33</c:v>
                </c:pt>
                <c:pt idx="6687">
                  <c:v>31</c:v>
                </c:pt>
                <c:pt idx="6688">
                  <c:v>37</c:v>
                </c:pt>
                <c:pt idx="6689">
                  <c:v>35</c:v>
                </c:pt>
                <c:pt idx="6690">
                  <c:v>33</c:v>
                </c:pt>
                <c:pt idx="6691">
                  <c:v>31</c:v>
                </c:pt>
                <c:pt idx="6692">
                  <c:v>29</c:v>
                </c:pt>
                <c:pt idx="6693">
                  <c:v>34</c:v>
                </c:pt>
                <c:pt idx="6694">
                  <c:v>49</c:v>
                </c:pt>
                <c:pt idx="6695">
                  <c:v>26</c:v>
                </c:pt>
                <c:pt idx="6696">
                  <c:v>25</c:v>
                </c:pt>
                <c:pt idx="6697">
                  <c:v>26</c:v>
                </c:pt>
                <c:pt idx="6698">
                  <c:v>29</c:v>
                </c:pt>
                <c:pt idx="6699">
                  <c:v>31</c:v>
                </c:pt>
                <c:pt idx="6700">
                  <c:v>35</c:v>
                </c:pt>
                <c:pt idx="6701">
                  <c:v>32</c:v>
                </c:pt>
                <c:pt idx="6702">
                  <c:v>32</c:v>
                </c:pt>
                <c:pt idx="6703">
                  <c:v>41</c:v>
                </c:pt>
                <c:pt idx="6704">
                  <c:v>28</c:v>
                </c:pt>
                <c:pt idx="6705">
                  <c:v>36</c:v>
                </c:pt>
                <c:pt idx="6706">
                  <c:v>31</c:v>
                </c:pt>
                <c:pt idx="6707">
                  <c:v>24</c:v>
                </c:pt>
                <c:pt idx="6708">
                  <c:v>25</c:v>
                </c:pt>
                <c:pt idx="6709">
                  <c:v>28</c:v>
                </c:pt>
                <c:pt idx="6710">
                  <c:v>28</c:v>
                </c:pt>
                <c:pt idx="6711">
                  <c:v>33</c:v>
                </c:pt>
                <c:pt idx="6712">
                  <c:v>36</c:v>
                </c:pt>
                <c:pt idx="6713">
                  <c:v>29</c:v>
                </c:pt>
                <c:pt idx="6714">
                  <c:v>29</c:v>
                </c:pt>
                <c:pt idx="6715">
                  <c:v>28</c:v>
                </c:pt>
                <c:pt idx="6716">
                  <c:v>28</c:v>
                </c:pt>
                <c:pt idx="6717">
                  <c:v>28</c:v>
                </c:pt>
                <c:pt idx="6718">
                  <c:v>29</c:v>
                </c:pt>
                <c:pt idx="6719">
                  <c:v>29</c:v>
                </c:pt>
                <c:pt idx="6720">
                  <c:v>37</c:v>
                </c:pt>
                <c:pt idx="6721">
                  <c:v>32</c:v>
                </c:pt>
                <c:pt idx="6722">
                  <c:v>30</c:v>
                </c:pt>
                <c:pt idx="6723">
                  <c:v>31</c:v>
                </c:pt>
                <c:pt idx="6724">
                  <c:v>32</c:v>
                </c:pt>
                <c:pt idx="6725">
                  <c:v>26</c:v>
                </c:pt>
                <c:pt idx="6726">
                  <c:v>27</c:v>
                </c:pt>
                <c:pt idx="6727">
                  <c:v>28</c:v>
                </c:pt>
                <c:pt idx="6728">
                  <c:v>30</c:v>
                </c:pt>
                <c:pt idx="6729">
                  <c:v>32</c:v>
                </c:pt>
                <c:pt idx="6730">
                  <c:v>38</c:v>
                </c:pt>
                <c:pt idx="6731">
                  <c:v>28</c:v>
                </c:pt>
                <c:pt idx="6732">
                  <c:v>26</c:v>
                </c:pt>
                <c:pt idx="6733">
                  <c:v>35</c:v>
                </c:pt>
                <c:pt idx="6734">
                  <c:v>23</c:v>
                </c:pt>
                <c:pt idx="6735">
                  <c:v>23</c:v>
                </c:pt>
                <c:pt idx="6736">
                  <c:v>21</c:v>
                </c:pt>
                <c:pt idx="6737">
                  <c:v>19</c:v>
                </c:pt>
                <c:pt idx="6738">
                  <c:v>30</c:v>
                </c:pt>
                <c:pt idx="6739">
                  <c:v>26</c:v>
                </c:pt>
                <c:pt idx="6740">
                  <c:v>12</c:v>
                </c:pt>
                <c:pt idx="6741">
                  <c:v>13</c:v>
                </c:pt>
                <c:pt idx="6742">
                  <c:v>16</c:v>
                </c:pt>
                <c:pt idx="6743">
                  <c:v>22</c:v>
                </c:pt>
                <c:pt idx="6744">
                  <c:v>28</c:v>
                </c:pt>
                <c:pt idx="6745">
                  <c:v>19</c:v>
                </c:pt>
                <c:pt idx="6746">
                  <c:v>24</c:v>
                </c:pt>
                <c:pt idx="6747">
                  <c:v>22</c:v>
                </c:pt>
                <c:pt idx="6748">
                  <c:v>19</c:v>
                </c:pt>
                <c:pt idx="6749">
                  <c:v>31</c:v>
                </c:pt>
                <c:pt idx="6750">
                  <c:v>30</c:v>
                </c:pt>
                <c:pt idx="6751">
                  <c:v>29</c:v>
                </c:pt>
                <c:pt idx="6752">
                  <c:v>24</c:v>
                </c:pt>
                <c:pt idx="6753">
                  <c:v>21</c:v>
                </c:pt>
                <c:pt idx="6754">
                  <c:v>18</c:v>
                </c:pt>
                <c:pt idx="6755">
                  <c:v>18</c:v>
                </c:pt>
                <c:pt idx="6756">
                  <c:v>17</c:v>
                </c:pt>
                <c:pt idx="6757">
                  <c:v>12</c:v>
                </c:pt>
                <c:pt idx="6758">
                  <c:v>17</c:v>
                </c:pt>
                <c:pt idx="6759">
                  <c:v>21</c:v>
                </c:pt>
                <c:pt idx="6760">
                  <c:v>22</c:v>
                </c:pt>
                <c:pt idx="6761">
                  <c:v>26</c:v>
                </c:pt>
                <c:pt idx="6762">
                  <c:v>27</c:v>
                </c:pt>
                <c:pt idx="6763">
                  <c:v>29</c:v>
                </c:pt>
                <c:pt idx="6764">
                  <c:v>30</c:v>
                </c:pt>
                <c:pt idx="6765">
                  <c:v>22</c:v>
                </c:pt>
                <c:pt idx="6766">
                  <c:v>26</c:v>
                </c:pt>
                <c:pt idx="6767">
                  <c:v>14</c:v>
                </c:pt>
                <c:pt idx="6768">
                  <c:v>27</c:v>
                </c:pt>
                <c:pt idx="6769">
                  <c:v>40</c:v>
                </c:pt>
                <c:pt idx="6770">
                  <c:v>35</c:v>
                </c:pt>
                <c:pt idx="6771">
                  <c:v>38</c:v>
                </c:pt>
                <c:pt idx="6772">
                  <c:v>36</c:v>
                </c:pt>
                <c:pt idx="6773">
                  <c:v>33</c:v>
                </c:pt>
                <c:pt idx="6774">
                  <c:v>27</c:v>
                </c:pt>
                <c:pt idx="6775">
                  <c:v>23</c:v>
                </c:pt>
                <c:pt idx="6776">
                  <c:v>23</c:v>
                </c:pt>
                <c:pt idx="6777">
                  <c:v>19</c:v>
                </c:pt>
                <c:pt idx="6778">
                  <c:v>14</c:v>
                </c:pt>
                <c:pt idx="6779">
                  <c:v>11</c:v>
                </c:pt>
                <c:pt idx="6780">
                  <c:v>17</c:v>
                </c:pt>
                <c:pt idx="6781">
                  <c:v>16</c:v>
                </c:pt>
                <c:pt idx="6782">
                  <c:v>20</c:v>
                </c:pt>
                <c:pt idx="6783">
                  <c:v>9</c:v>
                </c:pt>
                <c:pt idx="6784">
                  <c:v>11</c:v>
                </c:pt>
                <c:pt idx="6785">
                  <c:v>14</c:v>
                </c:pt>
                <c:pt idx="6786">
                  <c:v>32</c:v>
                </c:pt>
                <c:pt idx="6787">
                  <c:v>28</c:v>
                </c:pt>
                <c:pt idx="6788">
                  <c:v>22</c:v>
                </c:pt>
                <c:pt idx="6789">
                  <c:v>36</c:v>
                </c:pt>
                <c:pt idx="6790">
                  <c:v>35</c:v>
                </c:pt>
                <c:pt idx="6791">
                  <c:v>31</c:v>
                </c:pt>
                <c:pt idx="6792">
                  <c:v>31</c:v>
                </c:pt>
                <c:pt idx="6793">
                  <c:v>32</c:v>
                </c:pt>
                <c:pt idx="6794">
                  <c:v>32</c:v>
                </c:pt>
                <c:pt idx="6795">
                  <c:v>14</c:v>
                </c:pt>
                <c:pt idx="6796">
                  <c:v>11</c:v>
                </c:pt>
                <c:pt idx="6797">
                  <c:v>15</c:v>
                </c:pt>
                <c:pt idx="6798">
                  <c:v>20</c:v>
                </c:pt>
                <c:pt idx="6799">
                  <c:v>9</c:v>
                </c:pt>
                <c:pt idx="6800">
                  <c:v>11</c:v>
                </c:pt>
                <c:pt idx="6801">
                  <c:v>17</c:v>
                </c:pt>
                <c:pt idx="6802">
                  <c:v>26</c:v>
                </c:pt>
                <c:pt idx="6803">
                  <c:v>29</c:v>
                </c:pt>
                <c:pt idx="6804">
                  <c:v>10</c:v>
                </c:pt>
                <c:pt idx="6805">
                  <c:v>2</c:v>
                </c:pt>
                <c:pt idx="6806">
                  <c:v>7</c:v>
                </c:pt>
                <c:pt idx="6807">
                  <c:v>16</c:v>
                </c:pt>
                <c:pt idx="6808">
                  <c:v>19</c:v>
                </c:pt>
                <c:pt idx="6809">
                  <c:v>21</c:v>
                </c:pt>
                <c:pt idx="6810">
                  <c:v>33</c:v>
                </c:pt>
                <c:pt idx="6811">
                  <c:v>34</c:v>
                </c:pt>
                <c:pt idx="6812">
                  <c:v>35</c:v>
                </c:pt>
                <c:pt idx="6813">
                  <c:v>36</c:v>
                </c:pt>
                <c:pt idx="6814">
                  <c:v>34</c:v>
                </c:pt>
                <c:pt idx="6815">
                  <c:v>26</c:v>
                </c:pt>
                <c:pt idx="6816">
                  <c:v>15</c:v>
                </c:pt>
                <c:pt idx="6817">
                  <c:v>10</c:v>
                </c:pt>
                <c:pt idx="6818">
                  <c:v>8</c:v>
                </c:pt>
                <c:pt idx="6819">
                  <c:v>6</c:v>
                </c:pt>
                <c:pt idx="6820">
                  <c:v>6</c:v>
                </c:pt>
                <c:pt idx="6821">
                  <c:v>15</c:v>
                </c:pt>
                <c:pt idx="6822">
                  <c:v>15</c:v>
                </c:pt>
                <c:pt idx="6823">
                  <c:v>12</c:v>
                </c:pt>
                <c:pt idx="6824">
                  <c:v>14</c:v>
                </c:pt>
                <c:pt idx="6825">
                  <c:v>-13</c:v>
                </c:pt>
                <c:pt idx="6826">
                  <c:v>-12</c:v>
                </c:pt>
                <c:pt idx="6827">
                  <c:v>7</c:v>
                </c:pt>
                <c:pt idx="6828">
                  <c:v>8</c:v>
                </c:pt>
                <c:pt idx="6829">
                  <c:v>13</c:v>
                </c:pt>
                <c:pt idx="6830">
                  <c:v>17</c:v>
                </c:pt>
                <c:pt idx="6831">
                  <c:v>19</c:v>
                </c:pt>
                <c:pt idx="6832">
                  <c:v>28</c:v>
                </c:pt>
                <c:pt idx="6833">
                  <c:v>26</c:v>
                </c:pt>
                <c:pt idx="6834">
                  <c:v>27</c:v>
                </c:pt>
                <c:pt idx="6835">
                  <c:v>29</c:v>
                </c:pt>
                <c:pt idx="6836">
                  <c:v>13</c:v>
                </c:pt>
                <c:pt idx="6837">
                  <c:v>30</c:v>
                </c:pt>
                <c:pt idx="6838">
                  <c:v>28</c:v>
                </c:pt>
                <c:pt idx="6839">
                  <c:v>24</c:v>
                </c:pt>
                <c:pt idx="6840">
                  <c:v>22</c:v>
                </c:pt>
                <c:pt idx="6841">
                  <c:v>23</c:v>
                </c:pt>
                <c:pt idx="6842">
                  <c:v>26</c:v>
                </c:pt>
                <c:pt idx="6843">
                  <c:v>29</c:v>
                </c:pt>
                <c:pt idx="6844">
                  <c:v>17</c:v>
                </c:pt>
                <c:pt idx="6845">
                  <c:v>14</c:v>
                </c:pt>
                <c:pt idx="6846">
                  <c:v>5</c:v>
                </c:pt>
                <c:pt idx="6847">
                  <c:v>7</c:v>
                </c:pt>
                <c:pt idx="6848">
                  <c:v>10</c:v>
                </c:pt>
                <c:pt idx="6849">
                  <c:v>0</c:v>
                </c:pt>
                <c:pt idx="6850">
                  <c:v>10</c:v>
                </c:pt>
                <c:pt idx="6851">
                  <c:v>22</c:v>
                </c:pt>
                <c:pt idx="6852">
                  <c:v>6</c:v>
                </c:pt>
                <c:pt idx="6853">
                  <c:v>19</c:v>
                </c:pt>
                <c:pt idx="6854">
                  <c:v>10</c:v>
                </c:pt>
                <c:pt idx="6855">
                  <c:v>19</c:v>
                </c:pt>
                <c:pt idx="6856">
                  <c:v>8</c:v>
                </c:pt>
                <c:pt idx="6857">
                  <c:v>14</c:v>
                </c:pt>
                <c:pt idx="6858">
                  <c:v>16</c:v>
                </c:pt>
                <c:pt idx="6859">
                  <c:v>23</c:v>
                </c:pt>
                <c:pt idx="6860">
                  <c:v>20</c:v>
                </c:pt>
                <c:pt idx="6861">
                  <c:v>12</c:v>
                </c:pt>
                <c:pt idx="6862">
                  <c:v>26</c:v>
                </c:pt>
                <c:pt idx="6863">
                  <c:v>24</c:v>
                </c:pt>
                <c:pt idx="6864">
                  <c:v>17</c:v>
                </c:pt>
                <c:pt idx="6865">
                  <c:v>12</c:v>
                </c:pt>
                <c:pt idx="6866">
                  <c:v>10</c:v>
                </c:pt>
                <c:pt idx="6867">
                  <c:v>13</c:v>
                </c:pt>
                <c:pt idx="6868">
                  <c:v>16</c:v>
                </c:pt>
                <c:pt idx="6869">
                  <c:v>11</c:v>
                </c:pt>
                <c:pt idx="6870">
                  <c:v>28</c:v>
                </c:pt>
                <c:pt idx="6871">
                  <c:v>15</c:v>
                </c:pt>
                <c:pt idx="6872">
                  <c:v>12</c:v>
                </c:pt>
                <c:pt idx="6873">
                  <c:v>27</c:v>
                </c:pt>
                <c:pt idx="6874">
                  <c:v>21</c:v>
                </c:pt>
                <c:pt idx="6875">
                  <c:v>-5</c:v>
                </c:pt>
                <c:pt idx="6876">
                  <c:v>6</c:v>
                </c:pt>
                <c:pt idx="6877">
                  <c:v>22</c:v>
                </c:pt>
                <c:pt idx="6878">
                  <c:v>17</c:v>
                </c:pt>
                <c:pt idx="6879">
                  <c:v>16</c:v>
                </c:pt>
                <c:pt idx="6880">
                  <c:v>17</c:v>
                </c:pt>
                <c:pt idx="6881">
                  <c:v>19</c:v>
                </c:pt>
                <c:pt idx="6882">
                  <c:v>21</c:v>
                </c:pt>
                <c:pt idx="6883">
                  <c:v>17</c:v>
                </c:pt>
                <c:pt idx="6884">
                  <c:v>19</c:v>
                </c:pt>
                <c:pt idx="6885">
                  <c:v>17</c:v>
                </c:pt>
                <c:pt idx="6886">
                  <c:v>22</c:v>
                </c:pt>
                <c:pt idx="6887">
                  <c:v>24</c:v>
                </c:pt>
                <c:pt idx="6888">
                  <c:v>16</c:v>
                </c:pt>
                <c:pt idx="6889">
                  <c:v>16</c:v>
                </c:pt>
                <c:pt idx="6890">
                  <c:v>25</c:v>
                </c:pt>
                <c:pt idx="6891">
                  <c:v>29</c:v>
                </c:pt>
                <c:pt idx="6892">
                  <c:v>31</c:v>
                </c:pt>
                <c:pt idx="6893">
                  <c:v>28</c:v>
                </c:pt>
                <c:pt idx="6894">
                  <c:v>26</c:v>
                </c:pt>
                <c:pt idx="6895">
                  <c:v>27</c:v>
                </c:pt>
                <c:pt idx="6896">
                  <c:v>30</c:v>
                </c:pt>
                <c:pt idx="6897">
                  <c:v>30</c:v>
                </c:pt>
                <c:pt idx="6898">
                  <c:v>22</c:v>
                </c:pt>
                <c:pt idx="6899">
                  <c:v>27</c:v>
                </c:pt>
                <c:pt idx="6900">
                  <c:v>19</c:v>
                </c:pt>
                <c:pt idx="6901">
                  <c:v>14</c:v>
                </c:pt>
                <c:pt idx="6902">
                  <c:v>15</c:v>
                </c:pt>
                <c:pt idx="6903">
                  <c:v>29</c:v>
                </c:pt>
                <c:pt idx="6904">
                  <c:v>40</c:v>
                </c:pt>
                <c:pt idx="6905">
                  <c:v>36</c:v>
                </c:pt>
                <c:pt idx="6906">
                  <c:v>56</c:v>
                </c:pt>
                <c:pt idx="6907">
                  <c:v>48</c:v>
                </c:pt>
                <c:pt idx="6908">
                  <c:v>42</c:v>
                </c:pt>
                <c:pt idx="6909">
                  <c:v>40</c:v>
                </c:pt>
                <c:pt idx="6910">
                  <c:v>42</c:v>
                </c:pt>
                <c:pt idx="6911">
                  <c:v>38</c:v>
                </c:pt>
                <c:pt idx="6912">
                  <c:v>33</c:v>
                </c:pt>
                <c:pt idx="6913">
                  <c:v>37</c:v>
                </c:pt>
                <c:pt idx="6914">
                  <c:v>31</c:v>
                </c:pt>
                <c:pt idx="6915">
                  <c:v>34</c:v>
                </c:pt>
                <c:pt idx="6916">
                  <c:v>39</c:v>
                </c:pt>
                <c:pt idx="6917">
                  <c:v>38</c:v>
                </c:pt>
                <c:pt idx="6918">
                  <c:v>42</c:v>
                </c:pt>
                <c:pt idx="6919">
                  <c:v>42</c:v>
                </c:pt>
                <c:pt idx="6920">
                  <c:v>42</c:v>
                </c:pt>
                <c:pt idx="6921">
                  <c:v>42</c:v>
                </c:pt>
                <c:pt idx="6922">
                  <c:v>51</c:v>
                </c:pt>
                <c:pt idx="6923">
                  <c:v>30</c:v>
                </c:pt>
                <c:pt idx="6924">
                  <c:v>37</c:v>
                </c:pt>
                <c:pt idx="6925">
                  <c:v>38</c:v>
                </c:pt>
                <c:pt idx="6926">
                  <c:v>39</c:v>
                </c:pt>
                <c:pt idx="6927">
                  <c:v>37</c:v>
                </c:pt>
                <c:pt idx="6928">
                  <c:v>38</c:v>
                </c:pt>
                <c:pt idx="6929">
                  <c:v>37</c:v>
                </c:pt>
                <c:pt idx="6930">
                  <c:v>37</c:v>
                </c:pt>
                <c:pt idx="6931">
                  <c:v>38</c:v>
                </c:pt>
                <c:pt idx="6932">
                  <c:v>50</c:v>
                </c:pt>
                <c:pt idx="6933">
                  <c:v>40</c:v>
                </c:pt>
                <c:pt idx="6934">
                  <c:v>33</c:v>
                </c:pt>
                <c:pt idx="6935">
                  <c:v>47</c:v>
                </c:pt>
                <c:pt idx="6936">
                  <c:v>43</c:v>
                </c:pt>
                <c:pt idx="6937">
                  <c:v>36</c:v>
                </c:pt>
                <c:pt idx="6938">
                  <c:v>31</c:v>
                </c:pt>
                <c:pt idx="6939">
                  <c:v>40</c:v>
                </c:pt>
                <c:pt idx="6940">
                  <c:v>46</c:v>
                </c:pt>
                <c:pt idx="6941">
                  <c:v>27</c:v>
                </c:pt>
                <c:pt idx="6942">
                  <c:v>30</c:v>
                </c:pt>
                <c:pt idx="6943">
                  <c:v>45</c:v>
                </c:pt>
                <c:pt idx="6944">
                  <c:v>35</c:v>
                </c:pt>
                <c:pt idx="6945">
                  <c:v>38</c:v>
                </c:pt>
                <c:pt idx="6946">
                  <c:v>35</c:v>
                </c:pt>
                <c:pt idx="6947">
                  <c:v>35</c:v>
                </c:pt>
                <c:pt idx="6948">
                  <c:v>37</c:v>
                </c:pt>
                <c:pt idx="6949">
                  <c:v>38</c:v>
                </c:pt>
                <c:pt idx="6950">
                  <c:v>33</c:v>
                </c:pt>
                <c:pt idx="6951">
                  <c:v>40</c:v>
                </c:pt>
                <c:pt idx="6952">
                  <c:v>39</c:v>
                </c:pt>
                <c:pt idx="6953">
                  <c:v>47</c:v>
                </c:pt>
                <c:pt idx="6954">
                  <c:v>29</c:v>
                </c:pt>
                <c:pt idx="6955">
                  <c:v>29</c:v>
                </c:pt>
                <c:pt idx="6956">
                  <c:v>42</c:v>
                </c:pt>
                <c:pt idx="6957">
                  <c:v>40</c:v>
                </c:pt>
                <c:pt idx="6958">
                  <c:v>29</c:v>
                </c:pt>
                <c:pt idx="6959">
                  <c:v>25</c:v>
                </c:pt>
                <c:pt idx="6960">
                  <c:v>30</c:v>
                </c:pt>
                <c:pt idx="6961">
                  <c:v>38</c:v>
                </c:pt>
                <c:pt idx="6962">
                  <c:v>33</c:v>
                </c:pt>
                <c:pt idx="6963">
                  <c:v>30</c:v>
                </c:pt>
                <c:pt idx="6964">
                  <c:v>27</c:v>
                </c:pt>
                <c:pt idx="6965">
                  <c:v>28</c:v>
                </c:pt>
                <c:pt idx="6966">
                  <c:v>28</c:v>
                </c:pt>
                <c:pt idx="6967">
                  <c:v>30</c:v>
                </c:pt>
                <c:pt idx="6968">
                  <c:v>39</c:v>
                </c:pt>
                <c:pt idx="6969">
                  <c:v>49</c:v>
                </c:pt>
                <c:pt idx="6970">
                  <c:v>26</c:v>
                </c:pt>
                <c:pt idx="6971">
                  <c:v>26</c:v>
                </c:pt>
                <c:pt idx="6972">
                  <c:v>29</c:v>
                </c:pt>
                <c:pt idx="6973">
                  <c:v>41</c:v>
                </c:pt>
                <c:pt idx="6974">
                  <c:v>45</c:v>
                </c:pt>
                <c:pt idx="6975">
                  <c:v>40</c:v>
                </c:pt>
                <c:pt idx="6976">
                  <c:v>24</c:v>
                </c:pt>
                <c:pt idx="6977">
                  <c:v>29</c:v>
                </c:pt>
                <c:pt idx="6978">
                  <c:v>26</c:v>
                </c:pt>
                <c:pt idx="6979">
                  <c:v>26</c:v>
                </c:pt>
                <c:pt idx="6980">
                  <c:v>31</c:v>
                </c:pt>
                <c:pt idx="6981">
                  <c:v>25</c:v>
                </c:pt>
                <c:pt idx="6982">
                  <c:v>33</c:v>
                </c:pt>
                <c:pt idx="6983">
                  <c:v>33</c:v>
                </c:pt>
                <c:pt idx="6984">
                  <c:v>26</c:v>
                </c:pt>
                <c:pt idx="6985">
                  <c:v>18</c:v>
                </c:pt>
                <c:pt idx="6986">
                  <c:v>21</c:v>
                </c:pt>
                <c:pt idx="6987">
                  <c:v>22</c:v>
                </c:pt>
                <c:pt idx="6988">
                  <c:v>25</c:v>
                </c:pt>
                <c:pt idx="6989">
                  <c:v>26</c:v>
                </c:pt>
                <c:pt idx="6990">
                  <c:v>23</c:v>
                </c:pt>
                <c:pt idx="6991">
                  <c:v>21</c:v>
                </c:pt>
                <c:pt idx="6992">
                  <c:v>25</c:v>
                </c:pt>
                <c:pt idx="6993">
                  <c:v>23</c:v>
                </c:pt>
                <c:pt idx="6994">
                  <c:v>25</c:v>
                </c:pt>
                <c:pt idx="6995">
                  <c:v>22</c:v>
                </c:pt>
                <c:pt idx="6996">
                  <c:v>28</c:v>
                </c:pt>
                <c:pt idx="6997">
                  <c:v>19</c:v>
                </c:pt>
                <c:pt idx="6998">
                  <c:v>17</c:v>
                </c:pt>
                <c:pt idx="6999">
                  <c:v>16</c:v>
                </c:pt>
                <c:pt idx="7000">
                  <c:v>19</c:v>
                </c:pt>
                <c:pt idx="7001">
                  <c:v>17</c:v>
                </c:pt>
                <c:pt idx="7002">
                  <c:v>26</c:v>
                </c:pt>
                <c:pt idx="7003">
                  <c:v>28</c:v>
                </c:pt>
                <c:pt idx="7004">
                  <c:v>26</c:v>
                </c:pt>
                <c:pt idx="7005">
                  <c:v>25</c:v>
                </c:pt>
                <c:pt idx="7006">
                  <c:v>20</c:v>
                </c:pt>
                <c:pt idx="7007">
                  <c:v>26</c:v>
                </c:pt>
                <c:pt idx="7008">
                  <c:v>26</c:v>
                </c:pt>
                <c:pt idx="7009">
                  <c:v>22</c:v>
                </c:pt>
                <c:pt idx="7010">
                  <c:v>27</c:v>
                </c:pt>
                <c:pt idx="7011">
                  <c:v>37</c:v>
                </c:pt>
                <c:pt idx="7012">
                  <c:v>15</c:v>
                </c:pt>
                <c:pt idx="7013">
                  <c:v>17</c:v>
                </c:pt>
                <c:pt idx="7014">
                  <c:v>28</c:v>
                </c:pt>
                <c:pt idx="7015">
                  <c:v>30</c:v>
                </c:pt>
                <c:pt idx="7016">
                  <c:v>30</c:v>
                </c:pt>
                <c:pt idx="7017">
                  <c:v>23</c:v>
                </c:pt>
                <c:pt idx="7018">
                  <c:v>23</c:v>
                </c:pt>
                <c:pt idx="7019">
                  <c:v>18</c:v>
                </c:pt>
                <c:pt idx="7020">
                  <c:v>28</c:v>
                </c:pt>
                <c:pt idx="7021">
                  <c:v>31</c:v>
                </c:pt>
                <c:pt idx="7022">
                  <c:v>17</c:v>
                </c:pt>
                <c:pt idx="7023">
                  <c:v>30</c:v>
                </c:pt>
                <c:pt idx="7024">
                  <c:v>20</c:v>
                </c:pt>
                <c:pt idx="7025">
                  <c:v>24</c:v>
                </c:pt>
                <c:pt idx="7026">
                  <c:v>26</c:v>
                </c:pt>
                <c:pt idx="7027">
                  <c:v>37</c:v>
                </c:pt>
                <c:pt idx="7028">
                  <c:v>38</c:v>
                </c:pt>
                <c:pt idx="7029">
                  <c:v>26</c:v>
                </c:pt>
                <c:pt idx="7030">
                  <c:v>27</c:v>
                </c:pt>
                <c:pt idx="7031">
                  <c:v>27</c:v>
                </c:pt>
                <c:pt idx="7032">
                  <c:v>17</c:v>
                </c:pt>
                <c:pt idx="7033">
                  <c:v>20</c:v>
                </c:pt>
                <c:pt idx="7034">
                  <c:v>28</c:v>
                </c:pt>
                <c:pt idx="7035">
                  <c:v>25</c:v>
                </c:pt>
                <c:pt idx="7036">
                  <c:v>10</c:v>
                </c:pt>
                <c:pt idx="7037">
                  <c:v>11</c:v>
                </c:pt>
                <c:pt idx="7038">
                  <c:v>18</c:v>
                </c:pt>
                <c:pt idx="7039">
                  <c:v>23</c:v>
                </c:pt>
                <c:pt idx="7040">
                  <c:v>21</c:v>
                </c:pt>
                <c:pt idx="7041">
                  <c:v>27</c:v>
                </c:pt>
                <c:pt idx="7042">
                  <c:v>20</c:v>
                </c:pt>
                <c:pt idx="7043">
                  <c:v>9</c:v>
                </c:pt>
                <c:pt idx="7044">
                  <c:v>2</c:v>
                </c:pt>
                <c:pt idx="7045">
                  <c:v>2</c:v>
                </c:pt>
                <c:pt idx="7046">
                  <c:v>3</c:v>
                </c:pt>
                <c:pt idx="7047">
                  <c:v>9</c:v>
                </c:pt>
                <c:pt idx="7048">
                  <c:v>29</c:v>
                </c:pt>
                <c:pt idx="7049">
                  <c:v>4</c:v>
                </c:pt>
                <c:pt idx="7050">
                  <c:v>18</c:v>
                </c:pt>
                <c:pt idx="7051">
                  <c:v>24</c:v>
                </c:pt>
                <c:pt idx="7052">
                  <c:v>17</c:v>
                </c:pt>
                <c:pt idx="7053">
                  <c:v>4</c:v>
                </c:pt>
                <c:pt idx="7054">
                  <c:v>9</c:v>
                </c:pt>
                <c:pt idx="7055">
                  <c:v>4</c:v>
                </c:pt>
                <c:pt idx="7056">
                  <c:v>13</c:v>
                </c:pt>
                <c:pt idx="7057">
                  <c:v>-8</c:v>
                </c:pt>
                <c:pt idx="7058">
                  <c:v>2</c:v>
                </c:pt>
                <c:pt idx="7059">
                  <c:v>14</c:v>
                </c:pt>
                <c:pt idx="7060">
                  <c:v>4</c:v>
                </c:pt>
                <c:pt idx="7061">
                  <c:v>0</c:v>
                </c:pt>
                <c:pt idx="7062">
                  <c:v>12</c:v>
                </c:pt>
                <c:pt idx="7063">
                  <c:v>13</c:v>
                </c:pt>
                <c:pt idx="7064">
                  <c:v>13</c:v>
                </c:pt>
                <c:pt idx="7065">
                  <c:v>24</c:v>
                </c:pt>
                <c:pt idx="7066">
                  <c:v>31</c:v>
                </c:pt>
                <c:pt idx="7067">
                  <c:v>29</c:v>
                </c:pt>
                <c:pt idx="7068">
                  <c:v>28</c:v>
                </c:pt>
                <c:pt idx="7069">
                  <c:v>21</c:v>
                </c:pt>
                <c:pt idx="7070">
                  <c:v>5</c:v>
                </c:pt>
                <c:pt idx="7071">
                  <c:v>6</c:v>
                </c:pt>
                <c:pt idx="7072">
                  <c:v>22</c:v>
                </c:pt>
                <c:pt idx="7073">
                  <c:v>7</c:v>
                </c:pt>
                <c:pt idx="7074">
                  <c:v>27</c:v>
                </c:pt>
                <c:pt idx="7075">
                  <c:v>31</c:v>
                </c:pt>
                <c:pt idx="7076">
                  <c:v>31</c:v>
                </c:pt>
                <c:pt idx="7077">
                  <c:v>30</c:v>
                </c:pt>
                <c:pt idx="7078">
                  <c:v>19</c:v>
                </c:pt>
                <c:pt idx="7079">
                  <c:v>23</c:v>
                </c:pt>
                <c:pt idx="7080">
                  <c:v>32</c:v>
                </c:pt>
                <c:pt idx="7081">
                  <c:v>31</c:v>
                </c:pt>
                <c:pt idx="7082">
                  <c:v>36</c:v>
                </c:pt>
                <c:pt idx="7083">
                  <c:v>25</c:v>
                </c:pt>
                <c:pt idx="7084">
                  <c:v>22</c:v>
                </c:pt>
                <c:pt idx="7085">
                  <c:v>8</c:v>
                </c:pt>
                <c:pt idx="7086">
                  <c:v>8</c:v>
                </c:pt>
                <c:pt idx="7087">
                  <c:v>18</c:v>
                </c:pt>
                <c:pt idx="7088">
                  <c:v>16</c:v>
                </c:pt>
                <c:pt idx="7089">
                  <c:v>24</c:v>
                </c:pt>
                <c:pt idx="7090">
                  <c:v>14</c:v>
                </c:pt>
                <c:pt idx="7091">
                  <c:v>25</c:v>
                </c:pt>
                <c:pt idx="7092">
                  <c:v>25</c:v>
                </c:pt>
                <c:pt idx="7093">
                  <c:v>18</c:v>
                </c:pt>
                <c:pt idx="7094">
                  <c:v>29</c:v>
                </c:pt>
                <c:pt idx="7095">
                  <c:v>6</c:v>
                </c:pt>
                <c:pt idx="7096">
                  <c:v>14</c:v>
                </c:pt>
                <c:pt idx="7097">
                  <c:v>14</c:v>
                </c:pt>
                <c:pt idx="7098">
                  <c:v>24</c:v>
                </c:pt>
                <c:pt idx="7099">
                  <c:v>32</c:v>
                </c:pt>
                <c:pt idx="7100">
                  <c:v>20</c:v>
                </c:pt>
                <c:pt idx="7101">
                  <c:v>20</c:v>
                </c:pt>
                <c:pt idx="7102">
                  <c:v>31</c:v>
                </c:pt>
                <c:pt idx="7103">
                  <c:v>27</c:v>
                </c:pt>
                <c:pt idx="7104">
                  <c:v>23</c:v>
                </c:pt>
                <c:pt idx="7105">
                  <c:v>16</c:v>
                </c:pt>
                <c:pt idx="7106">
                  <c:v>12</c:v>
                </c:pt>
                <c:pt idx="7107">
                  <c:v>26</c:v>
                </c:pt>
                <c:pt idx="7108">
                  <c:v>22</c:v>
                </c:pt>
                <c:pt idx="7109">
                  <c:v>27</c:v>
                </c:pt>
                <c:pt idx="7110">
                  <c:v>27</c:v>
                </c:pt>
                <c:pt idx="7111">
                  <c:v>11</c:v>
                </c:pt>
                <c:pt idx="7112">
                  <c:v>2</c:v>
                </c:pt>
                <c:pt idx="7113">
                  <c:v>17</c:v>
                </c:pt>
                <c:pt idx="7114">
                  <c:v>5</c:v>
                </c:pt>
                <c:pt idx="7115">
                  <c:v>28</c:v>
                </c:pt>
                <c:pt idx="7116">
                  <c:v>6</c:v>
                </c:pt>
                <c:pt idx="7117">
                  <c:v>23</c:v>
                </c:pt>
                <c:pt idx="7118">
                  <c:v>20</c:v>
                </c:pt>
                <c:pt idx="7119">
                  <c:v>22</c:v>
                </c:pt>
                <c:pt idx="7120">
                  <c:v>16</c:v>
                </c:pt>
                <c:pt idx="7121">
                  <c:v>10</c:v>
                </c:pt>
                <c:pt idx="7122">
                  <c:v>11</c:v>
                </c:pt>
                <c:pt idx="7123">
                  <c:v>23</c:v>
                </c:pt>
                <c:pt idx="7124">
                  <c:v>18</c:v>
                </c:pt>
                <c:pt idx="7125">
                  <c:v>22</c:v>
                </c:pt>
                <c:pt idx="7126">
                  <c:v>12</c:v>
                </c:pt>
                <c:pt idx="7127">
                  <c:v>16</c:v>
                </c:pt>
                <c:pt idx="7128">
                  <c:v>15</c:v>
                </c:pt>
                <c:pt idx="7129">
                  <c:v>18</c:v>
                </c:pt>
                <c:pt idx="7130">
                  <c:v>24</c:v>
                </c:pt>
                <c:pt idx="7131">
                  <c:v>26</c:v>
                </c:pt>
                <c:pt idx="7132">
                  <c:v>35</c:v>
                </c:pt>
                <c:pt idx="7133">
                  <c:v>33</c:v>
                </c:pt>
                <c:pt idx="7134">
                  <c:v>30</c:v>
                </c:pt>
                <c:pt idx="7135">
                  <c:v>26</c:v>
                </c:pt>
                <c:pt idx="7136">
                  <c:v>27</c:v>
                </c:pt>
                <c:pt idx="7137">
                  <c:v>16</c:v>
                </c:pt>
                <c:pt idx="7138">
                  <c:v>17</c:v>
                </c:pt>
                <c:pt idx="7139">
                  <c:v>4</c:v>
                </c:pt>
                <c:pt idx="7140">
                  <c:v>26</c:v>
                </c:pt>
                <c:pt idx="7141">
                  <c:v>26</c:v>
                </c:pt>
                <c:pt idx="7142">
                  <c:v>16</c:v>
                </c:pt>
                <c:pt idx="7143">
                  <c:v>25</c:v>
                </c:pt>
                <c:pt idx="7144">
                  <c:v>14</c:v>
                </c:pt>
                <c:pt idx="7145">
                  <c:v>19</c:v>
                </c:pt>
                <c:pt idx="7146">
                  <c:v>13</c:v>
                </c:pt>
                <c:pt idx="7147">
                  <c:v>25</c:v>
                </c:pt>
                <c:pt idx="7148">
                  <c:v>13</c:v>
                </c:pt>
                <c:pt idx="7149">
                  <c:v>29</c:v>
                </c:pt>
                <c:pt idx="7150">
                  <c:v>32</c:v>
                </c:pt>
                <c:pt idx="7151">
                  <c:v>27</c:v>
                </c:pt>
                <c:pt idx="7152">
                  <c:v>15</c:v>
                </c:pt>
                <c:pt idx="7153">
                  <c:v>22</c:v>
                </c:pt>
                <c:pt idx="7154">
                  <c:v>13</c:v>
                </c:pt>
                <c:pt idx="7155">
                  <c:v>6</c:v>
                </c:pt>
                <c:pt idx="7156">
                  <c:v>9</c:v>
                </c:pt>
                <c:pt idx="7157">
                  <c:v>9</c:v>
                </c:pt>
                <c:pt idx="7158">
                  <c:v>20</c:v>
                </c:pt>
                <c:pt idx="7159">
                  <c:v>20</c:v>
                </c:pt>
                <c:pt idx="7160">
                  <c:v>23</c:v>
                </c:pt>
                <c:pt idx="7161">
                  <c:v>27</c:v>
                </c:pt>
                <c:pt idx="7162">
                  <c:v>29</c:v>
                </c:pt>
                <c:pt idx="7163">
                  <c:v>33</c:v>
                </c:pt>
                <c:pt idx="7164">
                  <c:v>29</c:v>
                </c:pt>
                <c:pt idx="7165">
                  <c:v>22</c:v>
                </c:pt>
                <c:pt idx="7166">
                  <c:v>22</c:v>
                </c:pt>
                <c:pt idx="7167">
                  <c:v>22</c:v>
                </c:pt>
                <c:pt idx="7168">
                  <c:v>22</c:v>
                </c:pt>
                <c:pt idx="7169">
                  <c:v>26</c:v>
                </c:pt>
                <c:pt idx="7170">
                  <c:v>27</c:v>
                </c:pt>
                <c:pt idx="7171">
                  <c:v>31</c:v>
                </c:pt>
                <c:pt idx="7172">
                  <c:v>34</c:v>
                </c:pt>
                <c:pt idx="7173">
                  <c:v>26</c:v>
                </c:pt>
                <c:pt idx="7174">
                  <c:v>27</c:v>
                </c:pt>
                <c:pt idx="7175">
                  <c:v>32</c:v>
                </c:pt>
                <c:pt idx="7176">
                  <c:v>35</c:v>
                </c:pt>
                <c:pt idx="7177">
                  <c:v>33</c:v>
                </c:pt>
                <c:pt idx="7178">
                  <c:v>33</c:v>
                </c:pt>
                <c:pt idx="7179">
                  <c:v>25</c:v>
                </c:pt>
                <c:pt idx="7180">
                  <c:v>23</c:v>
                </c:pt>
                <c:pt idx="7181">
                  <c:v>29</c:v>
                </c:pt>
                <c:pt idx="7182">
                  <c:v>29</c:v>
                </c:pt>
                <c:pt idx="7183">
                  <c:v>29</c:v>
                </c:pt>
                <c:pt idx="7184">
                  <c:v>29</c:v>
                </c:pt>
                <c:pt idx="7185">
                  <c:v>31</c:v>
                </c:pt>
                <c:pt idx="7186">
                  <c:v>18</c:v>
                </c:pt>
                <c:pt idx="7187">
                  <c:v>20</c:v>
                </c:pt>
                <c:pt idx="7188">
                  <c:v>28</c:v>
                </c:pt>
                <c:pt idx="7189">
                  <c:v>31</c:v>
                </c:pt>
                <c:pt idx="7190">
                  <c:v>23</c:v>
                </c:pt>
                <c:pt idx="7191">
                  <c:v>23</c:v>
                </c:pt>
                <c:pt idx="7192">
                  <c:v>28</c:v>
                </c:pt>
                <c:pt idx="7193">
                  <c:v>26</c:v>
                </c:pt>
                <c:pt idx="7194">
                  <c:v>34</c:v>
                </c:pt>
                <c:pt idx="7195">
                  <c:v>24</c:v>
                </c:pt>
                <c:pt idx="7196">
                  <c:v>29</c:v>
                </c:pt>
                <c:pt idx="7197">
                  <c:v>31</c:v>
                </c:pt>
                <c:pt idx="7198">
                  <c:v>29</c:v>
                </c:pt>
                <c:pt idx="7199">
                  <c:v>24</c:v>
                </c:pt>
                <c:pt idx="7200">
                  <c:v>28</c:v>
                </c:pt>
                <c:pt idx="7201">
                  <c:v>30</c:v>
                </c:pt>
                <c:pt idx="7202">
                  <c:v>31</c:v>
                </c:pt>
                <c:pt idx="7203">
                  <c:v>29</c:v>
                </c:pt>
                <c:pt idx="7204">
                  <c:v>29</c:v>
                </c:pt>
                <c:pt idx="7205">
                  <c:v>28</c:v>
                </c:pt>
                <c:pt idx="7206">
                  <c:v>35</c:v>
                </c:pt>
                <c:pt idx="7207">
                  <c:v>37</c:v>
                </c:pt>
                <c:pt idx="7208">
                  <c:v>34</c:v>
                </c:pt>
                <c:pt idx="7209">
                  <c:v>31</c:v>
                </c:pt>
                <c:pt idx="7210">
                  <c:v>37</c:v>
                </c:pt>
                <c:pt idx="7211">
                  <c:v>39</c:v>
                </c:pt>
                <c:pt idx="7212">
                  <c:v>38</c:v>
                </c:pt>
                <c:pt idx="7213">
                  <c:v>39</c:v>
                </c:pt>
                <c:pt idx="7214">
                  <c:v>33</c:v>
                </c:pt>
                <c:pt idx="7215">
                  <c:v>33</c:v>
                </c:pt>
                <c:pt idx="7216">
                  <c:v>37</c:v>
                </c:pt>
                <c:pt idx="7217">
                  <c:v>28</c:v>
                </c:pt>
                <c:pt idx="7218">
                  <c:v>33</c:v>
                </c:pt>
                <c:pt idx="7219">
                  <c:v>40</c:v>
                </c:pt>
                <c:pt idx="7220">
                  <c:v>32</c:v>
                </c:pt>
                <c:pt idx="7221">
                  <c:v>38</c:v>
                </c:pt>
                <c:pt idx="7222">
                  <c:v>32</c:v>
                </c:pt>
                <c:pt idx="7223">
                  <c:v>29</c:v>
                </c:pt>
                <c:pt idx="7224">
                  <c:v>30</c:v>
                </c:pt>
                <c:pt idx="7225">
                  <c:v>49</c:v>
                </c:pt>
                <c:pt idx="7226">
                  <c:v>28</c:v>
                </c:pt>
                <c:pt idx="7227">
                  <c:v>28</c:v>
                </c:pt>
                <c:pt idx="7228">
                  <c:v>29</c:v>
                </c:pt>
                <c:pt idx="7229">
                  <c:v>33</c:v>
                </c:pt>
                <c:pt idx="7230">
                  <c:v>33</c:v>
                </c:pt>
                <c:pt idx="7231">
                  <c:v>29</c:v>
                </c:pt>
                <c:pt idx="7232">
                  <c:v>33</c:v>
                </c:pt>
                <c:pt idx="7233">
                  <c:v>31</c:v>
                </c:pt>
                <c:pt idx="7234">
                  <c:v>32</c:v>
                </c:pt>
                <c:pt idx="7235">
                  <c:v>34</c:v>
                </c:pt>
                <c:pt idx="7236">
                  <c:v>40</c:v>
                </c:pt>
                <c:pt idx="7237">
                  <c:v>39</c:v>
                </c:pt>
                <c:pt idx="7238">
                  <c:v>38</c:v>
                </c:pt>
                <c:pt idx="7239">
                  <c:v>40</c:v>
                </c:pt>
                <c:pt idx="7240">
                  <c:v>30</c:v>
                </c:pt>
                <c:pt idx="7241">
                  <c:v>32</c:v>
                </c:pt>
                <c:pt idx="7242">
                  <c:v>36</c:v>
                </c:pt>
                <c:pt idx="7243">
                  <c:v>34</c:v>
                </c:pt>
                <c:pt idx="7244">
                  <c:v>34</c:v>
                </c:pt>
                <c:pt idx="7245">
                  <c:v>32</c:v>
                </c:pt>
                <c:pt idx="7246">
                  <c:v>38</c:v>
                </c:pt>
                <c:pt idx="7247">
                  <c:v>41</c:v>
                </c:pt>
                <c:pt idx="7248">
                  <c:v>40</c:v>
                </c:pt>
                <c:pt idx="7249">
                  <c:v>39</c:v>
                </c:pt>
                <c:pt idx="7250">
                  <c:v>36</c:v>
                </c:pt>
                <c:pt idx="7251">
                  <c:v>36</c:v>
                </c:pt>
                <c:pt idx="7252">
                  <c:v>54</c:v>
                </c:pt>
                <c:pt idx="7253">
                  <c:v>51</c:v>
                </c:pt>
                <c:pt idx="7254">
                  <c:v>44</c:v>
                </c:pt>
                <c:pt idx="7255">
                  <c:v>43</c:v>
                </c:pt>
                <c:pt idx="7256">
                  <c:v>39</c:v>
                </c:pt>
                <c:pt idx="7257">
                  <c:v>38</c:v>
                </c:pt>
                <c:pt idx="7258">
                  <c:v>42</c:v>
                </c:pt>
                <c:pt idx="7259">
                  <c:v>39</c:v>
                </c:pt>
                <c:pt idx="7260">
                  <c:v>36</c:v>
                </c:pt>
                <c:pt idx="7261">
                  <c:v>31</c:v>
                </c:pt>
                <c:pt idx="7262">
                  <c:v>36</c:v>
                </c:pt>
                <c:pt idx="7263">
                  <c:v>36</c:v>
                </c:pt>
                <c:pt idx="7264">
                  <c:v>38</c:v>
                </c:pt>
                <c:pt idx="7265">
                  <c:v>38</c:v>
                </c:pt>
                <c:pt idx="7266">
                  <c:v>42</c:v>
                </c:pt>
                <c:pt idx="7267">
                  <c:v>42</c:v>
                </c:pt>
                <c:pt idx="7268">
                  <c:v>43</c:v>
                </c:pt>
                <c:pt idx="7269">
                  <c:v>33</c:v>
                </c:pt>
                <c:pt idx="7270">
                  <c:v>36</c:v>
                </c:pt>
                <c:pt idx="7271">
                  <c:v>35</c:v>
                </c:pt>
                <c:pt idx="7272">
                  <c:v>40</c:v>
                </c:pt>
                <c:pt idx="7273">
                  <c:v>38</c:v>
                </c:pt>
                <c:pt idx="7274">
                  <c:v>41</c:v>
                </c:pt>
                <c:pt idx="7275">
                  <c:v>48</c:v>
                </c:pt>
                <c:pt idx="7276">
                  <c:v>49</c:v>
                </c:pt>
                <c:pt idx="7277">
                  <c:v>40</c:v>
                </c:pt>
                <c:pt idx="7278">
                  <c:v>36</c:v>
                </c:pt>
                <c:pt idx="7279">
                  <c:v>33</c:v>
                </c:pt>
                <c:pt idx="7280">
                  <c:v>33</c:v>
                </c:pt>
                <c:pt idx="7281">
                  <c:v>33</c:v>
                </c:pt>
                <c:pt idx="7282">
                  <c:v>28</c:v>
                </c:pt>
                <c:pt idx="7283">
                  <c:v>27</c:v>
                </c:pt>
                <c:pt idx="7284">
                  <c:v>31</c:v>
                </c:pt>
                <c:pt idx="7285">
                  <c:v>30</c:v>
                </c:pt>
                <c:pt idx="7286">
                  <c:v>37</c:v>
                </c:pt>
                <c:pt idx="7287">
                  <c:v>36</c:v>
                </c:pt>
                <c:pt idx="7288">
                  <c:v>32</c:v>
                </c:pt>
                <c:pt idx="7289">
                  <c:v>37</c:v>
                </c:pt>
                <c:pt idx="7290">
                  <c:v>39</c:v>
                </c:pt>
                <c:pt idx="7291">
                  <c:v>42</c:v>
                </c:pt>
                <c:pt idx="7292">
                  <c:v>38</c:v>
                </c:pt>
                <c:pt idx="7293">
                  <c:v>39</c:v>
                </c:pt>
                <c:pt idx="7294">
                  <c:v>38</c:v>
                </c:pt>
                <c:pt idx="7295">
                  <c:v>38</c:v>
                </c:pt>
                <c:pt idx="7296">
                  <c:v>46</c:v>
                </c:pt>
                <c:pt idx="7297">
                  <c:v>46</c:v>
                </c:pt>
                <c:pt idx="7298">
                  <c:v>58</c:v>
                </c:pt>
                <c:pt idx="7299">
                  <c:v>44</c:v>
                </c:pt>
                <c:pt idx="7300">
                  <c:v>42</c:v>
                </c:pt>
                <c:pt idx="7301">
                  <c:v>43</c:v>
                </c:pt>
                <c:pt idx="7302">
                  <c:v>32</c:v>
                </c:pt>
                <c:pt idx="7303">
                  <c:v>31</c:v>
                </c:pt>
                <c:pt idx="7304">
                  <c:v>37</c:v>
                </c:pt>
                <c:pt idx="7305">
                  <c:v>37</c:v>
                </c:pt>
                <c:pt idx="7306">
                  <c:v>37</c:v>
                </c:pt>
                <c:pt idx="7307">
                  <c:v>37</c:v>
                </c:pt>
                <c:pt idx="7308">
                  <c:v>38</c:v>
                </c:pt>
                <c:pt idx="7309">
                  <c:v>43</c:v>
                </c:pt>
                <c:pt idx="7310">
                  <c:v>38</c:v>
                </c:pt>
                <c:pt idx="7311">
                  <c:v>28</c:v>
                </c:pt>
                <c:pt idx="7312">
                  <c:v>37</c:v>
                </c:pt>
                <c:pt idx="7313">
                  <c:v>29</c:v>
                </c:pt>
                <c:pt idx="7314">
                  <c:v>29</c:v>
                </c:pt>
                <c:pt idx="7315">
                  <c:v>30</c:v>
                </c:pt>
                <c:pt idx="7316">
                  <c:v>35</c:v>
                </c:pt>
                <c:pt idx="7317">
                  <c:v>34</c:v>
                </c:pt>
                <c:pt idx="7318">
                  <c:v>34</c:v>
                </c:pt>
                <c:pt idx="7319">
                  <c:v>34</c:v>
                </c:pt>
                <c:pt idx="7320">
                  <c:v>33</c:v>
                </c:pt>
                <c:pt idx="7321">
                  <c:v>34</c:v>
                </c:pt>
                <c:pt idx="7322">
                  <c:v>32</c:v>
                </c:pt>
                <c:pt idx="7323">
                  <c:v>32</c:v>
                </c:pt>
                <c:pt idx="7324">
                  <c:v>26</c:v>
                </c:pt>
                <c:pt idx="7325">
                  <c:v>22</c:v>
                </c:pt>
                <c:pt idx="7326">
                  <c:v>24</c:v>
                </c:pt>
                <c:pt idx="7327">
                  <c:v>22</c:v>
                </c:pt>
                <c:pt idx="7328">
                  <c:v>22</c:v>
                </c:pt>
                <c:pt idx="7329">
                  <c:v>18</c:v>
                </c:pt>
                <c:pt idx="7330">
                  <c:v>22</c:v>
                </c:pt>
                <c:pt idx="7331">
                  <c:v>33</c:v>
                </c:pt>
                <c:pt idx="7332">
                  <c:v>34</c:v>
                </c:pt>
                <c:pt idx="7333">
                  <c:v>23</c:v>
                </c:pt>
                <c:pt idx="7334">
                  <c:v>22</c:v>
                </c:pt>
                <c:pt idx="7335">
                  <c:v>15</c:v>
                </c:pt>
                <c:pt idx="7336">
                  <c:v>23</c:v>
                </c:pt>
                <c:pt idx="7337">
                  <c:v>31</c:v>
                </c:pt>
                <c:pt idx="7338">
                  <c:v>28</c:v>
                </c:pt>
                <c:pt idx="7339">
                  <c:v>25</c:v>
                </c:pt>
                <c:pt idx="7340">
                  <c:v>39</c:v>
                </c:pt>
                <c:pt idx="7341">
                  <c:v>31</c:v>
                </c:pt>
                <c:pt idx="7342">
                  <c:v>17</c:v>
                </c:pt>
                <c:pt idx="7343">
                  <c:v>16</c:v>
                </c:pt>
                <c:pt idx="7344">
                  <c:v>16</c:v>
                </c:pt>
                <c:pt idx="7345">
                  <c:v>16</c:v>
                </c:pt>
                <c:pt idx="7346">
                  <c:v>24</c:v>
                </c:pt>
                <c:pt idx="7347">
                  <c:v>22</c:v>
                </c:pt>
                <c:pt idx="7348">
                  <c:v>24</c:v>
                </c:pt>
                <c:pt idx="7349">
                  <c:v>19</c:v>
                </c:pt>
                <c:pt idx="7350">
                  <c:v>19</c:v>
                </c:pt>
                <c:pt idx="7351">
                  <c:v>18</c:v>
                </c:pt>
                <c:pt idx="7352">
                  <c:v>7</c:v>
                </c:pt>
                <c:pt idx="7353">
                  <c:v>21</c:v>
                </c:pt>
                <c:pt idx="7354">
                  <c:v>27</c:v>
                </c:pt>
                <c:pt idx="7355">
                  <c:v>17</c:v>
                </c:pt>
                <c:pt idx="7356">
                  <c:v>21</c:v>
                </c:pt>
                <c:pt idx="7357">
                  <c:v>24</c:v>
                </c:pt>
                <c:pt idx="7358">
                  <c:v>26</c:v>
                </c:pt>
                <c:pt idx="7359">
                  <c:v>17</c:v>
                </c:pt>
                <c:pt idx="7360">
                  <c:v>28</c:v>
                </c:pt>
                <c:pt idx="7361">
                  <c:v>17</c:v>
                </c:pt>
                <c:pt idx="7362">
                  <c:v>7</c:v>
                </c:pt>
                <c:pt idx="7363">
                  <c:v>12</c:v>
                </c:pt>
                <c:pt idx="7364">
                  <c:v>34</c:v>
                </c:pt>
                <c:pt idx="7365">
                  <c:v>32</c:v>
                </c:pt>
                <c:pt idx="7366">
                  <c:v>29</c:v>
                </c:pt>
                <c:pt idx="7367">
                  <c:v>24</c:v>
                </c:pt>
                <c:pt idx="7368">
                  <c:v>32</c:v>
                </c:pt>
                <c:pt idx="7369">
                  <c:v>29</c:v>
                </c:pt>
                <c:pt idx="7370">
                  <c:v>29</c:v>
                </c:pt>
                <c:pt idx="7371">
                  <c:v>24</c:v>
                </c:pt>
                <c:pt idx="7372">
                  <c:v>24</c:v>
                </c:pt>
                <c:pt idx="7373">
                  <c:v>30</c:v>
                </c:pt>
                <c:pt idx="7374">
                  <c:v>26</c:v>
                </c:pt>
                <c:pt idx="7375">
                  <c:v>25</c:v>
                </c:pt>
                <c:pt idx="7376">
                  <c:v>-5</c:v>
                </c:pt>
                <c:pt idx="7377">
                  <c:v>20</c:v>
                </c:pt>
                <c:pt idx="7378">
                  <c:v>-3</c:v>
                </c:pt>
                <c:pt idx="7379">
                  <c:v>-3</c:v>
                </c:pt>
                <c:pt idx="7380">
                  <c:v>18</c:v>
                </c:pt>
                <c:pt idx="7381">
                  <c:v>20</c:v>
                </c:pt>
                <c:pt idx="7382">
                  <c:v>28</c:v>
                </c:pt>
                <c:pt idx="7383">
                  <c:v>19</c:v>
                </c:pt>
                <c:pt idx="7384">
                  <c:v>18</c:v>
                </c:pt>
                <c:pt idx="7385">
                  <c:v>16</c:v>
                </c:pt>
                <c:pt idx="7386">
                  <c:v>15</c:v>
                </c:pt>
                <c:pt idx="7387">
                  <c:v>10</c:v>
                </c:pt>
                <c:pt idx="7388">
                  <c:v>15</c:v>
                </c:pt>
                <c:pt idx="7389">
                  <c:v>5</c:v>
                </c:pt>
                <c:pt idx="7390">
                  <c:v>-19</c:v>
                </c:pt>
                <c:pt idx="7391">
                  <c:v>-12</c:v>
                </c:pt>
                <c:pt idx="7392">
                  <c:v>-16</c:v>
                </c:pt>
                <c:pt idx="7393">
                  <c:v>-3</c:v>
                </c:pt>
                <c:pt idx="7394">
                  <c:v>9</c:v>
                </c:pt>
                <c:pt idx="7395">
                  <c:v>19</c:v>
                </c:pt>
                <c:pt idx="7396">
                  <c:v>18</c:v>
                </c:pt>
                <c:pt idx="7397">
                  <c:v>28</c:v>
                </c:pt>
                <c:pt idx="7398">
                  <c:v>14</c:v>
                </c:pt>
                <c:pt idx="7399">
                  <c:v>17</c:v>
                </c:pt>
                <c:pt idx="7400">
                  <c:v>31</c:v>
                </c:pt>
                <c:pt idx="7401">
                  <c:v>12</c:v>
                </c:pt>
                <c:pt idx="7402">
                  <c:v>10</c:v>
                </c:pt>
                <c:pt idx="7403">
                  <c:v>7</c:v>
                </c:pt>
                <c:pt idx="7404">
                  <c:v>8</c:v>
                </c:pt>
                <c:pt idx="7405">
                  <c:v>12</c:v>
                </c:pt>
                <c:pt idx="7406">
                  <c:v>14</c:v>
                </c:pt>
                <c:pt idx="7407">
                  <c:v>18</c:v>
                </c:pt>
                <c:pt idx="7408">
                  <c:v>9</c:v>
                </c:pt>
                <c:pt idx="7409">
                  <c:v>8</c:v>
                </c:pt>
                <c:pt idx="7410">
                  <c:v>22</c:v>
                </c:pt>
                <c:pt idx="7411">
                  <c:v>21</c:v>
                </c:pt>
                <c:pt idx="7412">
                  <c:v>29</c:v>
                </c:pt>
                <c:pt idx="7413">
                  <c:v>29</c:v>
                </c:pt>
                <c:pt idx="7414">
                  <c:v>23</c:v>
                </c:pt>
                <c:pt idx="7415">
                  <c:v>19</c:v>
                </c:pt>
                <c:pt idx="7416">
                  <c:v>20</c:v>
                </c:pt>
                <c:pt idx="7417">
                  <c:v>0</c:v>
                </c:pt>
                <c:pt idx="7418">
                  <c:v>18</c:v>
                </c:pt>
                <c:pt idx="7419">
                  <c:v>14</c:v>
                </c:pt>
                <c:pt idx="7420">
                  <c:v>17</c:v>
                </c:pt>
                <c:pt idx="7421">
                  <c:v>2</c:v>
                </c:pt>
                <c:pt idx="7422">
                  <c:v>1</c:v>
                </c:pt>
                <c:pt idx="7423">
                  <c:v>10</c:v>
                </c:pt>
                <c:pt idx="7424">
                  <c:v>5</c:v>
                </c:pt>
                <c:pt idx="7425">
                  <c:v>29</c:v>
                </c:pt>
                <c:pt idx="7426">
                  <c:v>24</c:v>
                </c:pt>
                <c:pt idx="7427">
                  <c:v>25</c:v>
                </c:pt>
                <c:pt idx="7428">
                  <c:v>17</c:v>
                </c:pt>
                <c:pt idx="7429">
                  <c:v>-8</c:v>
                </c:pt>
                <c:pt idx="7430">
                  <c:v>6</c:v>
                </c:pt>
                <c:pt idx="7431">
                  <c:v>6</c:v>
                </c:pt>
                <c:pt idx="7432">
                  <c:v>4</c:v>
                </c:pt>
                <c:pt idx="7433">
                  <c:v>13</c:v>
                </c:pt>
                <c:pt idx="7434">
                  <c:v>29</c:v>
                </c:pt>
                <c:pt idx="7435">
                  <c:v>7</c:v>
                </c:pt>
                <c:pt idx="7436">
                  <c:v>3</c:v>
                </c:pt>
                <c:pt idx="7437">
                  <c:v>19</c:v>
                </c:pt>
                <c:pt idx="7438">
                  <c:v>17</c:v>
                </c:pt>
                <c:pt idx="7439">
                  <c:v>22</c:v>
                </c:pt>
                <c:pt idx="7440">
                  <c:v>26</c:v>
                </c:pt>
                <c:pt idx="7441">
                  <c:v>22</c:v>
                </c:pt>
                <c:pt idx="7442">
                  <c:v>10</c:v>
                </c:pt>
                <c:pt idx="7443">
                  <c:v>3</c:v>
                </c:pt>
                <c:pt idx="7444">
                  <c:v>20</c:v>
                </c:pt>
                <c:pt idx="7445">
                  <c:v>1</c:v>
                </c:pt>
                <c:pt idx="7446">
                  <c:v>1</c:v>
                </c:pt>
                <c:pt idx="7447">
                  <c:v>28</c:v>
                </c:pt>
                <c:pt idx="7448">
                  <c:v>18</c:v>
                </c:pt>
                <c:pt idx="7449">
                  <c:v>19</c:v>
                </c:pt>
                <c:pt idx="7450">
                  <c:v>20</c:v>
                </c:pt>
                <c:pt idx="7451">
                  <c:v>17</c:v>
                </c:pt>
                <c:pt idx="7452">
                  <c:v>20</c:v>
                </c:pt>
                <c:pt idx="7453">
                  <c:v>24</c:v>
                </c:pt>
                <c:pt idx="7454">
                  <c:v>27</c:v>
                </c:pt>
                <c:pt idx="7455">
                  <c:v>26</c:v>
                </c:pt>
                <c:pt idx="7456">
                  <c:v>25</c:v>
                </c:pt>
                <c:pt idx="7457">
                  <c:v>26</c:v>
                </c:pt>
                <c:pt idx="7458">
                  <c:v>28</c:v>
                </c:pt>
                <c:pt idx="7459">
                  <c:v>33</c:v>
                </c:pt>
                <c:pt idx="7460">
                  <c:v>24</c:v>
                </c:pt>
                <c:pt idx="7461">
                  <c:v>24</c:v>
                </c:pt>
                <c:pt idx="7462">
                  <c:v>24</c:v>
                </c:pt>
                <c:pt idx="7463">
                  <c:v>28</c:v>
                </c:pt>
                <c:pt idx="7464">
                  <c:v>30</c:v>
                </c:pt>
                <c:pt idx="7465">
                  <c:v>28</c:v>
                </c:pt>
                <c:pt idx="7466">
                  <c:v>26</c:v>
                </c:pt>
                <c:pt idx="7467">
                  <c:v>23</c:v>
                </c:pt>
                <c:pt idx="7468">
                  <c:v>26</c:v>
                </c:pt>
                <c:pt idx="7469">
                  <c:v>28</c:v>
                </c:pt>
                <c:pt idx="7470">
                  <c:v>27</c:v>
                </c:pt>
                <c:pt idx="7471">
                  <c:v>29</c:v>
                </c:pt>
                <c:pt idx="7472">
                  <c:v>27</c:v>
                </c:pt>
                <c:pt idx="7473">
                  <c:v>21</c:v>
                </c:pt>
                <c:pt idx="7474">
                  <c:v>23</c:v>
                </c:pt>
                <c:pt idx="7475">
                  <c:v>22</c:v>
                </c:pt>
                <c:pt idx="7476">
                  <c:v>25</c:v>
                </c:pt>
                <c:pt idx="7477">
                  <c:v>27</c:v>
                </c:pt>
                <c:pt idx="7478">
                  <c:v>28</c:v>
                </c:pt>
                <c:pt idx="7479">
                  <c:v>30</c:v>
                </c:pt>
                <c:pt idx="7480">
                  <c:v>29</c:v>
                </c:pt>
                <c:pt idx="7481">
                  <c:v>29</c:v>
                </c:pt>
                <c:pt idx="7482">
                  <c:v>31</c:v>
                </c:pt>
                <c:pt idx="7483">
                  <c:v>35</c:v>
                </c:pt>
                <c:pt idx="7484">
                  <c:v>35</c:v>
                </c:pt>
                <c:pt idx="7485">
                  <c:v>31</c:v>
                </c:pt>
                <c:pt idx="7486">
                  <c:v>30</c:v>
                </c:pt>
                <c:pt idx="7487">
                  <c:v>29</c:v>
                </c:pt>
                <c:pt idx="7488">
                  <c:v>32</c:v>
                </c:pt>
                <c:pt idx="7489">
                  <c:v>27</c:v>
                </c:pt>
                <c:pt idx="7490">
                  <c:v>30</c:v>
                </c:pt>
                <c:pt idx="7491">
                  <c:v>34</c:v>
                </c:pt>
                <c:pt idx="7492">
                  <c:v>25</c:v>
                </c:pt>
                <c:pt idx="7493">
                  <c:v>21</c:v>
                </c:pt>
                <c:pt idx="7494">
                  <c:v>24</c:v>
                </c:pt>
                <c:pt idx="7495">
                  <c:v>26</c:v>
                </c:pt>
                <c:pt idx="7496">
                  <c:v>29</c:v>
                </c:pt>
                <c:pt idx="7497">
                  <c:v>30</c:v>
                </c:pt>
                <c:pt idx="7498">
                  <c:v>35</c:v>
                </c:pt>
                <c:pt idx="7499">
                  <c:v>33</c:v>
                </c:pt>
                <c:pt idx="7500">
                  <c:v>38</c:v>
                </c:pt>
                <c:pt idx="7501">
                  <c:v>36</c:v>
                </c:pt>
                <c:pt idx="7502">
                  <c:v>30</c:v>
                </c:pt>
                <c:pt idx="7503">
                  <c:v>32</c:v>
                </c:pt>
                <c:pt idx="7504">
                  <c:v>31</c:v>
                </c:pt>
                <c:pt idx="7505">
                  <c:v>40</c:v>
                </c:pt>
                <c:pt idx="7506">
                  <c:v>38</c:v>
                </c:pt>
                <c:pt idx="7507">
                  <c:v>43</c:v>
                </c:pt>
                <c:pt idx="7508">
                  <c:v>35</c:v>
                </c:pt>
                <c:pt idx="7509">
                  <c:v>27</c:v>
                </c:pt>
                <c:pt idx="7510">
                  <c:v>29</c:v>
                </c:pt>
                <c:pt idx="7511">
                  <c:v>34</c:v>
                </c:pt>
                <c:pt idx="7512">
                  <c:v>39</c:v>
                </c:pt>
                <c:pt idx="7513">
                  <c:v>39</c:v>
                </c:pt>
                <c:pt idx="7514">
                  <c:v>39</c:v>
                </c:pt>
                <c:pt idx="7515">
                  <c:v>42</c:v>
                </c:pt>
                <c:pt idx="7516">
                  <c:v>51</c:v>
                </c:pt>
                <c:pt idx="7517">
                  <c:v>44</c:v>
                </c:pt>
                <c:pt idx="7518">
                  <c:v>29</c:v>
                </c:pt>
                <c:pt idx="7519">
                  <c:v>33</c:v>
                </c:pt>
                <c:pt idx="7520">
                  <c:v>48</c:v>
                </c:pt>
                <c:pt idx="7521">
                  <c:v>33</c:v>
                </c:pt>
                <c:pt idx="7522">
                  <c:v>28</c:v>
                </c:pt>
                <c:pt idx="7523">
                  <c:v>38</c:v>
                </c:pt>
                <c:pt idx="7524">
                  <c:v>43</c:v>
                </c:pt>
                <c:pt idx="7525">
                  <c:v>42</c:v>
                </c:pt>
                <c:pt idx="7526">
                  <c:v>49</c:v>
                </c:pt>
                <c:pt idx="7527">
                  <c:v>43</c:v>
                </c:pt>
                <c:pt idx="7528">
                  <c:v>37</c:v>
                </c:pt>
                <c:pt idx="7529">
                  <c:v>36</c:v>
                </c:pt>
                <c:pt idx="7530">
                  <c:v>38</c:v>
                </c:pt>
                <c:pt idx="7531">
                  <c:v>29</c:v>
                </c:pt>
                <c:pt idx="7532">
                  <c:v>38</c:v>
                </c:pt>
                <c:pt idx="7533">
                  <c:v>35</c:v>
                </c:pt>
                <c:pt idx="7534">
                  <c:v>29</c:v>
                </c:pt>
                <c:pt idx="7535">
                  <c:v>30</c:v>
                </c:pt>
                <c:pt idx="7536">
                  <c:v>32</c:v>
                </c:pt>
                <c:pt idx="7537">
                  <c:v>37</c:v>
                </c:pt>
                <c:pt idx="7538">
                  <c:v>37</c:v>
                </c:pt>
                <c:pt idx="7539">
                  <c:v>31</c:v>
                </c:pt>
                <c:pt idx="7540">
                  <c:v>33</c:v>
                </c:pt>
                <c:pt idx="7541">
                  <c:v>36</c:v>
                </c:pt>
                <c:pt idx="7542">
                  <c:v>39</c:v>
                </c:pt>
                <c:pt idx="7543">
                  <c:v>44</c:v>
                </c:pt>
                <c:pt idx="7544">
                  <c:v>32</c:v>
                </c:pt>
                <c:pt idx="7545">
                  <c:v>34</c:v>
                </c:pt>
                <c:pt idx="7546">
                  <c:v>38</c:v>
                </c:pt>
                <c:pt idx="7547">
                  <c:v>39</c:v>
                </c:pt>
                <c:pt idx="7548">
                  <c:v>33</c:v>
                </c:pt>
                <c:pt idx="7549">
                  <c:v>35</c:v>
                </c:pt>
                <c:pt idx="7550">
                  <c:v>31</c:v>
                </c:pt>
                <c:pt idx="7551">
                  <c:v>27</c:v>
                </c:pt>
                <c:pt idx="7552">
                  <c:v>34</c:v>
                </c:pt>
                <c:pt idx="7553">
                  <c:v>33</c:v>
                </c:pt>
                <c:pt idx="7554">
                  <c:v>33</c:v>
                </c:pt>
                <c:pt idx="7555">
                  <c:v>31</c:v>
                </c:pt>
                <c:pt idx="7556">
                  <c:v>33</c:v>
                </c:pt>
                <c:pt idx="7557">
                  <c:v>30</c:v>
                </c:pt>
                <c:pt idx="7558">
                  <c:v>37</c:v>
                </c:pt>
                <c:pt idx="7559">
                  <c:v>38</c:v>
                </c:pt>
                <c:pt idx="7560">
                  <c:v>32</c:v>
                </c:pt>
                <c:pt idx="7561">
                  <c:v>37</c:v>
                </c:pt>
                <c:pt idx="7562">
                  <c:v>27</c:v>
                </c:pt>
                <c:pt idx="7563">
                  <c:v>24</c:v>
                </c:pt>
                <c:pt idx="7564">
                  <c:v>29</c:v>
                </c:pt>
                <c:pt idx="7565">
                  <c:v>27</c:v>
                </c:pt>
                <c:pt idx="7566">
                  <c:v>33</c:v>
                </c:pt>
                <c:pt idx="7567">
                  <c:v>37</c:v>
                </c:pt>
                <c:pt idx="7568">
                  <c:v>32</c:v>
                </c:pt>
                <c:pt idx="7569">
                  <c:v>33</c:v>
                </c:pt>
                <c:pt idx="7570">
                  <c:v>31</c:v>
                </c:pt>
                <c:pt idx="7571">
                  <c:v>31</c:v>
                </c:pt>
                <c:pt idx="7572">
                  <c:v>33</c:v>
                </c:pt>
                <c:pt idx="7573">
                  <c:v>29</c:v>
                </c:pt>
                <c:pt idx="7574">
                  <c:v>30</c:v>
                </c:pt>
                <c:pt idx="7575">
                  <c:v>33</c:v>
                </c:pt>
                <c:pt idx="7576">
                  <c:v>42</c:v>
                </c:pt>
                <c:pt idx="7577">
                  <c:v>34</c:v>
                </c:pt>
                <c:pt idx="7578">
                  <c:v>34</c:v>
                </c:pt>
                <c:pt idx="7579">
                  <c:v>34</c:v>
                </c:pt>
                <c:pt idx="7580">
                  <c:v>37</c:v>
                </c:pt>
                <c:pt idx="7581">
                  <c:v>36</c:v>
                </c:pt>
                <c:pt idx="7582">
                  <c:v>32</c:v>
                </c:pt>
                <c:pt idx="7583">
                  <c:v>33</c:v>
                </c:pt>
                <c:pt idx="7584">
                  <c:v>25</c:v>
                </c:pt>
                <c:pt idx="7585">
                  <c:v>28</c:v>
                </c:pt>
                <c:pt idx="7586">
                  <c:v>27</c:v>
                </c:pt>
                <c:pt idx="7587">
                  <c:v>33</c:v>
                </c:pt>
                <c:pt idx="7588">
                  <c:v>36</c:v>
                </c:pt>
                <c:pt idx="7589">
                  <c:v>24</c:v>
                </c:pt>
                <c:pt idx="7590">
                  <c:v>26</c:v>
                </c:pt>
                <c:pt idx="7591">
                  <c:v>26</c:v>
                </c:pt>
                <c:pt idx="7592">
                  <c:v>26</c:v>
                </c:pt>
                <c:pt idx="7593">
                  <c:v>30</c:v>
                </c:pt>
                <c:pt idx="7594">
                  <c:v>18</c:v>
                </c:pt>
                <c:pt idx="7595">
                  <c:v>17</c:v>
                </c:pt>
                <c:pt idx="7596">
                  <c:v>20</c:v>
                </c:pt>
                <c:pt idx="7597">
                  <c:v>28</c:v>
                </c:pt>
                <c:pt idx="7598">
                  <c:v>25</c:v>
                </c:pt>
                <c:pt idx="7599">
                  <c:v>23</c:v>
                </c:pt>
                <c:pt idx="7600">
                  <c:v>25</c:v>
                </c:pt>
                <c:pt idx="7601">
                  <c:v>28</c:v>
                </c:pt>
                <c:pt idx="7602">
                  <c:v>33</c:v>
                </c:pt>
                <c:pt idx="7603">
                  <c:v>19</c:v>
                </c:pt>
                <c:pt idx="7604">
                  <c:v>22</c:v>
                </c:pt>
                <c:pt idx="7605">
                  <c:v>24</c:v>
                </c:pt>
                <c:pt idx="7606">
                  <c:v>28</c:v>
                </c:pt>
                <c:pt idx="7607">
                  <c:v>28</c:v>
                </c:pt>
                <c:pt idx="7608">
                  <c:v>45</c:v>
                </c:pt>
                <c:pt idx="7609">
                  <c:v>23</c:v>
                </c:pt>
                <c:pt idx="7610">
                  <c:v>31</c:v>
                </c:pt>
                <c:pt idx="7611">
                  <c:v>25</c:v>
                </c:pt>
                <c:pt idx="7612">
                  <c:v>24</c:v>
                </c:pt>
                <c:pt idx="7613">
                  <c:v>24</c:v>
                </c:pt>
                <c:pt idx="7614">
                  <c:v>35</c:v>
                </c:pt>
                <c:pt idx="7615">
                  <c:v>37</c:v>
                </c:pt>
                <c:pt idx="7616">
                  <c:v>24</c:v>
                </c:pt>
                <c:pt idx="7617">
                  <c:v>14</c:v>
                </c:pt>
                <c:pt idx="7618">
                  <c:v>28</c:v>
                </c:pt>
                <c:pt idx="7619">
                  <c:v>5</c:v>
                </c:pt>
                <c:pt idx="7620">
                  <c:v>28</c:v>
                </c:pt>
                <c:pt idx="7621">
                  <c:v>20</c:v>
                </c:pt>
                <c:pt idx="7622">
                  <c:v>23</c:v>
                </c:pt>
                <c:pt idx="7623">
                  <c:v>21</c:v>
                </c:pt>
                <c:pt idx="7624">
                  <c:v>5</c:v>
                </c:pt>
                <c:pt idx="7625">
                  <c:v>21</c:v>
                </c:pt>
                <c:pt idx="7626">
                  <c:v>35</c:v>
                </c:pt>
                <c:pt idx="7627">
                  <c:v>31</c:v>
                </c:pt>
                <c:pt idx="7628">
                  <c:v>27</c:v>
                </c:pt>
                <c:pt idx="7629">
                  <c:v>27</c:v>
                </c:pt>
                <c:pt idx="7630">
                  <c:v>24</c:v>
                </c:pt>
                <c:pt idx="7631">
                  <c:v>31</c:v>
                </c:pt>
                <c:pt idx="7632">
                  <c:v>25</c:v>
                </c:pt>
                <c:pt idx="7633">
                  <c:v>22</c:v>
                </c:pt>
                <c:pt idx="7634">
                  <c:v>22</c:v>
                </c:pt>
                <c:pt idx="7635">
                  <c:v>38</c:v>
                </c:pt>
                <c:pt idx="7636">
                  <c:v>34</c:v>
                </c:pt>
                <c:pt idx="7637">
                  <c:v>23</c:v>
                </c:pt>
                <c:pt idx="7638">
                  <c:v>16</c:v>
                </c:pt>
                <c:pt idx="7639">
                  <c:v>23</c:v>
                </c:pt>
                <c:pt idx="7640">
                  <c:v>11</c:v>
                </c:pt>
                <c:pt idx="7641">
                  <c:v>5</c:v>
                </c:pt>
                <c:pt idx="7642">
                  <c:v>3</c:v>
                </c:pt>
                <c:pt idx="7643">
                  <c:v>21</c:v>
                </c:pt>
                <c:pt idx="7644">
                  <c:v>10</c:v>
                </c:pt>
                <c:pt idx="7645">
                  <c:v>12</c:v>
                </c:pt>
                <c:pt idx="7646">
                  <c:v>26</c:v>
                </c:pt>
                <c:pt idx="7647">
                  <c:v>24</c:v>
                </c:pt>
                <c:pt idx="7648">
                  <c:v>7</c:v>
                </c:pt>
                <c:pt idx="7649">
                  <c:v>0</c:v>
                </c:pt>
                <c:pt idx="7650">
                  <c:v>24</c:v>
                </c:pt>
                <c:pt idx="7651">
                  <c:v>20</c:v>
                </c:pt>
                <c:pt idx="7652">
                  <c:v>12</c:v>
                </c:pt>
                <c:pt idx="7653">
                  <c:v>11</c:v>
                </c:pt>
                <c:pt idx="7654">
                  <c:v>23</c:v>
                </c:pt>
                <c:pt idx="7655">
                  <c:v>19</c:v>
                </c:pt>
                <c:pt idx="7656">
                  <c:v>9</c:v>
                </c:pt>
                <c:pt idx="7657">
                  <c:v>12</c:v>
                </c:pt>
                <c:pt idx="7658">
                  <c:v>19</c:v>
                </c:pt>
                <c:pt idx="7659">
                  <c:v>3</c:v>
                </c:pt>
                <c:pt idx="7660">
                  <c:v>-6</c:v>
                </c:pt>
                <c:pt idx="7661">
                  <c:v>4</c:v>
                </c:pt>
                <c:pt idx="7662">
                  <c:v>21</c:v>
                </c:pt>
                <c:pt idx="7663">
                  <c:v>10</c:v>
                </c:pt>
                <c:pt idx="7664">
                  <c:v>21</c:v>
                </c:pt>
                <c:pt idx="7665">
                  <c:v>20</c:v>
                </c:pt>
                <c:pt idx="7666">
                  <c:v>12</c:v>
                </c:pt>
                <c:pt idx="7667">
                  <c:v>22</c:v>
                </c:pt>
                <c:pt idx="7668">
                  <c:v>18</c:v>
                </c:pt>
                <c:pt idx="7669">
                  <c:v>2</c:v>
                </c:pt>
                <c:pt idx="7670">
                  <c:v>4</c:v>
                </c:pt>
                <c:pt idx="7671">
                  <c:v>31</c:v>
                </c:pt>
                <c:pt idx="7672">
                  <c:v>28</c:v>
                </c:pt>
                <c:pt idx="7673">
                  <c:v>32</c:v>
                </c:pt>
                <c:pt idx="7674">
                  <c:v>30</c:v>
                </c:pt>
                <c:pt idx="7675">
                  <c:v>29</c:v>
                </c:pt>
                <c:pt idx="7676">
                  <c:v>29</c:v>
                </c:pt>
                <c:pt idx="7677">
                  <c:v>26</c:v>
                </c:pt>
                <c:pt idx="7678">
                  <c:v>32</c:v>
                </c:pt>
                <c:pt idx="7679">
                  <c:v>14</c:v>
                </c:pt>
                <c:pt idx="7680">
                  <c:v>9</c:v>
                </c:pt>
                <c:pt idx="7681">
                  <c:v>19</c:v>
                </c:pt>
                <c:pt idx="7682">
                  <c:v>30</c:v>
                </c:pt>
                <c:pt idx="7683">
                  <c:v>30</c:v>
                </c:pt>
                <c:pt idx="7684">
                  <c:v>25</c:v>
                </c:pt>
                <c:pt idx="7685">
                  <c:v>25</c:v>
                </c:pt>
                <c:pt idx="7686">
                  <c:v>18</c:v>
                </c:pt>
                <c:pt idx="7687">
                  <c:v>15</c:v>
                </c:pt>
                <c:pt idx="7688">
                  <c:v>18</c:v>
                </c:pt>
                <c:pt idx="7689">
                  <c:v>8</c:v>
                </c:pt>
                <c:pt idx="7690">
                  <c:v>11</c:v>
                </c:pt>
                <c:pt idx="7691">
                  <c:v>4</c:v>
                </c:pt>
                <c:pt idx="7692">
                  <c:v>5</c:v>
                </c:pt>
                <c:pt idx="7693">
                  <c:v>1</c:v>
                </c:pt>
                <c:pt idx="7694">
                  <c:v>-6</c:v>
                </c:pt>
                <c:pt idx="7695">
                  <c:v>1</c:v>
                </c:pt>
                <c:pt idx="7696">
                  <c:v>-1</c:v>
                </c:pt>
                <c:pt idx="7697">
                  <c:v>17</c:v>
                </c:pt>
                <c:pt idx="7698">
                  <c:v>-5</c:v>
                </c:pt>
                <c:pt idx="7699">
                  <c:v>-11</c:v>
                </c:pt>
                <c:pt idx="7700">
                  <c:v>-2</c:v>
                </c:pt>
                <c:pt idx="7701">
                  <c:v>26</c:v>
                </c:pt>
                <c:pt idx="7702">
                  <c:v>-1</c:v>
                </c:pt>
                <c:pt idx="7703">
                  <c:v>-8</c:v>
                </c:pt>
                <c:pt idx="7704">
                  <c:v>-16</c:v>
                </c:pt>
                <c:pt idx="7705">
                  <c:v>-15</c:v>
                </c:pt>
                <c:pt idx="7706">
                  <c:v>-11</c:v>
                </c:pt>
                <c:pt idx="7707">
                  <c:v>4</c:v>
                </c:pt>
                <c:pt idx="7708">
                  <c:v>-4</c:v>
                </c:pt>
                <c:pt idx="7709">
                  <c:v>-3</c:v>
                </c:pt>
                <c:pt idx="7710">
                  <c:v>-5</c:v>
                </c:pt>
                <c:pt idx="7711">
                  <c:v>-2</c:v>
                </c:pt>
                <c:pt idx="7712">
                  <c:v>2</c:v>
                </c:pt>
                <c:pt idx="7713">
                  <c:v>28</c:v>
                </c:pt>
                <c:pt idx="7714">
                  <c:v>9</c:v>
                </c:pt>
                <c:pt idx="7715">
                  <c:v>2</c:v>
                </c:pt>
                <c:pt idx="7716">
                  <c:v>3</c:v>
                </c:pt>
                <c:pt idx="7717">
                  <c:v>15</c:v>
                </c:pt>
                <c:pt idx="7718">
                  <c:v>18</c:v>
                </c:pt>
                <c:pt idx="7719">
                  <c:v>21</c:v>
                </c:pt>
                <c:pt idx="7720">
                  <c:v>22</c:v>
                </c:pt>
                <c:pt idx="7721">
                  <c:v>19</c:v>
                </c:pt>
                <c:pt idx="7722">
                  <c:v>25</c:v>
                </c:pt>
                <c:pt idx="7723">
                  <c:v>18</c:v>
                </c:pt>
                <c:pt idx="7724">
                  <c:v>21</c:v>
                </c:pt>
                <c:pt idx="7725">
                  <c:v>30</c:v>
                </c:pt>
                <c:pt idx="7726">
                  <c:v>26</c:v>
                </c:pt>
                <c:pt idx="7727">
                  <c:v>21</c:v>
                </c:pt>
                <c:pt idx="7728">
                  <c:v>26</c:v>
                </c:pt>
                <c:pt idx="7729">
                  <c:v>22</c:v>
                </c:pt>
                <c:pt idx="7730">
                  <c:v>14</c:v>
                </c:pt>
                <c:pt idx="7731">
                  <c:v>14</c:v>
                </c:pt>
                <c:pt idx="7732">
                  <c:v>14</c:v>
                </c:pt>
                <c:pt idx="7733">
                  <c:v>18</c:v>
                </c:pt>
                <c:pt idx="7734">
                  <c:v>13</c:v>
                </c:pt>
                <c:pt idx="7735">
                  <c:v>7</c:v>
                </c:pt>
                <c:pt idx="7736">
                  <c:v>6</c:v>
                </c:pt>
                <c:pt idx="7737">
                  <c:v>7</c:v>
                </c:pt>
                <c:pt idx="7738">
                  <c:v>15</c:v>
                </c:pt>
                <c:pt idx="7739">
                  <c:v>21</c:v>
                </c:pt>
                <c:pt idx="7740">
                  <c:v>28</c:v>
                </c:pt>
                <c:pt idx="7741">
                  <c:v>18</c:v>
                </c:pt>
                <c:pt idx="7742">
                  <c:v>2</c:v>
                </c:pt>
                <c:pt idx="7743">
                  <c:v>10</c:v>
                </c:pt>
                <c:pt idx="7744">
                  <c:v>28</c:v>
                </c:pt>
                <c:pt idx="7745">
                  <c:v>20</c:v>
                </c:pt>
                <c:pt idx="7746">
                  <c:v>27</c:v>
                </c:pt>
                <c:pt idx="7747">
                  <c:v>12</c:v>
                </c:pt>
                <c:pt idx="7748">
                  <c:v>5</c:v>
                </c:pt>
                <c:pt idx="7749">
                  <c:v>-2</c:v>
                </c:pt>
                <c:pt idx="7750">
                  <c:v>4</c:v>
                </c:pt>
                <c:pt idx="7751">
                  <c:v>2</c:v>
                </c:pt>
                <c:pt idx="7752">
                  <c:v>-5</c:v>
                </c:pt>
                <c:pt idx="7753">
                  <c:v>8</c:v>
                </c:pt>
                <c:pt idx="7754">
                  <c:v>17</c:v>
                </c:pt>
                <c:pt idx="7755">
                  <c:v>24</c:v>
                </c:pt>
                <c:pt idx="7756">
                  <c:v>23</c:v>
                </c:pt>
                <c:pt idx="7757">
                  <c:v>26</c:v>
                </c:pt>
                <c:pt idx="7758">
                  <c:v>18</c:v>
                </c:pt>
                <c:pt idx="7759">
                  <c:v>10</c:v>
                </c:pt>
                <c:pt idx="7760">
                  <c:v>19</c:v>
                </c:pt>
                <c:pt idx="7761">
                  <c:v>15</c:v>
                </c:pt>
                <c:pt idx="7762">
                  <c:v>21</c:v>
                </c:pt>
                <c:pt idx="7763">
                  <c:v>23</c:v>
                </c:pt>
                <c:pt idx="7764">
                  <c:v>20</c:v>
                </c:pt>
                <c:pt idx="7765">
                  <c:v>20</c:v>
                </c:pt>
                <c:pt idx="7766">
                  <c:v>21</c:v>
                </c:pt>
                <c:pt idx="7767">
                  <c:v>25</c:v>
                </c:pt>
                <c:pt idx="7768">
                  <c:v>26</c:v>
                </c:pt>
                <c:pt idx="7769">
                  <c:v>27</c:v>
                </c:pt>
                <c:pt idx="7770">
                  <c:v>26</c:v>
                </c:pt>
                <c:pt idx="7771">
                  <c:v>24</c:v>
                </c:pt>
                <c:pt idx="7772">
                  <c:v>26</c:v>
                </c:pt>
                <c:pt idx="7773">
                  <c:v>36</c:v>
                </c:pt>
                <c:pt idx="7774">
                  <c:v>32</c:v>
                </c:pt>
                <c:pt idx="7775">
                  <c:v>29</c:v>
                </c:pt>
                <c:pt idx="7776">
                  <c:v>25</c:v>
                </c:pt>
                <c:pt idx="7777">
                  <c:v>26</c:v>
                </c:pt>
                <c:pt idx="7778">
                  <c:v>31</c:v>
                </c:pt>
                <c:pt idx="7779">
                  <c:v>22</c:v>
                </c:pt>
                <c:pt idx="7780">
                  <c:v>17</c:v>
                </c:pt>
                <c:pt idx="7781">
                  <c:v>19</c:v>
                </c:pt>
                <c:pt idx="7782">
                  <c:v>21</c:v>
                </c:pt>
                <c:pt idx="7783">
                  <c:v>22</c:v>
                </c:pt>
                <c:pt idx="7784">
                  <c:v>15</c:v>
                </c:pt>
                <c:pt idx="7785">
                  <c:v>20</c:v>
                </c:pt>
                <c:pt idx="7786">
                  <c:v>21</c:v>
                </c:pt>
                <c:pt idx="7787">
                  <c:v>22</c:v>
                </c:pt>
                <c:pt idx="7788">
                  <c:v>25</c:v>
                </c:pt>
                <c:pt idx="7789">
                  <c:v>30</c:v>
                </c:pt>
                <c:pt idx="7790">
                  <c:v>29</c:v>
                </c:pt>
                <c:pt idx="7791">
                  <c:v>30</c:v>
                </c:pt>
                <c:pt idx="7792">
                  <c:v>25</c:v>
                </c:pt>
                <c:pt idx="7793">
                  <c:v>27</c:v>
                </c:pt>
                <c:pt idx="7794">
                  <c:v>25</c:v>
                </c:pt>
                <c:pt idx="7795">
                  <c:v>21</c:v>
                </c:pt>
                <c:pt idx="7796">
                  <c:v>24</c:v>
                </c:pt>
                <c:pt idx="7797">
                  <c:v>27</c:v>
                </c:pt>
                <c:pt idx="7798">
                  <c:v>26</c:v>
                </c:pt>
                <c:pt idx="7799">
                  <c:v>27</c:v>
                </c:pt>
                <c:pt idx="7800">
                  <c:v>26</c:v>
                </c:pt>
                <c:pt idx="7801">
                  <c:v>25</c:v>
                </c:pt>
                <c:pt idx="7802">
                  <c:v>19</c:v>
                </c:pt>
                <c:pt idx="7803">
                  <c:v>24</c:v>
                </c:pt>
                <c:pt idx="7804">
                  <c:v>27</c:v>
                </c:pt>
                <c:pt idx="7805">
                  <c:v>24</c:v>
                </c:pt>
                <c:pt idx="7806">
                  <c:v>23</c:v>
                </c:pt>
                <c:pt idx="7807">
                  <c:v>28</c:v>
                </c:pt>
                <c:pt idx="7808">
                  <c:v>27</c:v>
                </c:pt>
                <c:pt idx="7809">
                  <c:v>29</c:v>
                </c:pt>
                <c:pt idx="7810">
                  <c:v>27</c:v>
                </c:pt>
                <c:pt idx="7811">
                  <c:v>29</c:v>
                </c:pt>
                <c:pt idx="7812">
                  <c:v>46</c:v>
                </c:pt>
                <c:pt idx="7813">
                  <c:v>35</c:v>
                </c:pt>
                <c:pt idx="7814">
                  <c:v>27</c:v>
                </c:pt>
                <c:pt idx="7815">
                  <c:v>23</c:v>
                </c:pt>
                <c:pt idx="7816">
                  <c:v>19</c:v>
                </c:pt>
                <c:pt idx="7817">
                  <c:v>24</c:v>
                </c:pt>
                <c:pt idx="7818">
                  <c:v>25</c:v>
                </c:pt>
                <c:pt idx="7819">
                  <c:v>29</c:v>
                </c:pt>
                <c:pt idx="7820">
                  <c:v>27</c:v>
                </c:pt>
                <c:pt idx="7821">
                  <c:v>33</c:v>
                </c:pt>
                <c:pt idx="7822">
                  <c:v>35</c:v>
                </c:pt>
                <c:pt idx="7823">
                  <c:v>32</c:v>
                </c:pt>
                <c:pt idx="7824">
                  <c:v>35</c:v>
                </c:pt>
                <c:pt idx="7825">
                  <c:v>33</c:v>
                </c:pt>
                <c:pt idx="7826">
                  <c:v>31</c:v>
                </c:pt>
                <c:pt idx="7827">
                  <c:v>26</c:v>
                </c:pt>
                <c:pt idx="7828">
                  <c:v>30</c:v>
                </c:pt>
                <c:pt idx="7829">
                  <c:v>32</c:v>
                </c:pt>
                <c:pt idx="7830">
                  <c:v>35</c:v>
                </c:pt>
                <c:pt idx="7831">
                  <c:v>35</c:v>
                </c:pt>
                <c:pt idx="7832">
                  <c:v>31</c:v>
                </c:pt>
                <c:pt idx="7833">
                  <c:v>29</c:v>
                </c:pt>
                <c:pt idx="7834">
                  <c:v>25</c:v>
                </c:pt>
                <c:pt idx="7835">
                  <c:v>25</c:v>
                </c:pt>
                <c:pt idx="7836">
                  <c:v>27</c:v>
                </c:pt>
                <c:pt idx="7837">
                  <c:v>31</c:v>
                </c:pt>
                <c:pt idx="7838">
                  <c:v>34</c:v>
                </c:pt>
                <c:pt idx="7839">
                  <c:v>31</c:v>
                </c:pt>
                <c:pt idx="7840">
                  <c:v>26</c:v>
                </c:pt>
                <c:pt idx="7841">
                  <c:v>26</c:v>
                </c:pt>
                <c:pt idx="7842">
                  <c:v>37</c:v>
                </c:pt>
                <c:pt idx="7843">
                  <c:v>38</c:v>
                </c:pt>
                <c:pt idx="7844">
                  <c:v>33</c:v>
                </c:pt>
                <c:pt idx="7845">
                  <c:v>35</c:v>
                </c:pt>
                <c:pt idx="7846">
                  <c:v>34</c:v>
                </c:pt>
                <c:pt idx="7847">
                  <c:v>34</c:v>
                </c:pt>
                <c:pt idx="7848">
                  <c:v>33</c:v>
                </c:pt>
                <c:pt idx="7849">
                  <c:v>29</c:v>
                </c:pt>
                <c:pt idx="7850">
                  <c:v>36</c:v>
                </c:pt>
                <c:pt idx="7851">
                  <c:v>41</c:v>
                </c:pt>
                <c:pt idx="7852">
                  <c:v>33</c:v>
                </c:pt>
                <c:pt idx="7853">
                  <c:v>36</c:v>
                </c:pt>
                <c:pt idx="7854">
                  <c:v>36</c:v>
                </c:pt>
                <c:pt idx="7855">
                  <c:v>33</c:v>
                </c:pt>
                <c:pt idx="7856">
                  <c:v>33</c:v>
                </c:pt>
                <c:pt idx="7857">
                  <c:v>41</c:v>
                </c:pt>
                <c:pt idx="7858">
                  <c:v>37</c:v>
                </c:pt>
                <c:pt idx="7859">
                  <c:v>34</c:v>
                </c:pt>
                <c:pt idx="7860">
                  <c:v>33</c:v>
                </c:pt>
                <c:pt idx="7861">
                  <c:v>34</c:v>
                </c:pt>
                <c:pt idx="7862">
                  <c:v>38</c:v>
                </c:pt>
                <c:pt idx="7863">
                  <c:v>30</c:v>
                </c:pt>
                <c:pt idx="7864">
                  <c:v>36</c:v>
                </c:pt>
                <c:pt idx="7865">
                  <c:v>40</c:v>
                </c:pt>
                <c:pt idx="7866">
                  <c:v>43</c:v>
                </c:pt>
                <c:pt idx="7867">
                  <c:v>52</c:v>
                </c:pt>
                <c:pt idx="7868">
                  <c:v>47</c:v>
                </c:pt>
                <c:pt idx="7869">
                  <c:v>44</c:v>
                </c:pt>
                <c:pt idx="7870">
                  <c:v>42</c:v>
                </c:pt>
                <c:pt idx="7871">
                  <c:v>44</c:v>
                </c:pt>
                <c:pt idx="7872">
                  <c:v>41</c:v>
                </c:pt>
                <c:pt idx="7873">
                  <c:v>39</c:v>
                </c:pt>
                <c:pt idx="7874">
                  <c:v>39</c:v>
                </c:pt>
                <c:pt idx="7875">
                  <c:v>41</c:v>
                </c:pt>
                <c:pt idx="7876">
                  <c:v>42</c:v>
                </c:pt>
                <c:pt idx="7877">
                  <c:v>36</c:v>
                </c:pt>
                <c:pt idx="7878">
                  <c:v>29</c:v>
                </c:pt>
                <c:pt idx="7879">
                  <c:v>38</c:v>
                </c:pt>
                <c:pt idx="7880">
                  <c:v>30</c:v>
                </c:pt>
                <c:pt idx="7881">
                  <c:v>31</c:v>
                </c:pt>
                <c:pt idx="7882">
                  <c:v>38</c:v>
                </c:pt>
                <c:pt idx="7883">
                  <c:v>37</c:v>
                </c:pt>
                <c:pt idx="7884">
                  <c:v>37</c:v>
                </c:pt>
                <c:pt idx="7885">
                  <c:v>40</c:v>
                </c:pt>
                <c:pt idx="7886">
                  <c:v>40</c:v>
                </c:pt>
                <c:pt idx="7887">
                  <c:v>40</c:v>
                </c:pt>
                <c:pt idx="7888">
                  <c:v>40</c:v>
                </c:pt>
                <c:pt idx="7889">
                  <c:v>36</c:v>
                </c:pt>
                <c:pt idx="7890">
                  <c:v>48</c:v>
                </c:pt>
                <c:pt idx="7891">
                  <c:v>42</c:v>
                </c:pt>
                <c:pt idx="7892">
                  <c:v>29</c:v>
                </c:pt>
                <c:pt idx="7893">
                  <c:v>27</c:v>
                </c:pt>
                <c:pt idx="7894">
                  <c:v>27</c:v>
                </c:pt>
                <c:pt idx="7895">
                  <c:v>31</c:v>
                </c:pt>
                <c:pt idx="7896">
                  <c:v>35</c:v>
                </c:pt>
                <c:pt idx="7897">
                  <c:v>35</c:v>
                </c:pt>
                <c:pt idx="7898">
                  <c:v>38</c:v>
                </c:pt>
                <c:pt idx="7899">
                  <c:v>41</c:v>
                </c:pt>
                <c:pt idx="7900">
                  <c:v>41</c:v>
                </c:pt>
                <c:pt idx="7901">
                  <c:v>41</c:v>
                </c:pt>
                <c:pt idx="7902">
                  <c:v>38</c:v>
                </c:pt>
                <c:pt idx="7903">
                  <c:v>33</c:v>
                </c:pt>
                <c:pt idx="7904">
                  <c:v>30</c:v>
                </c:pt>
                <c:pt idx="7905">
                  <c:v>30</c:v>
                </c:pt>
                <c:pt idx="7906">
                  <c:v>28</c:v>
                </c:pt>
                <c:pt idx="7907">
                  <c:v>26</c:v>
                </c:pt>
                <c:pt idx="7908">
                  <c:v>28</c:v>
                </c:pt>
                <c:pt idx="7909">
                  <c:v>27</c:v>
                </c:pt>
                <c:pt idx="7910">
                  <c:v>26</c:v>
                </c:pt>
                <c:pt idx="7911">
                  <c:v>26</c:v>
                </c:pt>
                <c:pt idx="7912">
                  <c:v>30</c:v>
                </c:pt>
                <c:pt idx="7913">
                  <c:v>31</c:v>
                </c:pt>
                <c:pt idx="7914">
                  <c:v>33</c:v>
                </c:pt>
                <c:pt idx="7915">
                  <c:v>32</c:v>
                </c:pt>
                <c:pt idx="7916">
                  <c:v>37</c:v>
                </c:pt>
                <c:pt idx="7917">
                  <c:v>37</c:v>
                </c:pt>
                <c:pt idx="7918">
                  <c:v>36</c:v>
                </c:pt>
                <c:pt idx="7919">
                  <c:v>37</c:v>
                </c:pt>
                <c:pt idx="7920">
                  <c:v>39</c:v>
                </c:pt>
                <c:pt idx="7921">
                  <c:v>47</c:v>
                </c:pt>
                <c:pt idx="7922">
                  <c:v>51</c:v>
                </c:pt>
                <c:pt idx="7923">
                  <c:v>26</c:v>
                </c:pt>
                <c:pt idx="7924">
                  <c:v>23</c:v>
                </c:pt>
                <c:pt idx="7925">
                  <c:v>24</c:v>
                </c:pt>
                <c:pt idx="7926">
                  <c:v>26</c:v>
                </c:pt>
                <c:pt idx="7927">
                  <c:v>27</c:v>
                </c:pt>
                <c:pt idx="7928">
                  <c:v>29</c:v>
                </c:pt>
                <c:pt idx="7929">
                  <c:v>30</c:v>
                </c:pt>
                <c:pt idx="7930">
                  <c:v>31</c:v>
                </c:pt>
                <c:pt idx="7931">
                  <c:v>32</c:v>
                </c:pt>
                <c:pt idx="7932">
                  <c:v>39</c:v>
                </c:pt>
                <c:pt idx="7933">
                  <c:v>26</c:v>
                </c:pt>
                <c:pt idx="7934">
                  <c:v>31</c:v>
                </c:pt>
                <c:pt idx="7935">
                  <c:v>28</c:v>
                </c:pt>
                <c:pt idx="7936">
                  <c:v>27</c:v>
                </c:pt>
                <c:pt idx="7937">
                  <c:v>29</c:v>
                </c:pt>
                <c:pt idx="7938">
                  <c:v>30</c:v>
                </c:pt>
                <c:pt idx="7939">
                  <c:v>32</c:v>
                </c:pt>
                <c:pt idx="7940">
                  <c:v>31</c:v>
                </c:pt>
                <c:pt idx="7941">
                  <c:v>29</c:v>
                </c:pt>
                <c:pt idx="7942">
                  <c:v>25</c:v>
                </c:pt>
                <c:pt idx="7943">
                  <c:v>25</c:v>
                </c:pt>
                <c:pt idx="7944">
                  <c:v>31</c:v>
                </c:pt>
                <c:pt idx="7945">
                  <c:v>27</c:v>
                </c:pt>
                <c:pt idx="7946">
                  <c:v>26</c:v>
                </c:pt>
                <c:pt idx="7947">
                  <c:v>23</c:v>
                </c:pt>
                <c:pt idx="7948">
                  <c:v>21</c:v>
                </c:pt>
                <c:pt idx="7949">
                  <c:v>21</c:v>
                </c:pt>
                <c:pt idx="7950">
                  <c:v>19</c:v>
                </c:pt>
                <c:pt idx="7951">
                  <c:v>38</c:v>
                </c:pt>
                <c:pt idx="7952">
                  <c:v>23</c:v>
                </c:pt>
                <c:pt idx="7953">
                  <c:v>18</c:v>
                </c:pt>
                <c:pt idx="7954">
                  <c:v>23</c:v>
                </c:pt>
                <c:pt idx="7955">
                  <c:v>25</c:v>
                </c:pt>
                <c:pt idx="7956">
                  <c:v>24</c:v>
                </c:pt>
                <c:pt idx="7957">
                  <c:v>23</c:v>
                </c:pt>
                <c:pt idx="7958">
                  <c:v>23</c:v>
                </c:pt>
                <c:pt idx="7959">
                  <c:v>22</c:v>
                </c:pt>
                <c:pt idx="7960">
                  <c:v>22</c:v>
                </c:pt>
                <c:pt idx="7961">
                  <c:v>21</c:v>
                </c:pt>
                <c:pt idx="7962">
                  <c:v>22</c:v>
                </c:pt>
                <c:pt idx="7963">
                  <c:v>21</c:v>
                </c:pt>
                <c:pt idx="7964">
                  <c:v>21</c:v>
                </c:pt>
                <c:pt idx="7965">
                  <c:v>17</c:v>
                </c:pt>
                <c:pt idx="7966">
                  <c:v>28</c:v>
                </c:pt>
                <c:pt idx="7967">
                  <c:v>24</c:v>
                </c:pt>
                <c:pt idx="7968">
                  <c:v>22</c:v>
                </c:pt>
                <c:pt idx="7969">
                  <c:v>22</c:v>
                </c:pt>
                <c:pt idx="7970">
                  <c:v>17</c:v>
                </c:pt>
                <c:pt idx="7971">
                  <c:v>15</c:v>
                </c:pt>
                <c:pt idx="7972">
                  <c:v>12</c:v>
                </c:pt>
                <c:pt idx="7973">
                  <c:v>4</c:v>
                </c:pt>
                <c:pt idx="7974">
                  <c:v>8</c:v>
                </c:pt>
                <c:pt idx="7975">
                  <c:v>14</c:v>
                </c:pt>
                <c:pt idx="7976">
                  <c:v>11</c:v>
                </c:pt>
                <c:pt idx="7977">
                  <c:v>14</c:v>
                </c:pt>
                <c:pt idx="7978">
                  <c:v>15</c:v>
                </c:pt>
                <c:pt idx="7979">
                  <c:v>32</c:v>
                </c:pt>
                <c:pt idx="7980">
                  <c:v>28</c:v>
                </c:pt>
                <c:pt idx="7981">
                  <c:v>26</c:v>
                </c:pt>
                <c:pt idx="7982">
                  <c:v>25</c:v>
                </c:pt>
                <c:pt idx="7983">
                  <c:v>11</c:v>
                </c:pt>
                <c:pt idx="7984">
                  <c:v>3</c:v>
                </c:pt>
                <c:pt idx="7985">
                  <c:v>3</c:v>
                </c:pt>
                <c:pt idx="7986">
                  <c:v>23</c:v>
                </c:pt>
                <c:pt idx="7987">
                  <c:v>18</c:v>
                </c:pt>
                <c:pt idx="7988">
                  <c:v>1</c:v>
                </c:pt>
                <c:pt idx="7989">
                  <c:v>-4</c:v>
                </c:pt>
                <c:pt idx="7990">
                  <c:v>-4</c:v>
                </c:pt>
                <c:pt idx="7991">
                  <c:v>0</c:v>
                </c:pt>
                <c:pt idx="7992">
                  <c:v>29</c:v>
                </c:pt>
                <c:pt idx="7993">
                  <c:v>35</c:v>
                </c:pt>
                <c:pt idx="7994">
                  <c:v>24</c:v>
                </c:pt>
                <c:pt idx="7995">
                  <c:v>17</c:v>
                </c:pt>
                <c:pt idx="7996">
                  <c:v>20</c:v>
                </c:pt>
                <c:pt idx="7997">
                  <c:v>5</c:v>
                </c:pt>
                <c:pt idx="7998">
                  <c:v>2</c:v>
                </c:pt>
                <c:pt idx="7999">
                  <c:v>21</c:v>
                </c:pt>
                <c:pt idx="8000">
                  <c:v>25</c:v>
                </c:pt>
                <c:pt idx="8001">
                  <c:v>27</c:v>
                </c:pt>
                <c:pt idx="8002">
                  <c:v>22</c:v>
                </c:pt>
                <c:pt idx="8003">
                  <c:v>13</c:v>
                </c:pt>
                <c:pt idx="8004">
                  <c:v>8</c:v>
                </c:pt>
                <c:pt idx="8005">
                  <c:v>10</c:v>
                </c:pt>
                <c:pt idx="8006">
                  <c:v>24</c:v>
                </c:pt>
                <c:pt idx="8007">
                  <c:v>32</c:v>
                </c:pt>
                <c:pt idx="8008">
                  <c:v>24</c:v>
                </c:pt>
                <c:pt idx="8009">
                  <c:v>29</c:v>
                </c:pt>
                <c:pt idx="8010">
                  <c:v>29</c:v>
                </c:pt>
                <c:pt idx="8011">
                  <c:v>21</c:v>
                </c:pt>
                <c:pt idx="8012">
                  <c:v>12</c:v>
                </c:pt>
                <c:pt idx="8013">
                  <c:v>11</c:v>
                </c:pt>
                <c:pt idx="8014">
                  <c:v>17</c:v>
                </c:pt>
                <c:pt idx="8015">
                  <c:v>17</c:v>
                </c:pt>
                <c:pt idx="8016">
                  <c:v>17</c:v>
                </c:pt>
                <c:pt idx="8017">
                  <c:v>16</c:v>
                </c:pt>
                <c:pt idx="8018">
                  <c:v>29</c:v>
                </c:pt>
                <c:pt idx="8019">
                  <c:v>32</c:v>
                </c:pt>
                <c:pt idx="8020">
                  <c:v>30</c:v>
                </c:pt>
                <c:pt idx="8021">
                  <c:v>24</c:v>
                </c:pt>
                <c:pt idx="8022">
                  <c:v>27</c:v>
                </c:pt>
                <c:pt idx="8023">
                  <c:v>26</c:v>
                </c:pt>
                <c:pt idx="8024">
                  <c:v>30</c:v>
                </c:pt>
                <c:pt idx="8025">
                  <c:v>24</c:v>
                </c:pt>
                <c:pt idx="8026">
                  <c:v>20</c:v>
                </c:pt>
                <c:pt idx="8027">
                  <c:v>26</c:v>
                </c:pt>
                <c:pt idx="8028">
                  <c:v>24</c:v>
                </c:pt>
                <c:pt idx="8029">
                  <c:v>18</c:v>
                </c:pt>
                <c:pt idx="8030">
                  <c:v>9</c:v>
                </c:pt>
                <c:pt idx="8031">
                  <c:v>9</c:v>
                </c:pt>
                <c:pt idx="8032">
                  <c:v>5</c:v>
                </c:pt>
                <c:pt idx="8033">
                  <c:v>2</c:v>
                </c:pt>
                <c:pt idx="8034">
                  <c:v>3</c:v>
                </c:pt>
                <c:pt idx="8035">
                  <c:v>0</c:v>
                </c:pt>
                <c:pt idx="8036">
                  <c:v>-4</c:v>
                </c:pt>
                <c:pt idx="8037">
                  <c:v>3</c:v>
                </c:pt>
                <c:pt idx="8038">
                  <c:v>8</c:v>
                </c:pt>
                <c:pt idx="8039">
                  <c:v>17</c:v>
                </c:pt>
                <c:pt idx="8040">
                  <c:v>18</c:v>
                </c:pt>
                <c:pt idx="8041">
                  <c:v>30</c:v>
                </c:pt>
                <c:pt idx="8042">
                  <c:v>22</c:v>
                </c:pt>
                <c:pt idx="8043">
                  <c:v>24</c:v>
                </c:pt>
                <c:pt idx="8044">
                  <c:v>16</c:v>
                </c:pt>
                <c:pt idx="8045">
                  <c:v>10</c:v>
                </c:pt>
                <c:pt idx="8046">
                  <c:v>6</c:v>
                </c:pt>
                <c:pt idx="8047">
                  <c:v>18</c:v>
                </c:pt>
                <c:pt idx="8048">
                  <c:v>18</c:v>
                </c:pt>
                <c:pt idx="8049">
                  <c:v>10</c:v>
                </c:pt>
                <c:pt idx="8050">
                  <c:v>14</c:v>
                </c:pt>
                <c:pt idx="8051">
                  <c:v>11</c:v>
                </c:pt>
                <c:pt idx="8052">
                  <c:v>25</c:v>
                </c:pt>
                <c:pt idx="8053">
                  <c:v>19</c:v>
                </c:pt>
                <c:pt idx="8054">
                  <c:v>8</c:v>
                </c:pt>
                <c:pt idx="8055">
                  <c:v>16</c:v>
                </c:pt>
                <c:pt idx="8056">
                  <c:v>7</c:v>
                </c:pt>
                <c:pt idx="8057">
                  <c:v>13</c:v>
                </c:pt>
                <c:pt idx="8058">
                  <c:v>5</c:v>
                </c:pt>
                <c:pt idx="8059">
                  <c:v>22</c:v>
                </c:pt>
                <c:pt idx="8060">
                  <c:v>9</c:v>
                </c:pt>
                <c:pt idx="8061">
                  <c:v>12</c:v>
                </c:pt>
                <c:pt idx="8062">
                  <c:v>20</c:v>
                </c:pt>
                <c:pt idx="8063">
                  <c:v>18</c:v>
                </c:pt>
                <c:pt idx="8064">
                  <c:v>17</c:v>
                </c:pt>
                <c:pt idx="8065">
                  <c:v>21</c:v>
                </c:pt>
                <c:pt idx="8066">
                  <c:v>26</c:v>
                </c:pt>
                <c:pt idx="8067">
                  <c:v>20</c:v>
                </c:pt>
                <c:pt idx="8068">
                  <c:v>23</c:v>
                </c:pt>
                <c:pt idx="8069">
                  <c:v>37</c:v>
                </c:pt>
                <c:pt idx="8070">
                  <c:v>32</c:v>
                </c:pt>
                <c:pt idx="8071">
                  <c:v>16</c:v>
                </c:pt>
                <c:pt idx="8072">
                  <c:v>12</c:v>
                </c:pt>
                <c:pt idx="8073">
                  <c:v>19</c:v>
                </c:pt>
                <c:pt idx="8074">
                  <c:v>10</c:v>
                </c:pt>
                <c:pt idx="8075">
                  <c:v>11</c:v>
                </c:pt>
                <c:pt idx="8076">
                  <c:v>26</c:v>
                </c:pt>
                <c:pt idx="8077">
                  <c:v>21</c:v>
                </c:pt>
                <c:pt idx="8078">
                  <c:v>27</c:v>
                </c:pt>
                <c:pt idx="8079">
                  <c:v>31</c:v>
                </c:pt>
                <c:pt idx="8080">
                  <c:v>26</c:v>
                </c:pt>
                <c:pt idx="8081">
                  <c:v>23</c:v>
                </c:pt>
                <c:pt idx="8082">
                  <c:v>26</c:v>
                </c:pt>
                <c:pt idx="8083">
                  <c:v>23</c:v>
                </c:pt>
                <c:pt idx="8084">
                  <c:v>22</c:v>
                </c:pt>
                <c:pt idx="8085">
                  <c:v>21</c:v>
                </c:pt>
                <c:pt idx="8086">
                  <c:v>24</c:v>
                </c:pt>
                <c:pt idx="8087">
                  <c:v>29</c:v>
                </c:pt>
                <c:pt idx="8088">
                  <c:v>23</c:v>
                </c:pt>
                <c:pt idx="8089">
                  <c:v>17</c:v>
                </c:pt>
                <c:pt idx="8090">
                  <c:v>10</c:v>
                </c:pt>
                <c:pt idx="8091">
                  <c:v>12</c:v>
                </c:pt>
                <c:pt idx="8092">
                  <c:v>11</c:v>
                </c:pt>
                <c:pt idx="8093">
                  <c:v>23</c:v>
                </c:pt>
                <c:pt idx="8094">
                  <c:v>17</c:v>
                </c:pt>
                <c:pt idx="8095">
                  <c:v>21</c:v>
                </c:pt>
                <c:pt idx="8096">
                  <c:v>24</c:v>
                </c:pt>
                <c:pt idx="8097">
                  <c:v>25</c:v>
                </c:pt>
                <c:pt idx="8098">
                  <c:v>38</c:v>
                </c:pt>
                <c:pt idx="8099">
                  <c:v>28</c:v>
                </c:pt>
                <c:pt idx="8100">
                  <c:v>22</c:v>
                </c:pt>
                <c:pt idx="8101">
                  <c:v>16</c:v>
                </c:pt>
                <c:pt idx="8102">
                  <c:v>8</c:v>
                </c:pt>
                <c:pt idx="8103">
                  <c:v>22</c:v>
                </c:pt>
                <c:pt idx="8104">
                  <c:v>26</c:v>
                </c:pt>
                <c:pt idx="8105">
                  <c:v>22</c:v>
                </c:pt>
                <c:pt idx="8106">
                  <c:v>16</c:v>
                </c:pt>
                <c:pt idx="8107">
                  <c:v>22</c:v>
                </c:pt>
                <c:pt idx="8108">
                  <c:v>24</c:v>
                </c:pt>
                <c:pt idx="8109">
                  <c:v>21</c:v>
                </c:pt>
                <c:pt idx="8110">
                  <c:v>26</c:v>
                </c:pt>
                <c:pt idx="8111">
                  <c:v>27</c:v>
                </c:pt>
                <c:pt idx="8112">
                  <c:v>24</c:v>
                </c:pt>
                <c:pt idx="8113">
                  <c:v>23</c:v>
                </c:pt>
                <c:pt idx="8114">
                  <c:v>24</c:v>
                </c:pt>
                <c:pt idx="8115">
                  <c:v>27</c:v>
                </c:pt>
                <c:pt idx="8116">
                  <c:v>26</c:v>
                </c:pt>
                <c:pt idx="8117">
                  <c:v>20</c:v>
                </c:pt>
                <c:pt idx="8118">
                  <c:v>22</c:v>
                </c:pt>
                <c:pt idx="8119">
                  <c:v>31</c:v>
                </c:pt>
                <c:pt idx="8120">
                  <c:v>31</c:v>
                </c:pt>
                <c:pt idx="8121">
                  <c:v>27</c:v>
                </c:pt>
                <c:pt idx="8122">
                  <c:v>24</c:v>
                </c:pt>
                <c:pt idx="8123">
                  <c:v>23</c:v>
                </c:pt>
                <c:pt idx="8124">
                  <c:v>26</c:v>
                </c:pt>
                <c:pt idx="8125">
                  <c:v>24</c:v>
                </c:pt>
                <c:pt idx="8126">
                  <c:v>24</c:v>
                </c:pt>
                <c:pt idx="8127">
                  <c:v>26</c:v>
                </c:pt>
                <c:pt idx="8128">
                  <c:v>25</c:v>
                </c:pt>
                <c:pt idx="8129">
                  <c:v>30</c:v>
                </c:pt>
                <c:pt idx="8130">
                  <c:v>27</c:v>
                </c:pt>
                <c:pt idx="8131">
                  <c:v>30</c:v>
                </c:pt>
                <c:pt idx="8132">
                  <c:v>27</c:v>
                </c:pt>
                <c:pt idx="8133">
                  <c:v>23</c:v>
                </c:pt>
                <c:pt idx="8134">
                  <c:v>26</c:v>
                </c:pt>
                <c:pt idx="8135">
                  <c:v>21</c:v>
                </c:pt>
                <c:pt idx="8136">
                  <c:v>22</c:v>
                </c:pt>
                <c:pt idx="8137">
                  <c:v>27</c:v>
                </c:pt>
                <c:pt idx="8138">
                  <c:v>29</c:v>
                </c:pt>
                <c:pt idx="8139">
                  <c:v>30</c:v>
                </c:pt>
                <c:pt idx="8140">
                  <c:v>32</c:v>
                </c:pt>
                <c:pt idx="8141">
                  <c:v>34</c:v>
                </c:pt>
                <c:pt idx="8142">
                  <c:v>36</c:v>
                </c:pt>
                <c:pt idx="8143">
                  <c:v>36</c:v>
                </c:pt>
                <c:pt idx="8144">
                  <c:v>33</c:v>
                </c:pt>
                <c:pt idx="8145">
                  <c:v>38</c:v>
                </c:pt>
                <c:pt idx="8146">
                  <c:v>40</c:v>
                </c:pt>
                <c:pt idx="8147">
                  <c:v>38</c:v>
                </c:pt>
                <c:pt idx="8148">
                  <c:v>32</c:v>
                </c:pt>
                <c:pt idx="8149">
                  <c:v>32</c:v>
                </c:pt>
                <c:pt idx="8150">
                  <c:v>35</c:v>
                </c:pt>
                <c:pt idx="8151">
                  <c:v>34</c:v>
                </c:pt>
                <c:pt idx="8152">
                  <c:v>38</c:v>
                </c:pt>
                <c:pt idx="8153">
                  <c:v>34</c:v>
                </c:pt>
                <c:pt idx="8154">
                  <c:v>33</c:v>
                </c:pt>
                <c:pt idx="8155">
                  <c:v>38</c:v>
                </c:pt>
                <c:pt idx="8156">
                  <c:v>37</c:v>
                </c:pt>
                <c:pt idx="8157">
                  <c:v>33</c:v>
                </c:pt>
                <c:pt idx="8158">
                  <c:v>30</c:v>
                </c:pt>
                <c:pt idx="8159">
                  <c:v>29</c:v>
                </c:pt>
                <c:pt idx="8160">
                  <c:v>28</c:v>
                </c:pt>
                <c:pt idx="8161">
                  <c:v>32</c:v>
                </c:pt>
                <c:pt idx="8162">
                  <c:v>27</c:v>
                </c:pt>
                <c:pt idx="8163">
                  <c:v>27</c:v>
                </c:pt>
                <c:pt idx="8164">
                  <c:v>37</c:v>
                </c:pt>
                <c:pt idx="8165">
                  <c:v>41</c:v>
                </c:pt>
                <c:pt idx="8166">
                  <c:v>38</c:v>
                </c:pt>
                <c:pt idx="8167">
                  <c:v>31</c:v>
                </c:pt>
                <c:pt idx="8168">
                  <c:v>31</c:v>
                </c:pt>
                <c:pt idx="8169">
                  <c:v>28</c:v>
                </c:pt>
                <c:pt idx="8170">
                  <c:v>26</c:v>
                </c:pt>
                <c:pt idx="8171">
                  <c:v>27</c:v>
                </c:pt>
                <c:pt idx="8172">
                  <c:v>28</c:v>
                </c:pt>
                <c:pt idx="8173">
                  <c:v>27</c:v>
                </c:pt>
                <c:pt idx="8174">
                  <c:v>30</c:v>
                </c:pt>
                <c:pt idx="8175">
                  <c:v>35</c:v>
                </c:pt>
                <c:pt idx="8176">
                  <c:v>38</c:v>
                </c:pt>
                <c:pt idx="8177">
                  <c:v>35</c:v>
                </c:pt>
                <c:pt idx="8178">
                  <c:v>27</c:v>
                </c:pt>
                <c:pt idx="8179">
                  <c:v>32</c:v>
                </c:pt>
                <c:pt idx="8180">
                  <c:v>43</c:v>
                </c:pt>
                <c:pt idx="8181">
                  <c:v>34</c:v>
                </c:pt>
                <c:pt idx="8182">
                  <c:v>27</c:v>
                </c:pt>
                <c:pt idx="8183">
                  <c:v>28</c:v>
                </c:pt>
                <c:pt idx="8184">
                  <c:v>27</c:v>
                </c:pt>
                <c:pt idx="8185">
                  <c:v>28</c:v>
                </c:pt>
                <c:pt idx="8186">
                  <c:v>30</c:v>
                </c:pt>
                <c:pt idx="8187">
                  <c:v>32</c:v>
                </c:pt>
                <c:pt idx="8188">
                  <c:v>37</c:v>
                </c:pt>
                <c:pt idx="8189">
                  <c:v>31</c:v>
                </c:pt>
                <c:pt idx="8190">
                  <c:v>32</c:v>
                </c:pt>
                <c:pt idx="8191">
                  <c:v>37</c:v>
                </c:pt>
                <c:pt idx="8192">
                  <c:v>29</c:v>
                </c:pt>
                <c:pt idx="8193">
                  <c:v>31</c:v>
                </c:pt>
                <c:pt idx="8194">
                  <c:v>37</c:v>
                </c:pt>
                <c:pt idx="8195">
                  <c:v>40</c:v>
                </c:pt>
                <c:pt idx="8196">
                  <c:v>42</c:v>
                </c:pt>
                <c:pt idx="8197">
                  <c:v>51</c:v>
                </c:pt>
                <c:pt idx="8198">
                  <c:v>49</c:v>
                </c:pt>
                <c:pt idx="8199">
                  <c:v>48</c:v>
                </c:pt>
                <c:pt idx="8200">
                  <c:v>45</c:v>
                </c:pt>
                <c:pt idx="8201">
                  <c:v>52</c:v>
                </c:pt>
                <c:pt idx="8202">
                  <c:v>50</c:v>
                </c:pt>
                <c:pt idx="8203">
                  <c:v>44</c:v>
                </c:pt>
                <c:pt idx="8204">
                  <c:v>42</c:v>
                </c:pt>
                <c:pt idx="8205">
                  <c:v>46</c:v>
                </c:pt>
                <c:pt idx="8206">
                  <c:v>42</c:v>
                </c:pt>
                <c:pt idx="8207">
                  <c:v>44</c:v>
                </c:pt>
                <c:pt idx="8208">
                  <c:v>47</c:v>
                </c:pt>
                <c:pt idx="8209">
                  <c:v>46</c:v>
                </c:pt>
                <c:pt idx="8210">
                  <c:v>48</c:v>
                </c:pt>
                <c:pt idx="8211">
                  <c:v>46</c:v>
                </c:pt>
                <c:pt idx="8212">
                  <c:v>41</c:v>
                </c:pt>
                <c:pt idx="8213">
                  <c:v>44</c:v>
                </c:pt>
                <c:pt idx="8214">
                  <c:v>42</c:v>
                </c:pt>
                <c:pt idx="8215">
                  <c:v>47</c:v>
                </c:pt>
                <c:pt idx="8216">
                  <c:v>35</c:v>
                </c:pt>
                <c:pt idx="8217">
                  <c:v>37</c:v>
                </c:pt>
                <c:pt idx="8218">
                  <c:v>33</c:v>
                </c:pt>
                <c:pt idx="8219">
                  <c:v>52</c:v>
                </c:pt>
                <c:pt idx="8220">
                  <c:v>42</c:v>
                </c:pt>
                <c:pt idx="8221">
                  <c:v>33</c:v>
                </c:pt>
                <c:pt idx="8222">
                  <c:v>37</c:v>
                </c:pt>
                <c:pt idx="8223">
                  <c:v>32</c:v>
                </c:pt>
                <c:pt idx="8224">
                  <c:v>41</c:v>
                </c:pt>
                <c:pt idx="8225">
                  <c:v>39</c:v>
                </c:pt>
                <c:pt idx="8226">
                  <c:v>34</c:v>
                </c:pt>
                <c:pt idx="8227">
                  <c:v>39</c:v>
                </c:pt>
                <c:pt idx="8228">
                  <c:v>41</c:v>
                </c:pt>
                <c:pt idx="8229">
                  <c:v>40</c:v>
                </c:pt>
                <c:pt idx="8230">
                  <c:v>46</c:v>
                </c:pt>
                <c:pt idx="8231">
                  <c:v>40</c:v>
                </c:pt>
                <c:pt idx="8232">
                  <c:v>35</c:v>
                </c:pt>
                <c:pt idx="8233">
                  <c:v>37</c:v>
                </c:pt>
                <c:pt idx="8234">
                  <c:v>34</c:v>
                </c:pt>
                <c:pt idx="8235">
                  <c:v>43</c:v>
                </c:pt>
                <c:pt idx="8236">
                  <c:v>38</c:v>
                </c:pt>
                <c:pt idx="8237">
                  <c:v>38</c:v>
                </c:pt>
                <c:pt idx="8238">
                  <c:v>31</c:v>
                </c:pt>
                <c:pt idx="8239">
                  <c:v>31</c:v>
                </c:pt>
                <c:pt idx="8240">
                  <c:v>38</c:v>
                </c:pt>
                <c:pt idx="8241">
                  <c:v>35</c:v>
                </c:pt>
                <c:pt idx="8242">
                  <c:v>37</c:v>
                </c:pt>
                <c:pt idx="8243">
                  <c:v>42</c:v>
                </c:pt>
                <c:pt idx="8244">
                  <c:v>40</c:v>
                </c:pt>
                <c:pt idx="8245">
                  <c:v>38</c:v>
                </c:pt>
                <c:pt idx="8246">
                  <c:v>33</c:v>
                </c:pt>
                <c:pt idx="8247">
                  <c:v>51</c:v>
                </c:pt>
                <c:pt idx="8248">
                  <c:v>36</c:v>
                </c:pt>
                <c:pt idx="8249">
                  <c:v>31</c:v>
                </c:pt>
                <c:pt idx="8250">
                  <c:v>28</c:v>
                </c:pt>
                <c:pt idx="8251">
                  <c:v>29</c:v>
                </c:pt>
                <c:pt idx="8252">
                  <c:v>33</c:v>
                </c:pt>
                <c:pt idx="8253">
                  <c:v>29</c:v>
                </c:pt>
                <c:pt idx="8254">
                  <c:v>29</c:v>
                </c:pt>
                <c:pt idx="8255">
                  <c:v>30</c:v>
                </c:pt>
                <c:pt idx="8256">
                  <c:v>27</c:v>
                </c:pt>
                <c:pt idx="8257">
                  <c:v>25</c:v>
                </c:pt>
                <c:pt idx="8258">
                  <c:v>24</c:v>
                </c:pt>
                <c:pt idx="8259">
                  <c:v>26</c:v>
                </c:pt>
                <c:pt idx="8260">
                  <c:v>27</c:v>
                </c:pt>
                <c:pt idx="8261">
                  <c:v>28</c:v>
                </c:pt>
                <c:pt idx="8262">
                  <c:v>29</c:v>
                </c:pt>
                <c:pt idx="8263">
                  <c:v>31</c:v>
                </c:pt>
                <c:pt idx="8264">
                  <c:v>32</c:v>
                </c:pt>
                <c:pt idx="8265">
                  <c:v>31</c:v>
                </c:pt>
                <c:pt idx="8266">
                  <c:v>28</c:v>
                </c:pt>
                <c:pt idx="8267">
                  <c:v>30</c:v>
                </c:pt>
                <c:pt idx="8268">
                  <c:v>33</c:v>
                </c:pt>
                <c:pt idx="8269">
                  <c:v>33</c:v>
                </c:pt>
                <c:pt idx="8270">
                  <c:v>30</c:v>
                </c:pt>
                <c:pt idx="8271">
                  <c:v>32</c:v>
                </c:pt>
                <c:pt idx="8272">
                  <c:v>26</c:v>
                </c:pt>
                <c:pt idx="8273">
                  <c:v>21</c:v>
                </c:pt>
                <c:pt idx="8274">
                  <c:v>23</c:v>
                </c:pt>
                <c:pt idx="8275">
                  <c:v>24</c:v>
                </c:pt>
                <c:pt idx="8276">
                  <c:v>24</c:v>
                </c:pt>
                <c:pt idx="8277">
                  <c:v>27</c:v>
                </c:pt>
                <c:pt idx="8278">
                  <c:v>33</c:v>
                </c:pt>
                <c:pt idx="8279">
                  <c:v>15</c:v>
                </c:pt>
                <c:pt idx="8280">
                  <c:v>14</c:v>
                </c:pt>
                <c:pt idx="8281">
                  <c:v>3</c:v>
                </c:pt>
                <c:pt idx="8282">
                  <c:v>6</c:v>
                </c:pt>
                <c:pt idx="8283">
                  <c:v>2</c:v>
                </c:pt>
                <c:pt idx="8284">
                  <c:v>16</c:v>
                </c:pt>
                <c:pt idx="8285">
                  <c:v>9</c:v>
                </c:pt>
                <c:pt idx="8286">
                  <c:v>28</c:v>
                </c:pt>
                <c:pt idx="8287">
                  <c:v>32</c:v>
                </c:pt>
                <c:pt idx="8288">
                  <c:v>26</c:v>
                </c:pt>
                <c:pt idx="8289">
                  <c:v>15</c:v>
                </c:pt>
                <c:pt idx="8290">
                  <c:v>11</c:v>
                </c:pt>
                <c:pt idx="8291">
                  <c:v>17</c:v>
                </c:pt>
                <c:pt idx="8292">
                  <c:v>23</c:v>
                </c:pt>
                <c:pt idx="8293">
                  <c:v>25</c:v>
                </c:pt>
                <c:pt idx="8294">
                  <c:v>20</c:v>
                </c:pt>
                <c:pt idx="8295">
                  <c:v>15</c:v>
                </c:pt>
                <c:pt idx="8296">
                  <c:v>23</c:v>
                </c:pt>
                <c:pt idx="8297">
                  <c:v>19</c:v>
                </c:pt>
                <c:pt idx="8298">
                  <c:v>28</c:v>
                </c:pt>
                <c:pt idx="8299">
                  <c:v>32</c:v>
                </c:pt>
                <c:pt idx="8300">
                  <c:v>7</c:v>
                </c:pt>
                <c:pt idx="8301">
                  <c:v>3</c:v>
                </c:pt>
                <c:pt idx="8302">
                  <c:v>4</c:v>
                </c:pt>
                <c:pt idx="8303">
                  <c:v>19</c:v>
                </c:pt>
                <c:pt idx="8304">
                  <c:v>14</c:v>
                </c:pt>
                <c:pt idx="8305">
                  <c:v>13</c:v>
                </c:pt>
                <c:pt idx="8306">
                  <c:v>8</c:v>
                </c:pt>
                <c:pt idx="8307">
                  <c:v>33</c:v>
                </c:pt>
                <c:pt idx="8308">
                  <c:v>34</c:v>
                </c:pt>
                <c:pt idx="8309">
                  <c:v>31</c:v>
                </c:pt>
                <c:pt idx="8310">
                  <c:v>32</c:v>
                </c:pt>
                <c:pt idx="8311">
                  <c:v>27</c:v>
                </c:pt>
                <c:pt idx="8312">
                  <c:v>23</c:v>
                </c:pt>
                <c:pt idx="8313">
                  <c:v>20</c:v>
                </c:pt>
                <c:pt idx="8314">
                  <c:v>35</c:v>
                </c:pt>
                <c:pt idx="8315">
                  <c:v>33</c:v>
                </c:pt>
                <c:pt idx="8316">
                  <c:v>16</c:v>
                </c:pt>
                <c:pt idx="8317">
                  <c:v>10</c:v>
                </c:pt>
                <c:pt idx="8318">
                  <c:v>12</c:v>
                </c:pt>
                <c:pt idx="8319">
                  <c:v>27</c:v>
                </c:pt>
                <c:pt idx="8320">
                  <c:v>9</c:v>
                </c:pt>
                <c:pt idx="8321">
                  <c:v>9</c:v>
                </c:pt>
                <c:pt idx="8322">
                  <c:v>32</c:v>
                </c:pt>
                <c:pt idx="8323">
                  <c:v>6</c:v>
                </c:pt>
                <c:pt idx="8324">
                  <c:v>1</c:v>
                </c:pt>
                <c:pt idx="8325">
                  <c:v>5</c:v>
                </c:pt>
                <c:pt idx="8326">
                  <c:v>10</c:v>
                </c:pt>
                <c:pt idx="8327">
                  <c:v>11</c:v>
                </c:pt>
                <c:pt idx="8328">
                  <c:v>20</c:v>
                </c:pt>
                <c:pt idx="8329">
                  <c:v>31</c:v>
                </c:pt>
                <c:pt idx="8330">
                  <c:v>19</c:v>
                </c:pt>
                <c:pt idx="8331">
                  <c:v>24</c:v>
                </c:pt>
                <c:pt idx="8332">
                  <c:v>20</c:v>
                </c:pt>
                <c:pt idx="8333">
                  <c:v>27</c:v>
                </c:pt>
                <c:pt idx="8334">
                  <c:v>19</c:v>
                </c:pt>
                <c:pt idx="8335">
                  <c:v>-3</c:v>
                </c:pt>
                <c:pt idx="8336">
                  <c:v>-10</c:v>
                </c:pt>
                <c:pt idx="8337">
                  <c:v>-7</c:v>
                </c:pt>
                <c:pt idx="8338">
                  <c:v>25</c:v>
                </c:pt>
                <c:pt idx="8339">
                  <c:v>24</c:v>
                </c:pt>
                <c:pt idx="8340">
                  <c:v>28</c:v>
                </c:pt>
                <c:pt idx="8341">
                  <c:v>21</c:v>
                </c:pt>
                <c:pt idx="8342">
                  <c:v>-10</c:v>
                </c:pt>
                <c:pt idx="8343">
                  <c:v>-14</c:v>
                </c:pt>
                <c:pt idx="8344">
                  <c:v>-2</c:v>
                </c:pt>
                <c:pt idx="8345">
                  <c:v>14</c:v>
                </c:pt>
                <c:pt idx="8346">
                  <c:v>29</c:v>
                </c:pt>
                <c:pt idx="8347">
                  <c:v>24</c:v>
                </c:pt>
                <c:pt idx="8348">
                  <c:v>22</c:v>
                </c:pt>
                <c:pt idx="8349">
                  <c:v>26</c:v>
                </c:pt>
                <c:pt idx="8350">
                  <c:v>22</c:v>
                </c:pt>
                <c:pt idx="8351">
                  <c:v>19</c:v>
                </c:pt>
                <c:pt idx="8352">
                  <c:v>17</c:v>
                </c:pt>
                <c:pt idx="8353">
                  <c:v>14</c:v>
                </c:pt>
                <c:pt idx="8354">
                  <c:v>19</c:v>
                </c:pt>
                <c:pt idx="8355">
                  <c:v>13</c:v>
                </c:pt>
                <c:pt idx="8356">
                  <c:v>13</c:v>
                </c:pt>
                <c:pt idx="8357">
                  <c:v>20</c:v>
                </c:pt>
                <c:pt idx="8358">
                  <c:v>13</c:v>
                </c:pt>
                <c:pt idx="8359">
                  <c:v>16</c:v>
                </c:pt>
                <c:pt idx="8360">
                  <c:v>5</c:v>
                </c:pt>
                <c:pt idx="8361">
                  <c:v>-1</c:v>
                </c:pt>
                <c:pt idx="8362">
                  <c:v>5</c:v>
                </c:pt>
                <c:pt idx="8363">
                  <c:v>18</c:v>
                </c:pt>
                <c:pt idx="8364">
                  <c:v>6</c:v>
                </c:pt>
                <c:pt idx="8365">
                  <c:v>2</c:v>
                </c:pt>
                <c:pt idx="8366">
                  <c:v>16</c:v>
                </c:pt>
                <c:pt idx="8367">
                  <c:v>12</c:v>
                </c:pt>
                <c:pt idx="8368">
                  <c:v>12</c:v>
                </c:pt>
                <c:pt idx="8369">
                  <c:v>15</c:v>
                </c:pt>
                <c:pt idx="8370">
                  <c:v>12</c:v>
                </c:pt>
                <c:pt idx="8371">
                  <c:v>13</c:v>
                </c:pt>
                <c:pt idx="8372">
                  <c:v>22</c:v>
                </c:pt>
                <c:pt idx="8373">
                  <c:v>13</c:v>
                </c:pt>
                <c:pt idx="8374">
                  <c:v>5</c:v>
                </c:pt>
                <c:pt idx="8375">
                  <c:v>-3</c:v>
                </c:pt>
                <c:pt idx="8376">
                  <c:v>4</c:v>
                </c:pt>
                <c:pt idx="8377">
                  <c:v>6</c:v>
                </c:pt>
                <c:pt idx="8378">
                  <c:v>-4</c:v>
                </c:pt>
                <c:pt idx="8379">
                  <c:v>7</c:v>
                </c:pt>
                <c:pt idx="8380">
                  <c:v>-3</c:v>
                </c:pt>
                <c:pt idx="8381">
                  <c:v>2</c:v>
                </c:pt>
                <c:pt idx="8382">
                  <c:v>-2</c:v>
                </c:pt>
                <c:pt idx="8383">
                  <c:v>3</c:v>
                </c:pt>
                <c:pt idx="8384">
                  <c:v>14</c:v>
                </c:pt>
                <c:pt idx="8385">
                  <c:v>30</c:v>
                </c:pt>
                <c:pt idx="8386">
                  <c:v>31</c:v>
                </c:pt>
                <c:pt idx="8387">
                  <c:v>31</c:v>
                </c:pt>
                <c:pt idx="8388">
                  <c:v>24</c:v>
                </c:pt>
                <c:pt idx="8389">
                  <c:v>15</c:v>
                </c:pt>
                <c:pt idx="8390">
                  <c:v>13</c:v>
                </c:pt>
                <c:pt idx="8391">
                  <c:v>25</c:v>
                </c:pt>
                <c:pt idx="8392">
                  <c:v>21</c:v>
                </c:pt>
                <c:pt idx="8393">
                  <c:v>12</c:v>
                </c:pt>
                <c:pt idx="8394">
                  <c:v>17</c:v>
                </c:pt>
                <c:pt idx="8395">
                  <c:v>6</c:v>
                </c:pt>
                <c:pt idx="8396">
                  <c:v>26</c:v>
                </c:pt>
                <c:pt idx="8397">
                  <c:v>26</c:v>
                </c:pt>
                <c:pt idx="8398">
                  <c:v>8</c:v>
                </c:pt>
                <c:pt idx="8399">
                  <c:v>10</c:v>
                </c:pt>
                <c:pt idx="8400">
                  <c:v>15</c:v>
                </c:pt>
                <c:pt idx="8401">
                  <c:v>23</c:v>
                </c:pt>
                <c:pt idx="8402">
                  <c:v>19</c:v>
                </c:pt>
                <c:pt idx="8403">
                  <c:v>20</c:v>
                </c:pt>
                <c:pt idx="8404">
                  <c:v>22</c:v>
                </c:pt>
                <c:pt idx="8405">
                  <c:v>23</c:v>
                </c:pt>
                <c:pt idx="8406">
                  <c:v>17</c:v>
                </c:pt>
                <c:pt idx="8407">
                  <c:v>20</c:v>
                </c:pt>
                <c:pt idx="8408">
                  <c:v>20</c:v>
                </c:pt>
                <c:pt idx="8409">
                  <c:v>24</c:v>
                </c:pt>
                <c:pt idx="8410">
                  <c:v>25</c:v>
                </c:pt>
                <c:pt idx="8411">
                  <c:v>22</c:v>
                </c:pt>
                <c:pt idx="8412">
                  <c:v>21</c:v>
                </c:pt>
                <c:pt idx="8413">
                  <c:v>24</c:v>
                </c:pt>
                <c:pt idx="8414">
                  <c:v>26</c:v>
                </c:pt>
                <c:pt idx="8415">
                  <c:v>23</c:v>
                </c:pt>
                <c:pt idx="8416">
                  <c:v>27</c:v>
                </c:pt>
                <c:pt idx="8417">
                  <c:v>28</c:v>
                </c:pt>
                <c:pt idx="8418">
                  <c:v>25</c:v>
                </c:pt>
                <c:pt idx="8419">
                  <c:v>26</c:v>
                </c:pt>
                <c:pt idx="8420">
                  <c:v>27</c:v>
                </c:pt>
                <c:pt idx="8421">
                  <c:v>15</c:v>
                </c:pt>
                <c:pt idx="8422">
                  <c:v>21</c:v>
                </c:pt>
                <c:pt idx="8423">
                  <c:v>20</c:v>
                </c:pt>
                <c:pt idx="8424">
                  <c:v>24</c:v>
                </c:pt>
                <c:pt idx="8425">
                  <c:v>35</c:v>
                </c:pt>
                <c:pt idx="8426">
                  <c:v>25</c:v>
                </c:pt>
                <c:pt idx="8427">
                  <c:v>21</c:v>
                </c:pt>
                <c:pt idx="8428">
                  <c:v>24</c:v>
                </c:pt>
                <c:pt idx="8429">
                  <c:v>26</c:v>
                </c:pt>
                <c:pt idx="8430">
                  <c:v>27</c:v>
                </c:pt>
                <c:pt idx="8431">
                  <c:v>29</c:v>
                </c:pt>
                <c:pt idx="8432">
                  <c:v>27</c:v>
                </c:pt>
                <c:pt idx="8433">
                  <c:v>26</c:v>
                </c:pt>
                <c:pt idx="8434">
                  <c:v>27</c:v>
                </c:pt>
                <c:pt idx="8435">
                  <c:v>25</c:v>
                </c:pt>
                <c:pt idx="8436">
                  <c:v>23</c:v>
                </c:pt>
                <c:pt idx="8437">
                  <c:v>22</c:v>
                </c:pt>
                <c:pt idx="8438">
                  <c:v>27</c:v>
                </c:pt>
                <c:pt idx="8439">
                  <c:v>31</c:v>
                </c:pt>
                <c:pt idx="8440">
                  <c:v>29</c:v>
                </c:pt>
                <c:pt idx="8441">
                  <c:v>32</c:v>
                </c:pt>
                <c:pt idx="8442">
                  <c:v>29</c:v>
                </c:pt>
                <c:pt idx="8443">
                  <c:v>24</c:v>
                </c:pt>
                <c:pt idx="8444">
                  <c:v>26</c:v>
                </c:pt>
                <c:pt idx="8445">
                  <c:v>28</c:v>
                </c:pt>
                <c:pt idx="8446">
                  <c:v>31</c:v>
                </c:pt>
                <c:pt idx="8447">
                  <c:v>30</c:v>
                </c:pt>
                <c:pt idx="8448">
                  <c:v>22</c:v>
                </c:pt>
                <c:pt idx="8449">
                  <c:v>22</c:v>
                </c:pt>
                <c:pt idx="8450">
                  <c:v>25</c:v>
                </c:pt>
                <c:pt idx="8451">
                  <c:v>26</c:v>
                </c:pt>
                <c:pt idx="8452">
                  <c:v>27</c:v>
                </c:pt>
                <c:pt idx="8453">
                  <c:v>29</c:v>
                </c:pt>
                <c:pt idx="8454">
                  <c:v>27</c:v>
                </c:pt>
                <c:pt idx="8455">
                  <c:v>25</c:v>
                </c:pt>
                <c:pt idx="8456">
                  <c:v>26</c:v>
                </c:pt>
                <c:pt idx="8457">
                  <c:v>28</c:v>
                </c:pt>
                <c:pt idx="8458">
                  <c:v>28</c:v>
                </c:pt>
                <c:pt idx="8459">
                  <c:v>32</c:v>
                </c:pt>
                <c:pt idx="8460">
                  <c:v>43</c:v>
                </c:pt>
                <c:pt idx="8461">
                  <c:v>41</c:v>
                </c:pt>
                <c:pt idx="8462">
                  <c:v>41</c:v>
                </c:pt>
                <c:pt idx="8463">
                  <c:v>31</c:v>
                </c:pt>
                <c:pt idx="8464">
                  <c:v>25</c:v>
                </c:pt>
                <c:pt idx="8465">
                  <c:v>30</c:v>
                </c:pt>
                <c:pt idx="8466">
                  <c:v>24</c:v>
                </c:pt>
                <c:pt idx="8467">
                  <c:v>20</c:v>
                </c:pt>
                <c:pt idx="8468">
                  <c:v>26</c:v>
                </c:pt>
                <c:pt idx="8469">
                  <c:v>25</c:v>
                </c:pt>
                <c:pt idx="8470">
                  <c:v>27</c:v>
                </c:pt>
                <c:pt idx="8471">
                  <c:v>27</c:v>
                </c:pt>
                <c:pt idx="8472">
                  <c:v>27</c:v>
                </c:pt>
                <c:pt idx="8473">
                  <c:v>26</c:v>
                </c:pt>
                <c:pt idx="8474">
                  <c:v>25</c:v>
                </c:pt>
                <c:pt idx="8475">
                  <c:v>25</c:v>
                </c:pt>
                <c:pt idx="8476">
                  <c:v>24</c:v>
                </c:pt>
                <c:pt idx="8477">
                  <c:v>25</c:v>
                </c:pt>
                <c:pt idx="8478">
                  <c:v>28</c:v>
                </c:pt>
                <c:pt idx="8479">
                  <c:v>27</c:v>
                </c:pt>
                <c:pt idx="8480">
                  <c:v>27</c:v>
                </c:pt>
                <c:pt idx="8481">
                  <c:v>27</c:v>
                </c:pt>
                <c:pt idx="8482">
                  <c:v>39</c:v>
                </c:pt>
                <c:pt idx="8483">
                  <c:v>38</c:v>
                </c:pt>
                <c:pt idx="8484">
                  <c:v>24</c:v>
                </c:pt>
                <c:pt idx="8485">
                  <c:v>28</c:v>
                </c:pt>
                <c:pt idx="8486">
                  <c:v>28</c:v>
                </c:pt>
                <c:pt idx="8487">
                  <c:v>30</c:v>
                </c:pt>
                <c:pt idx="8488">
                  <c:v>29</c:v>
                </c:pt>
                <c:pt idx="8489">
                  <c:v>32</c:v>
                </c:pt>
                <c:pt idx="8490">
                  <c:v>29</c:v>
                </c:pt>
                <c:pt idx="8491">
                  <c:v>29</c:v>
                </c:pt>
                <c:pt idx="8492">
                  <c:v>31</c:v>
                </c:pt>
                <c:pt idx="8493">
                  <c:v>28</c:v>
                </c:pt>
                <c:pt idx="8494">
                  <c:v>31</c:v>
                </c:pt>
                <c:pt idx="8495">
                  <c:v>29</c:v>
                </c:pt>
                <c:pt idx="8496">
                  <c:v>29</c:v>
                </c:pt>
                <c:pt idx="8497">
                  <c:v>26</c:v>
                </c:pt>
                <c:pt idx="8498">
                  <c:v>28</c:v>
                </c:pt>
                <c:pt idx="8499">
                  <c:v>29</c:v>
                </c:pt>
                <c:pt idx="8500">
                  <c:v>35</c:v>
                </c:pt>
                <c:pt idx="8501">
                  <c:v>33</c:v>
                </c:pt>
                <c:pt idx="8502">
                  <c:v>33</c:v>
                </c:pt>
                <c:pt idx="8503">
                  <c:v>34</c:v>
                </c:pt>
                <c:pt idx="8504">
                  <c:v>32</c:v>
                </c:pt>
                <c:pt idx="8505">
                  <c:v>30</c:v>
                </c:pt>
                <c:pt idx="8506">
                  <c:v>28</c:v>
                </c:pt>
                <c:pt idx="8507">
                  <c:v>35</c:v>
                </c:pt>
                <c:pt idx="8508">
                  <c:v>35</c:v>
                </c:pt>
                <c:pt idx="8509">
                  <c:v>36</c:v>
                </c:pt>
                <c:pt idx="8510">
                  <c:v>37</c:v>
                </c:pt>
                <c:pt idx="8511">
                  <c:v>30</c:v>
                </c:pt>
                <c:pt idx="8512">
                  <c:v>29</c:v>
                </c:pt>
                <c:pt idx="8513">
                  <c:v>32</c:v>
                </c:pt>
                <c:pt idx="8514">
                  <c:v>38</c:v>
                </c:pt>
                <c:pt idx="8515">
                  <c:v>35</c:v>
                </c:pt>
                <c:pt idx="8516">
                  <c:v>37</c:v>
                </c:pt>
                <c:pt idx="8517">
                  <c:v>35</c:v>
                </c:pt>
                <c:pt idx="8518">
                  <c:v>35</c:v>
                </c:pt>
                <c:pt idx="8519">
                  <c:v>37</c:v>
                </c:pt>
                <c:pt idx="8520">
                  <c:v>33</c:v>
                </c:pt>
                <c:pt idx="8521">
                  <c:v>36</c:v>
                </c:pt>
                <c:pt idx="8522">
                  <c:v>40</c:v>
                </c:pt>
                <c:pt idx="8523">
                  <c:v>42</c:v>
                </c:pt>
                <c:pt idx="8524">
                  <c:v>34</c:v>
                </c:pt>
                <c:pt idx="8525">
                  <c:v>35</c:v>
                </c:pt>
                <c:pt idx="8526">
                  <c:v>42</c:v>
                </c:pt>
                <c:pt idx="8527">
                  <c:v>33</c:v>
                </c:pt>
                <c:pt idx="8528">
                  <c:v>35</c:v>
                </c:pt>
                <c:pt idx="8529">
                  <c:v>42</c:v>
                </c:pt>
                <c:pt idx="8530">
                  <c:v>39</c:v>
                </c:pt>
                <c:pt idx="8531">
                  <c:v>33</c:v>
                </c:pt>
                <c:pt idx="8532">
                  <c:v>36</c:v>
                </c:pt>
                <c:pt idx="8533">
                  <c:v>44</c:v>
                </c:pt>
                <c:pt idx="8534">
                  <c:v>42</c:v>
                </c:pt>
                <c:pt idx="8535">
                  <c:v>41</c:v>
                </c:pt>
                <c:pt idx="8536">
                  <c:v>40</c:v>
                </c:pt>
                <c:pt idx="8537">
                  <c:v>38</c:v>
                </c:pt>
                <c:pt idx="8538">
                  <c:v>39</c:v>
                </c:pt>
                <c:pt idx="8539">
                  <c:v>41</c:v>
                </c:pt>
                <c:pt idx="8540">
                  <c:v>44</c:v>
                </c:pt>
                <c:pt idx="8541">
                  <c:v>42</c:v>
                </c:pt>
                <c:pt idx="8542">
                  <c:v>39</c:v>
                </c:pt>
                <c:pt idx="8543">
                  <c:v>33</c:v>
                </c:pt>
                <c:pt idx="8544">
                  <c:v>39</c:v>
                </c:pt>
                <c:pt idx="8545">
                  <c:v>35</c:v>
                </c:pt>
                <c:pt idx="8546">
                  <c:v>28</c:v>
                </c:pt>
                <c:pt idx="8547">
                  <c:v>34</c:v>
                </c:pt>
                <c:pt idx="8548">
                  <c:v>32</c:v>
                </c:pt>
                <c:pt idx="8549">
                  <c:v>33</c:v>
                </c:pt>
                <c:pt idx="8550">
                  <c:v>28</c:v>
                </c:pt>
                <c:pt idx="8551">
                  <c:v>31</c:v>
                </c:pt>
                <c:pt idx="8552">
                  <c:v>30</c:v>
                </c:pt>
                <c:pt idx="8553">
                  <c:v>34</c:v>
                </c:pt>
                <c:pt idx="8554">
                  <c:v>28</c:v>
                </c:pt>
                <c:pt idx="8555">
                  <c:v>35</c:v>
                </c:pt>
                <c:pt idx="8556">
                  <c:v>38</c:v>
                </c:pt>
                <c:pt idx="8557">
                  <c:v>36</c:v>
                </c:pt>
                <c:pt idx="8558">
                  <c:v>39</c:v>
                </c:pt>
                <c:pt idx="8559">
                  <c:v>41</c:v>
                </c:pt>
                <c:pt idx="8560">
                  <c:v>45</c:v>
                </c:pt>
                <c:pt idx="8561">
                  <c:v>42</c:v>
                </c:pt>
                <c:pt idx="8562">
                  <c:v>46</c:v>
                </c:pt>
                <c:pt idx="8563">
                  <c:v>40</c:v>
                </c:pt>
                <c:pt idx="8564">
                  <c:v>31</c:v>
                </c:pt>
                <c:pt idx="8565">
                  <c:v>37</c:v>
                </c:pt>
                <c:pt idx="8566">
                  <c:v>40</c:v>
                </c:pt>
                <c:pt idx="8567">
                  <c:v>39</c:v>
                </c:pt>
                <c:pt idx="8568">
                  <c:v>37</c:v>
                </c:pt>
                <c:pt idx="8569">
                  <c:v>38</c:v>
                </c:pt>
                <c:pt idx="8570">
                  <c:v>38</c:v>
                </c:pt>
                <c:pt idx="8571">
                  <c:v>35</c:v>
                </c:pt>
                <c:pt idx="8572">
                  <c:v>37</c:v>
                </c:pt>
                <c:pt idx="8573">
                  <c:v>32</c:v>
                </c:pt>
                <c:pt idx="8574">
                  <c:v>27</c:v>
                </c:pt>
                <c:pt idx="8575">
                  <c:v>29</c:v>
                </c:pt>
                <c:pt idx="8576">
                  <c:v>34</c:v>
                </c:pt>
                <c:pt idx="8577">
                  <c:v>35</c:v>
                </c:pt>
                <c:pt idx="8578">
                  <c:v>32</c:v>
                </c:pt>
                <c:pt idx="8579">
                  <c:v>58</c:v>
                </c:pt>
                <c:pt idx="8580">
                  <c:v>34</c:v>
                </c:pt>
                <c:pt idx="8581">
                  <c:v>25</c:v>
                </c:pt>
                <c:pt idx="8582">
                  <c:v>26</c:v>
                </c:pt>
                <c:pt idx="8583">
                  <c:v>28</c:v>
                </c:pt>
                <c:pt idx="8584">
                  <c:v>32</c:v>
                </c:pt>
                <c:pt idx="8585">
                  <c:v>30</c:v>
                </c:pt>
                <c:pt idx="8586">
                  <c:v>28</c:v>
                </c:pt>
                <c:pt idx="8587">
                  <c:v>29</c:v>
                </c:pt>
                <c:pt idx="8588">
                  <c:v>28</c:v>
                </c:pt>
                <c:pt idx="8589">
                  <c:v>31</c:v>
                </c:pt>
                <c:pt idx="8590">
                  <c:v>35</c:v>
                </c:pt>
                <c:pt idx="8591">
                  <c:v>28</c:v>
                </c:pt>
                <c:pt idx="8592">
                  <c:v>25</c:v>
                </c:pt>
                <c:pt idx="8593">
                  <c:v>26</c:v>
                </c:pt>
                <c:pt idx="8594">
                  <c:v>30</c:v>
                </c:pt>
                <c:pt idx="8595">
                  <c:v>30</c:v>
                </c:pt>
                <c:pt idx="8596">
                  <c:v>29</c:v>
                </c:pt>
                <c:pt idx="8597">
                  <c:v>27</c:v>
                </c:pt>
                <c:pt idx="8598">
                  <c:v>25</c:v>
                </c:pt>
                <c:pt idx="8599">
                  <c:v>20</c:v>
                </c:pt>
                <c:pt idx="8600">
                  <c:v>24</c:v>
                </c:pt>
                <c:pt idx="8601">
                  <c:v>27</c:v>
                </c:pt>
                <c:pt idx="8602">
                  <c:v>26</c:v>
                </c:pt>
                <c:pt idx="8603">
                  <c:v>27</c:v>
                </c:pt>
                <c:pt idx="8604">
                  <c:v>26</c:v>
                </c:pt>
                <c:pt idx="8605">
                  <c:v>24</c:v>
                </c:pt>
                <c:pt idx="8606">
                  <c:v>30</c:v>
                </c:pt>
                <c:pt idx="8607">
                  <c:v>26</c:v>
                </c:pt>
                <c:pt idx="8608">
                  <c:v>29</c:v>
                </c:pt>
                <c:pt idx="8609">
                  <c:v>27</c:v>
                </c:pt>
                <c:pt idx="8610">
                  <c:v>33</c:v>
                </c:pt>
                <c:pt idx="8611">
                  <c:v>28</c:v>
                </c:pt>
                <c:pt idx="8612">
                  <c:v>33</c:v>
                </c:pt>
                <c:pt idx="8613">
                  <c:v>27</c:v>
                </c:pt>
                <c:pt idx="8614">
                  <c:v>27</c:v>
                </c:pt>
                <c:pt idx="8615">
                  <c:v>26</c:v>
                </c:pt>
                <c:pt idx="8616">
                  <c:v>28</c:v>
                </c:pt>
                <c:pt idx="8617">
                  <c:v>27</c:v>
                </c:pt>
                <c:pt idx="8618">
                  <c:v>21</c:v>
                </c:pt>
                <c:pt idx="8619">
                  <c:v>25</c:v>
                </c:pt>
                <c:pt idx="8620">
                  <c:v>26</c:v>
                </c:pt>
                <c:pt idx="8621">
                  <c:v>26</c:v>
                </c:pt>
                <c:pt idx="8622">
                  <c:v>25</c:v>
                </c:pt>
                <c:pt idx="8623">
                  <c:v>25</c:v>
                </c:pt>
                <c:pt idx="8624">
                  <c:v>29</c:v>
                </c:pt>
                <c:pt idx="8625">
                  <c:v>32</c:v>
                </c:pt>
                <c:pt idx="8626">
                  <c:v>19</c:v>
                </c:pt>
                <c:pt idx="8627">
                  <c:v>7</c:v>
                </c:pt>
                <c:pt idx="8628">
                  <c:v>8</c:v>
                </c:pt>
                <c:pt idx="8629">
                  <c:v>22</c:v>
                </c:pt>
                <c:pt idx="8630">
                  <c:v>15</c:v>
                </c:pt>
                <c:pt idx="8631">
                  <c:v>10</c:v>
                </c:pt>
                <c:pt idx="8632">
                  <c:v>15</c:v>
                </c:pt>
                <c:pt idx="8633">
                  <c:v>28</c:v>
                </c:pt>
                <c:pt idx="8634">
                  <c:v>19</c:v>
                </c:pt>
                <c:pt idx="8635">
                  <c:v>15</c:v>
                </c:pt>
                <c:pt idx="8636">
                  <c:v>16</c:v>
                </c:pt>
                <c:pt idx="8637">
                  <c:v>20</c:v>
                </c:pt>
                <c:pt idx="8638">
                  <c:v>28</c:v>
                </c:pt>
                <c:pt idx="8639">
                  <c:v>27</c:v>
                </c:pt>
                <c:pt idx="8640">
                  <c:v>27</c:v>
                </c:pt>
                <c:pt idx="8641">
                  <c:v>28</c:v>
                </c:pt>
                <c:pt idx="8642">
                  <c:v>26</c:v>
                </c:pt>
                <c:pt idx="8643">
                  <c:v>23</c:v>
                </c:pt>
                <c:pt idx="8644">
                  <c:v>18</c:v>
                </c:pt>
                <c:pt idx="8645">
                  <c:v>23</c:v>
                </c:pt>
                <c:pt idx="8646">
                  <c:v>25</c:v>
                </c:pt>
                <c:pt idx="8647">
                  <c:v>24</c:v>
                </c:pt>
                <c:pt idx="8648">
                  <c:v>24</c:v>
                </c:pt>
                <c:pt idx="8649">
                  <c:v>21</c:v>
                </c:pt>
                <c:pt idx="8650">
                  <c:v>12</c:v>
                </c:pt>
                <c:pt idx="8651">
                  <c:v>19</c:v>
                </c:pt>
                <c:pt idx="8652">
                  <c:v>11</c:v>
                </c:pt>
                <c:pt idx="8653">
                  <c:v>13</c:v>
                </c:pt>
                <c:pt idx="8654">
                  <c:v>16</c:v>
                </c:pt>
                <c:pt idx="8655">
                  <c:v>23</c:v>
                </c:pt>
                <c:pt idx="8656">
                  <c:v>25</c:v>
                </c:pt>
                <c:pt idx="8657">
                  <c:v>16</c:v>
                </c:pt>
                <c:pt idx="8658">
                  <c:v>0</c:v>
                </c:pt>
                <c:pt idx="8659">
                  <c:v>-10</c:v>
                </c:pt>
                <c:pt idx="8660">
                  <c:v>-1</c:v>
                </c:pt>
                <c:pt idx="8661">
                  <c:v>0</c:v>
                </c:pt>
                <c:pt idx="8662">
                  <c:v>-3</c:v>
                </c:pt>
                <c:pt idx="8663">
                  <c:v>-5</c:v>
                </c:pt>
                <c:pt idx="8664">
                  <c:v>-2</c:v>
                </c:pt>
                <c:pt idx="8665">
                  <c:v>5</c:v>
                </c:pt>
                <c:pt idx="8666">
                  <c:v>28</c:v>
                </c:pt>
                <c:pt idx="8667">
                  <c:v>29</c:v>
                </c:pt>
                <c:pt idx="8668">
                  <c:v>27</c:v>
                </c:pt>
                <c:pt idx="8669">
                  <c:v>23</c:v>
                </c:pt>
                <c:pt idx="8670">
                  <c:v>25</c:v>
                </c:pt>
                <c:pt idx="8671">
                  <c:v>24</c:v>
                </c:pt>
                <c:pt idx="8672">
                  <c:v>25</c:v>
                </c:pt>
                <c:pt idx="8673">
                  <c:v>18</c:v>
                </c:pt>
                <c:pt idx="8674">
                  <c:v>13</c:v>
                </c:pt>
                <c:pt idx="8675">
                  <c:v>13</c:v>
                </c:pt>
                <c:pt idx="8676">
                  <c:v>5</c:v>
                </c:pt>
                <c:pt idx="8677">
                  <c:v>13</c:v>
                </c:pt>
                <c:pt idx="8678">
                  <c:v>14</c:v>
                </c:pt>
                <c:pt idx="8679">
                  <c:v>13</c:v>
                </c:pt>
                <c:pt idx="8680">
                  <c:v>11</c:v>
                </c:pt>
                <c:pt idx="8681">
                  <c:v>10</c:v>
                </c:pt>
                <c:pt idx="8682">
                  <c:v>6</c:v>
                </c:pt>
                <c:pt idx="8683">
                  <c:v>5</c:v>
                </c:pt>
                <c:pt idx="8684">
                  <c:v>9</c:v>
                </c:pt>
                <c:pt idx="8685">
                  <c:v>31</c:v>
                </c:pt>
                <c:pt idx="8686">
                  <c:v>22</c:v>
                </c:pt>
                <c:pt idx="8687">
                  <c:v>28</c:v>
                </c:pt>
                <c:pt idx="8688">
                  <c:v>23</c:v>
                </c:pt>
                <c:pt idx="8689">
                  <c:v>25</c:v>
                </c:pt>
                <c:pt idx="8690">
                  <c:v>18</c:v>
                </c:pt>
                <c:pt idx="8691">
                  <c:v>21</c:v>
                </c:pt>
                <c:pt idx="8692">
                  <c:v>16</c:v>
                </c:pt>
                <c:pt idx="8693">
                  <c:v>15</c:v>
                </c:pt>
                <c:pt idx="8694">
                  <c:v>16</c:v>
                </c:pt>
                <c:pt idx="8695">
                  <c:v>17</c:v>
                </c:pt>
                <c:pt idx="8696">
                  <c:v>7</c:v>
                </c:pt>
                <c:pt idx="8697">
                  <c:v>20</c:v>
                </c:pt>
                <c:pt idx="8698">
                  <c:v>21</c:v>
                </c:pt>
                <c:pt idx="8699">
                  <c:v>25</c:v>
                </c:pt>
                <c:pt idx="8700">
                  <c:v>28</c:v>
                </c:pt>
                <c:pt idx="8701">
                  <c:v>9</c:v>
                </c:pt>
                <c:pt idx="8702">
                  <c:v>-4</c:v>
                </c:pt>
                <c:pt idx="8703">
                  <c:v>-4</c:v>
                </c:pt>
                <c:pt idx="8704">
                  <c:v>1</c:v>
                </c:pt>
                <c:pt idx="8705">
                  <c:v>18</c:v>
                </c:pt>
                <c:pt idx="8706">
                  <c:v>21</c:v>
                </c:pt>
                <c:pt idx="8707">
                  <c:v>15</c:v>
                </c:pt>
                <c:pt idx="8708">
                  <c:v>19</c:v>
                </c:pt>
                <c:pt idx="8709">
                  <c:v>18</c:v>
                </c:pt>
                <c:pt idx="8710">
                  <c:v>17</c:v>
                </c:pt>
                <c:pt idx="8711">
                  <c:v>17</c:v>
                </c:pt>
                <c:pt idx="8712">
                  <c:v>14</c:v>
                </c:pt>
                <c:pt idx="8713">
                  <c:v>14</c:v>
                </c:pt>
                <c:pt idx="8714">
                  <c:v>15</c:v>
                </c:pt>
                <c:pt idx="8715">
                  <c:v>30</c:v>
                </c:pt>
                <c:pt idx="8716">
                  <c:v>27</c:v>
                </c:pt>
                <c:pt idx="8717">
                  <c:v>17</c:v>
                </c:pt>
                <c:pt idx="8718">
                  <c:v>7</c:v>
                </c:pt>
                <c:pt idx="8719">
                  <c:v>2</c:v>
                </c:pt>
                <c:pt idx="8720">
                  <c:v>3</c:v>
                </c:pt>
                <c:pt idx="8721">
                  <c:v>5</c:v>
                </c:pt>
                <c:pt idx="8722">
                  <c:v>10</c:v>
                </c:pt>
                <c:pt idx="8723">
                  <c:v>9</c:v>
                </c:pt>
                <c:pt idx="8724">
                  <c:v>10</c:v>
                </c:pt>
                <c:pt idx="8725">
                  <c:v>9</c:v>
                </c:pt>
                <c:pt idx="8726">
                  <c:v>13</c:v>
                </c:pt>
                <c:pt idx="8727">
                  <c:v>24</c:v>
                </c:pt>
                <c:pt idx="8728">
                  <c:v>18</c:v>
                </c:pt>
                <c:pt idx="8729">
                  <c:v>11</c:v>
                </c:pt>
                <c:pt idx="8730">
                  <c:v>12</c:v>
                </c:pt>
                <c:pt idx="8731">
                  <c:v>17</c:v>
                </c:pt>
                <c:pt idx="8732">
                  <c:v>17</c:v>
                </c:pt>
                <c:pt idx="8733">
                  <c:v>20</c:v>
                </c:pt>
                <c:pt idx="8734">
                  <c:v>29</c:v>
                </c:pt>
                <c:pt idx="8735">
                  <c:v>31</c:v>
                </c:pt>
                <c:pt idx="8736">
                  <c:v>29</c:v>
                </c:pt>
                <c:pt idx="8737">
                  <c:v>28</c:v>
                </c:pt>
                <c:pt idx="8738">
                  <c:v>27</c:v>
                </c:pt>
                <c:pt idx="8739">
                  <c:v>23</c:v>
                </c:pt>
                <c:pt idx="8740">
                  <c:v>21</c:v>
                </c:pt>
                <c:pt idx="8741">
                  <c:v>28</c:v>
                </c:pt>
                <c:pt idx="8742">
                  <c:v>29</c:v>
                </c:pt>
                <c:pt idx="8743">
                  <c:v>30</c:v>
                </c:pt>
                <c:pt idx="8744">
                  <c:v>22</c:v>
                </c:pt>
                <c:pt idx="8745">
                  <c:v>17</c:v>
                </c:pt>
                <c:pt idx="8746">
                  <c:v>16</c:v>
                </c:pt>
                <c:pt idx="8747">
                  <c:v>17</c:v>
                </c:pt>
                <c:pt idx="8748">
                  <c:v>21</c:v>
                </c:pt>
                <c:pt idx="8749">
                  <c:v>15</c:v>
                </c:pt>
                <c:pt idx="8750">
                  <c:v>10</c:v>
                </c:pt>
                <c:pt idx="8751">
                  <c:v>18</c:v>
                </c:pt>
                <c:pt idx="8752">
                  <c:v>13</c:v>
                </c:pt>
                <c:pt idx="8753">
                  <c:v>24</c:v>
                </c:pt>
                <c:pt idx="8754">
                  <c:v>19</c:v>
                </c:pt>
                <c:pt idx="8755">
                  <c:v>17</c:v>
                </c:pt>
                <c:pt idx="8756">
                  <c:v>19</c:v>
                </c:pt>
                <c:pt idx="8757">
                  <c:v>20</c:v>
                </c:pt>
                <c:pt idx="8758">
                  <c:v>20</c:v>
                </c:pt>
                <c:pt idx="8759">
                  <c:v>23</c:v>
                </c:pt>
                <c:pt idx="8760">
                  <c:v>23</c:v>
                </c:pt>
                <c:pt idx="8761">
                  <c:v>22</c:v>
                </c:pt>
                <c:pt idx="8762">
                  <c:v>23</c:v>
                </c:pt>
                <c:pt idx="8763">
                  <c:v>17</c:v>
                </c:pt>
                <c:pt idx="8764">
                  <c:v>12</c:v>
                </c:pt>
                <c:pt idx="8765">
                  <c:v>18</c:v>
                </c:pt>
                <c:pt idx="8766">
                  <c:v>25</c:v>
                </c:pt>
                <c:pt idx="8767">
                  <c:v>21</c:v>
                </c:pt>
                <c:pt idx="8768">
                  <c:v>26</c:v>
                </c:pt>
                <c:pt idx="8769">
                  <c:v>26</c:v>
                </c:pt>
                <c:pt idx="8770">
                  <c:v>27</c:v>
                </c:pt>
                <c:pt idx="8771">
                  <c:v>28</c:v>
                </c:pt>
                <c:pt idx="8772">
                  <c:v>24</c:v>
                </c:pt>
                <c:pt idx="8773">
                  <c:v>17</c:v>
                </c:pt>
                <c:pt idx="8774">
                  <c:v>7</c:v>
                </c:pt>
                <c:pt idx="8775">
                  <c:v>18</c:v>
                </c:pt>
                <c:pt idx="8776">
                  <c:v>27</c:v>
                </c:pt>
                <c:pt idx="8777">
                  <c:v>30</c:v>
                </c:pt>
                <c:pt idx="8778">
                  <c:v>27</c:v>
                </c:pt>
                <c:pt idx="8779">
                  <c:v>26</c:v>
                </c:pt>
                <c:pt idx="8780">
                  <c:v>18</c:v>
                </c:pt>
                <c:pt idx="8781">
                  <c:v>34</c:v>
                </c:pt>
                <c:pt idx="8782">
                  <c:v>39</c:v>
                </c:pt>
                <c:pt idx="8783">
                  <c:v>33</c:v>
                </c:pt>
                <c:pt idx="8784">
                  <c:v>31</c:v>
                </c:pt>
                <c:pt idx="8785">
                  <c:v>29</c:v>
                </c:pt>
                <c:pt idx="8786">
                  <c:v>29</c:v>
                </c:pt>
                <c:pt idx="8787">
                  <c:v>36</c:v>
                </c:pt>
                <c:pt idx="8788">
                  <c:v>39</c:v>
                </c:pt>
                <c:pt idx="8789">
                  <c:v>36</c:v>
                </c:pt>
                <c:pt idx="8790">
                  <c:v>33</c:v>
                </c:pt>
                <c:pt idx="8791">
                  <c:v>28</c:v>
                </c:pt>
                <c:pt idx="8792">
                  <c:v>26</c:v>
                </c:pt>
                <c:pt idx="8793">
                  <c:v>28</c:v>
                </c:pt>
                <c:pt idx="8794">
                  <c:v>32</c:v>
                </c:pt>
                <c:pt idx="8795">
                  <c:v>29</c:v>
                </c:pt>
                <c:pt idx="8796">
                  <c:v>29</c:v>
                </c:pt>
                <c:pt idx="8797">
                  <c:v>35</c:v>
                </c:pt>
                <c:pt idx="8798">
                  <c:v>34</c:v>
                </c:pt>
                <c:pt idx="8799">
                  <c:v>29</c:v>
                </c:pt>
                <c:pt idx="8800">
                  <c:v>35</c:v>
                </c:pt>
                <c:pt idx="8801">
                  <c:v>32</c:v>
                </c:pt>
                <c:pt idx="8802">
                  <c:v>36</c:v>
                </c:pt>
                <c:pt idx="8803">
                  <c:v>37</c:v>
                </c:pt>
                <c:pt idx="8804">
                  <c:v>36</c:v>
                </c:pt>
                <c:pt idx="8805">
                  <c:v>33</c:v>
                </c:pt>
                <c:pt idx="8806">
                  <c:v>30</c:v>
                </c:pt>
                <c:pt idx="8807">
                  <c:v>31</c:v>
                </c:pt>
                <c:pt idx="8808">
                  <c:v>38</c:v>
                </c:pt>
                <c:pt idx="8809">
                  <c:v>40</c:v>
                </c:pt>
                <c:pt idx="8810">
                  <c:v>38</c:v>
                </c:pt>
                <c:pt idx="8811">
                  <c:v>38</c:v>
                </c:pt>
                <c:pt idx="8812">
                  <c:v>47</c:v>
                </c:pt>
                <c:pt idx="8813">
                  <c:v>41</c:v>
                </c:pt>
                <c:pt idx="8814">
                  <c:v>34</c:v>
                </c:pt>
                <c:pt idx="8815">
                  <c:v>40</c:v>
                </c:pt>
                <c:pt idx="8816">
                  <c:v>42</c:v>
                </c:pt>
                <c:pt idx="8817">
                  <c:v>42</c:v>
                </c:pt>
                <c:pt idx="8818">
                  <c:v>43</c:v>
                </c:pt>
                <c:pt idx="8819">
                  <c:v>41</c:v>
                </c:pt>
                <c:pt idx="8820">
                  <c:v>43</c:v>
                </c:pt>
                <c:pt idx="8821">
                  <c:v>46</c:v>
                </c:pt>
                <c:pt idx="8822">
                  <c:v>43</c:v>
                </c:pt>
                <c:pt idx="8823">
                  <c:v>39</c:v>
                </c:pt>
                <c:pt idx="8824">
                  <c:v>46</c:v>
                </c:pt>
                <c:pt idx="8825">
                  <c:v>36</c:v>
                </c:pt>
                <c:pt idx="8826">
                  <c:v>32</c:v>
                </c:pt>
                <c:pt idx="8827">
                  <c:v>32</c:v>
                </c:pt>
                <c:pt idx="8828">
                  <c:v>33</c:v>
                </c:pt>
                <c:pt idx="8829">
                  <c:v>38</c:v>
                </c:pt>
                <c:pt idx="8830">
                  <c:v>41</c:v>
                </c:pt>
                <c:pt idx="8831">
                  <c:v>43</c:v>
                </c:pt>
                <c:pt idx="8832">
                  <c:v>44</c:v>
                </c:pt>
                <c:pt idx="8833">
                  <c:v>41</c:v>
                </c:pt>
                <c:pt idx="8834">
                  <c:v>40</c:v>
                </c:pt>
                <c:pt idx="8835">
                  <c:v>37</c:v>
                </c:pt>
                <c:pt idx="8836">
                  <c:v>30</c:v>
                </c:pt>
                <c:pt idx="8837">
                  <c:v>33</c:v>
                </c:pt>
                <c:pt idx="8838">
                  <c:v>37</c:v>
                </c:pt>
                <c:pt idx="8839">
                  <c:v>40</c:v>
                </c:pt>
                <c:pt idx="8840">
                  <c:v>43</c:v>
                </c:pt>
                <c:pt idx="8841">
                  <c:v>45</c:v>
                </c:pt>
                <c:pt idx="8842">
                  <c:v>46</c:v>
                </c:pt>
                <c:pt idx="8843">
                  <c:v>40</c:v>
                </c:pt>
                <c:pt idx="8844">
                  <c:v>35</c:v>
                </c:pt>
                <c:pt idx="8845">
                  <c:v>30</c:v>
                </c:pt>
                <c:pt idx="8846">
                  <c:v>36</c:v>
                </c:pt>
                <c:pt idx="8847">
                  <c:v>33</c:v>
                </c:pt>
                <c:pt idx="8848">
                  <c:v>36</c:v>
                </c:pt>
                <c:pt idx="8849">
                  <c:v>40</c:v>
                </c:pt>
                <c:pt idx="8850">
                  <c:v>43</c:v>
                </c:pt>
                <c:pt idx="8851">
                  <c:v>37</c:v>
                </c:pt>
                <c:pt idx="8852">
                  <c:v>35</c:v>
                </c:pt>
                <c:pt idx="8853">
                  <c:v>31</c:v>
                </c:pt>
                <c:pt idx="8854">
                  <c:v>36</c:v>
                </c:pt>
                <c:pt idx="8855">
                  <c:v>35</c:v>
                </c:pt>
                <c:pt idx="8856">
                  <c:v>33</c:v>
                </c:pt>
                <c:pt idx="8857">
                  <c:v>33</c:v>
                </c:pt>
                <c:pt idx="8858">
                  <c:v>33</c:v>
                </c:pt>
                <c:pt idx="8859">
                  <c:v>33</c:v>
                </c:pt>
                <c:pt idx="8860">
                  <c:v>38</c:v>
                </c:pt>
                <c:pt idx="8861">
                  <c:v>35</c:v>
                </c:pt>
                <c:pt idx="8862">
                  <c:v>34</c:v>
                </c:pt>
                <c:pt idx="8863">
                  <c:v>29</c:v>
                </c:pt>
                <c:pt idx="8864">
                  <c:v>26</c:v>
                </c:pt>
                <c:pt idx="8865">
                  <c:v>27</c:v>
                </c:pt>
                <c:pt idx="8866">
                  <c:v>31</c:v>
                </c:pt>
                <c:pt idx="8867">
                  <c:v>29</c:v>
                </c:pt>
                <c:pt idx="8868">
                  <c:v>30</c:v>
                </c:pt>
                <c:pt idx="8869">
                  <c:v>31</c:v>
                </c:pt>
                <c:pt idx="8870">
                  <c:v>30</c:v>
                </c:pt>
                <c:pt idx="8871">
                  <c:v>34</c:v>
                </c:pt>
                <c:pt idx="8872">
                  <c:v>25</c:v>
                </c:pt>
                <c:pt idx="8873">
                  <c:v>20</c:v>
                </c:pt>
                <c:pt idx="8874">
                  <c:v>22</c:v>
                </c:pt>
                <c:pt idx="8875">
                  <c:v>25</c:v>
                </c:pt>
                <c:pt idx="8876">
                  <c:v>26</c:v>
                </c:pt>
                <c:pt idx="8877">
                  <c:v>27</c:v>
                </c:pt>
                <c:pt idx="8878">
                  <c:v>26</c:v>
                </c:pt>
                <c:pt idx="8879">
                  <c:v>26</c:v>
                </c:pt>
                <c:pt idx="8880">
                  <c:v>24</c:v>
                </c:pt>
                <c:pt idx="8881">
                  <c:v>27</c:v>
                </c:pt>
                <c:pt idx="8882">
                  <c:v>29</c:v>
                </c:pt>
                <c:pt idx="8883">
                  <c:v>35</c:v>
                </c:pt>
                <c:pt idx="8884">
                  <c:v>26</c:v>
                </c:pt>
                <c:pt idx="8885">
                  <c:v>26</c:v>
                </c:pt>
                <c:pt idx="8886">
                  <c:v>25</c:v>
                </c:pt>
                <c:pt idx="8887">
                  <c:v>20</c:v>
                </c:pt>
                <c:pt idx="8888">
                  <c:v>32</c:v>
                </c:pt>
                <c:pt idx="8889">
                  <c:v>32</c:v>
                </c:pt>
                <c:pt idx="8890">
                  <c:v>28</c:v>
                </c:pt>
                <c:pt idx="8891">
                  <c:v>26</c:v>
                </c:pt>
                <c:pt idx="8892">
                  <c:v>28</c:v>
                </c:pt>
                <c:pt idx="8893">
                  <c:v>46</c:v>
                </c:pt>
                <c:pt idx="8894">
                  <c:v>32</c:v>
                </c:pt>
                <c:pt idx="8895">
                  <c:v>25</c:v>
                </c:pt>
                <c:pt idx="8896">
                  <c:v>24</c:v>
                </c:pt>
                <c:pt idx="8897">
                  <c:v>20</c:v>
                </c:pt>
                <c:pt idx="8898">
                  <c:v>20</c:v>
                </c:pt>
                <c:pt idx="8899">
                  <c:v>26</c:v>
                </c:pt>
                <c:pt idx="8900">
                  <c:v>26</c:v>
                </c:pt>
                <c:pt idx="8901">
                  <c:v>22</c:v>
                </c:pt>
                <c:pt idx="8902">
                  <c:v>22</c:v>
                </c:pt>
                <c:pt idx="8903">
                  <c:v>26</c:v>
                </c:pt>
                <c:pt idx="8904">
                  <c:v>25</c:v>
                </c:pt>
                <c:pt idx="8905">
                  <c:v>25</c:v>
                </c:pt>
                <c:pt idx="8906">
                  <c:v>26</c:v>
                </c:pt>
                <c:pt idx="8907">
                  <c:v>27</c:v>
                </c:pt>
                <c:pt idx="8908">
                  <c:v>26</c:v>
                </c:pt>
                <c:pt idx="8909">
                  <c:v>26</c:v>
                </c:pt>
                <c:pt idx="8910">
                  <c:v>28</c:v>
                </c:pt>
                <c:pt idx="8911">
                  <c:v>26</c:v>
                </c:pt>
                <c:pt idx="8912">
                  <c:v>25</c:v>
                </c:pt>
                <c:pt idx="8913">
                  <c:v>25</c:v>
                </c:pt>
                <c:pt idx="8914">
                  <c:v>26</c:v>
                </c:pt>
                <c:pt idx="8915">
                  <c:v>27</c:v>
                </c:pt>
                <c:pt idx="8916">
                  <c:v>27</c:v>
                </c:pt>
                <c:pt idx="8917">
                  <c:v>36</c:v>
                </c:pt>
                <c:pt idx="8918">
                  <c:v>38</c:v>
                </c:pt>
                <c:pt idx="8919">
                  <c:v>29</c:v>
                </c:pt>
                <c:pt idx="8920">
                  <c:v>31</c:v>
                </c:pt>
                <c:pt idx="8921">
                  <c:v>26</c:v>
                </c:pt>
                <c:pt idx="8922">
                  <c:v>19</c:v>
                </c:pt>
                <c:pt idx="8923">
                  <c:v>24</c:v>
                </c:pt>
                <c:pt idx="8924">
                  <c:v>27</c:v>
                </c:pt>
                <c:pt idx="8925">
                  <c:v>29</c:v>
                </c:pt>
                <c:pt idx="8926">
                  <c:v>27</c:v>
                </c:pt>
                <c:pt idx="8927">
                  <c:v>26</c:v>
                </c:pt>
                <c:pt idx="8928">
                  <c:v>21</c:v>
                </c:pt>
                <c:pt idx="8929">
                  <c:v>38</c:v>
                </c:pt>
                <c:pt idx="8930">
                  <c:v>39</c:v>
                </c:pt>
                <c:pt idx="8931">
                  <c:v>33</c:v>
                </c:pt>
                <c:pt idx="8932">
                  <c:v>27</c:v>
                </c:pt>
                <c:pt idx="8933">
                  <c:v>26</c:v>
                </c:pt>
                <c:pt idx="8934">
                  <c:v>24</c:v>
                </c:pt>
                <c:pt idx="8935">
                  <c:v>22</c:v>
                </c:pt>
                <c:pt idx="8936">
                  <c:v>26</c:v>
                </c:pt>
                <c:pt idx="8937">
                  <c:v>26</c:v>
                </c:pt>
                <c:pt idx="8938">
                  <c:v>21</c:v>
                </c:pt>
                <c:pt idx="8939">
                  <c:v>17</c:v>
                </c:pt>
                <c:pt idx="8940">
                  <c:v>20</c:v>
                </c:pt>
                <c:pt idx="8941">
                  <c:v>15</c:v>
                </c:pt>
                <c:pt idx="8942">
                  <c:v>15</c:v>
                </c:pt>
                <c:pt idx="8943">
                  <c:v>20</c:v>
                </c:pt>
                <c:pt idx="8944">
                  <c:v>20</c:v>
                </c:pt>
                <c:pt idx="8945">
                  <c:v>17</c:v>
                </c:pt>
                <c:pt idx="8946">
                  <c:v>20</c:v>
                </c:pt>
                <c:pt idx="8947">
                  <c:v>22</c:v>
                </c:pt>
                <c:pt idx="8948">
                  <c:v>22</c:v>
                </c:pt>
                <c:pt idx="8949">
                  <c:v>7</c:v>
                </c:pt>
                <c:pt idx="8950">
                  <c:v>7</c:v>
                </c:pt>
                <c:pt idx="8951">
                  <c:v>17</c:v>
                </c:pt>
                <c:pt idx="8952">
                  <c:v>30</c:v>
                </c:pt>
                <c:pt idx="8953">
                  <c:v>20</c:v>
                </c:pt>
                <c:pt idx="8954">
                  <c:v>33</c:v>
                </c:pt>
                <c:pt idx="8955">
                  <c:v>22</c:v>
                </c:pt>
                <c:pt idx="8956">
                  <c:v>10</c:v>
                </c:pt>
                <c:pt idx="8957">
                  <c:v>7</c:v>
                </c:pt>
                <c:pt idx="8958">
                  <c:v>9</c:v>
                </c:pt>
                <c:pt idx="8959">
                  <c:v>7</c:v>
                </c:pt>
                <c:pt idx="8960">
                  <c:v>21</c:v>
                </c:pt>
                <c:pt idx="8961">
                  <c:v>28</c:v>
                </c:pt>
                <c:pt idx="8962">
                  <c:v>23</c:v>
                </c:pt>
                <c:pt idx="8963">
                  <c:v>16</c:v>
                </c:pt>
                <c:pt idx="8964">
                  <c:v>14</c:v>
                </c:pt>
                <c:pt idx="8965">
                  <c:v>15</c:v>
                </c:pt>
                <c:pt idx="8966">
                  <c:v>15</c:v>
                </c:pt>
                <c:pt idx="8967">
                  <c:v>20</c:v>
                </c:pt>
                <c:pt idx="8968">
                  <c:v>13</c:v>
                </c:pt>
                <c:pt idx="8969">
                  <c:v>8</c:v>
                </c:pt>
                <c:pt idx="8970">
                  <c:v>10</c:v>
                </c:pt>
                <c:pt idx="8971">
                  <c:v>31</c:v>
                </c:pt>
                <c:pt idx="8972">
                  <c:v>33</c:v>
                </c:pt>
                <c:pt idx="8973">
                  <c:v>31</c:v>
                </c:pt>
                <c:pt idx="8974">
                  <c:v>34</c:v>
                </c:pt>
                <c:pt idx="8975">
                  <c:v>36</c:v>
                </c:pt>
                <c:pt idx="8976">
                  <c:v>28</c:v>
                </c:pt>
                <c:pt idx="8977">
                  <c:v>25</c:v>
                </c:pt>
                <c:pt idx="8978">
                  <c:v>32</c:v>
                </c:pt>
                <c:pt idx="8979">
                  <c:v>28</c:v>
                </c:pt>
                <c:pt idx="8980">
                  <c:v>28</c:v>
                </c:pt>
                <c:pt idx="8981">
                  <c:v>26</c:v>
                </c:pt>
                <c:pt idx="8982">
                  <c:v>16</c:v>
                </c:pt>
                <c:pt idx="8983">
                  <c:v>32</c:v>
                </c:pt>
                <c:pt idx="8984">
                  <c:v>26</c:v>
                </c:pt>
                <c:pt idx="8985">
                  <c:v>27</c:v>
                </c:pt>
                <c:pt idx="8986">
                  <c:v>25</c:v>
                </c:pt>
                <c:pt idx="8987">
                  <c:v>21</c:v>
                </c:pt>
                <c:pt idx="8988">
                  <c:v>26</c:v>
                </c:pt>
                <c:pt idx="8989">
                  <c:v>21</c:v>
                </c:pt>
                <c:pt idx="8990">
                  <c:v>22</c:v>
                </c:pt>
                <c:pt idx="8991">
                  <c:v>29</c:v>
                </c:pt>
                <c:pt idx="8992">
                  <c:v>18</c:v>
                </c:pt>
                <c:pt idx="8993">
                  <c:v>13</c:v>
                </c:pt>
                <c:pt idx="8994">
                  <c:v>19</c:v>
                </c:pt>
                <c:pt idx="8995">
                  <c:v>21</c:v>
                </c:pt>
                <c:pt idx="8996">
                  <c:v>17</c:v>
                </c:pt>
                <c:pt idx="8997">
                  <c:v>27</c:v>
                </c:pt>
                <c:pt idx="8998">
                  <c:v>24</c:v>
                </c:pt>
                <c:pt idx="8999">
                  <c:v>1</c:v>
                </c:pt>
                <c:pt idx="9000">
                  <c:v>1</c:v>
                </c:pt>
                <c:pt idx="9001">
                  <c:v>21</c:v>
                </c:pt>
                <c:pt idx="9002">
                  <c:v>13</c:v>
                </c:pt>
                <c:pt idx="9003">
                  <c:v>2</c:v>
                </c:pt>
                <c:pt idx="9004">
                  <c:v>-3</c:v>
                </c:pt>
                <c:pt idx="9005">
                  <c:v>4</c:v>
                </c:pt>
                <c:pt idx="9006">
                  <c:v>10</c:v>
                </c:pt>
                <c:pt idx="9007">
                  <c:v>4</c:v>
                </c:pt>
                <c:pt idx="9008">
                  <c:v>6</c:v>
                </c:pt>
                <c:pt idx="9009">
                  <c:v>6</c:v>
                </c:pt>
                <c:pt idx="9010">
                  <c:v>20</c:v>
                </c:pt>
                <c:pt idx="9011">
                  <c:v>20</c:v>
                </c:pt>
                <c:pt idx="9012">
                  <c:v>23</c:v>
                </c:pt>
                <c:pt idx="9013">
                  <c:v>24</c:v>
                </c:pt>
                <c:pt idx="9014">
                  <c:v>26</c:v>
                </c:pt>
                <c:pt idx="9015">
                  <c:v>9</c:v>
                </c:pt>
                <c:pt idx="9016">
                  <c:v>27</c:v>
                </c:pt>
                <c:pt idx="9017">
                  <c:v>26</c:v>
                </c:pt>
                <c:pt idx="9018">
                  <c:v>20</c:v>
                </c:pt>
                <c:pt idx="9019">
                  <c:v>16</c:v>
                </c:pt>
                <c:pt idx="9020">
                  <c:v>6</c:v>
                </c:pt>
                <c:pt idx="9021">
                  <c:v>10</c:v>
                </c:pt>
                <c:pt idx="9022">
                  <c:v>14</c:v>
                </c:pt>
                <c:pt idx="9023">
                  <c:v>12</c:v>
                </c:pt>
                <c:pt idx="9024">
                  <c:v>13</c:v>
                </c:pt>
                <c:pt idx="9025">
                  <c:v>14</c:v>
                </c:pt>
                <c:pt idx="9026">
                  <c:v>15</c:v>
                </c:pt>
                <c:pt idx="9027">
                  <c:v>19</c:v>
                </c:pt>
                <c:pt idx="9028">
                  <c:v>18</c:v>
                </c:pt>
                <c:pt idx="9029">
                  <c:v>19</c:v>
                </c:pt>
                <c:pt idx="9030">
                  <c:v>1</c:v>
                </c:pt>
                <c:pt idx="9031">
                  <c:v>-5</c:v>
                </c:pt>
                <c:pt idx="9032">
                  <c:v>11</c:v>
                </c:pt>
                <c:pt idx="9033">
                  <c:v>10</c:v>
                </c:pt>
                <c:pt idx="9034">
                  <c:v>-1</c:v>
                </c:pt>
                <c:pt idx="9035">
                  <c:v>-9</c:v>
                </c:pt>
                <c:pt idx="9036">
                  <c:v>-6</c:v>
                </c:pt>
                <c:pt idx="9037">
                  <c:v>5</c:v>
                </c:pt>
                <c:pt idx="9038">
                  <c:v>9</c:v>
                </c:pt>
                <c:pt idx="9039">
                  <c:v>12</c:v>
                </c:pt>
                <c:pt idx="9040">
                  <c:v>15</c:v>
                </c:pt>
                <c:pt idx="9041">
                  <c:v>26</c:v>
                </c:pt>
                <c:pt idx="9042">
                  <c:v>33</c:v>
                </c:pt>
                <c:pt idx="9043">
                  <c:v>24</c:v>
                </c:pt>
                <c:pt idx="9044">
                  <c:v>22</c:v>
                </c:pt>
                <c:pt idx="9045">
                  <c:v>23</c:v>
                </c:pt>
                <c:pt idx="9046">
                  <c:v>20</c:v>
                </c:pt>
                <c:pt idx="9047">
                  <c:v>11</c:v>
                </c:pt>
                <c:pt idx="9048">
                  <c:v>25</c:v>
                </c:pt>
                <c:pt idx="9049">
                  <c:v>27</c:v>
                </c:pt>
                <c:pt idx="9050">
                  <c:v>18</c:v>
                </c:pt>
                <c:pt idx="9051">
                  <c:v>7</c:v>
                </c:pt>
                <c:pt idx="9052">
                  <c:v>18</c:v>
                </c:pt>
                <c:pt idx="9053">
                  <c:v>6</c:v>
                </c:pt>
                <c:pt idx="9054">
                  <c:v>-3</c:v>
                </c:pt>
                <c:pt idx="9055">
                  <c:v>-4</c:v>
                </c:pt>
                <c:pt idx="9056">
                  <c:v>12</c:v>
                </c:pt>
                <c:pt idx="9057">
                  <c:v>12</c:v>
                </c:pt>
                <c:pt idx="9058">
                  <c:v>8</c:v>
                </c:pt>
                <c:pt idx="9059">
                  <c:v>24</c:v>
                </c:pt>
                <c:pt idx="9060">
                  <c:v>25</c:v>
                </c:pt>
                <c:pt idx="9061">
                  <c:v>13</c:v>
                </c:pt>
                <c:pt idx="9062">
                  <c:v>-1</c:v>
                </c:pt>
                <c:pt idx="9063">
                  <c:v>5</c:v>
                </c:pt>
                <c:pt idx="9064">
                  <c:v>6</c:v>
                </c:pt>
                <c:pt idx="9065">
                  <c:v>6</c:v>
                </c:pt>
                <c:pt idx="9066">
                  <c:v>23</c:v>
                </c:pt>
                <c:pt idx="9067">
                  <c:v>35</c:v>
                </c:pt>
                <c:pt idx="9068">
                  <c:v>19</c:v>
                </c:pt>
                <c:pt idx="9069">
                  <c:v>9</c:v>
                </c:pt>
                <c:pt idx="9070">
                  <c:v>20</c:v>
                </c:pt>
                <c:pt idx="9071">
                  <c:v>16</c:v>
                </c:pt>
                <c:pt idx="9072">
                  <c:v>14</c:v>
                </c:pt>
                <c:pt idx="9073">
                  <c:v>15</c:v>
                </c:pt>
                <c:pt idx="9074">
                  <c:v>24</c:v>
                </c:pt>
                <c:pt idx="9075">
                  <c:v>20</c:v>
                </c:pt>
                <c:pt idx="9076">
                  <c:v>26</c:v>
                </c:pt>
                <c:pt idx="9077">
                  <c:v>32</c:v>
                </c:pt>
                <c:pt idx="9078">
                  <c:v>28</c:v>
                </c:pt>
                <c:pt idx="9079">
                  <c:v>23</c:v>
                </c:pt>
                <c:pt idx="9080">
                  <c:v>19</c:v>
                </c:pt>
                <c:pt idx="9081">
                  <c:v>22</c:v>
                </c:pt>
                <c:pt idx="9082">
                  <c:v>28</c:v>
                </c:pt>
                <c:pt idx="9083">
                  <c:v>26</c:v>
                </c:pt>
                <c:pt idx="9084">
                  <c:v>28</c:v>
                </c:pt>
                <c:pt idx="9085">
                  <c:v>29</c:v>
                </c:pt>
                <c:pt idx="9086">
                  <c:v>31</c:v>
                </c:pt>
                <c:pt idx="9087">
                  <c:v>29</c:v>
                </c:pt>
                <c:pt idx="9088">
                  <c:v>29</c:v>
                </c:pt>
                <c:pt idx="9089">
                  <c:v>31</c:v>
                </c:pt>
                <c:pt idx="9090">
                  <c:v>21</c:v>
                </c:pt>
                <c:pt idx="9091">
                  <c:v>11</c:v>
                </c:pt>
                <c:pt idx="9092">
                  <c:v>6</c:v>
                </c:pt>
                <c:pt idx="9093">
                  <c:v>14</c:v>
                </c:pt>
                <c:pt idx="9094">
                  <c:v>21</c:v>
                </c:pt>
                <c:pt idx="9095">
                  <c:v>28</c:v>
                </c:pt>
                <c:pt idx="9096">
                  <c:v>32</c:v>
                </c:pt>
                <c:pt idx="9097">
                  <c:v>33</c:v>
                </c:pt>
                <c:pt idx="9098">
                  <c:v>27</c:v>
                </c:pt>
                <c:pt idx="9099">
                  <c:v>24</c:v>
                </c:pt>
                <c:pt idx="9100">
                  <c:v>29</c:v>
                </c:pt>
                <c:pt idx="9101">
                  <c:v>28</c:v>
                </c:pt>
                <c:pt idx="9102">
                  <c:v>29</c:v>
                </c:pt>
                <c:pt idx="9103">
                  <c:v>29</c:v>
                </c:pt>
                <c:pt idx="9104">
                  <c:v>29</c:v>
                </c:pt>
                <c:pt idx="9105">
                  <c:v>28</c:v>
                </c:pt>
                <c:pt idx="9106">
                  <c:v>27</c:v>
                </c:pt>
                <c:pt idx="9107">
                  <c:v>28</c:v>
                </c:pt>
                <c:pt idx="9108">
                  <c:v>27</c:v>
                </c:pt>
                <c:pt idx="9109">
                  <c:v>26</c:v>
                </c:pt>
                <c:pt idx="9110">
                  <c:v>28</c:v>
                </c:pt>
                <c:pt idx="9111">
                  <c:v>29</c:v>
                </c:pt>
                <c:pt idx="9112">
                  <c:v>30</c:v>
                </c:pt>
                <c:pt idx="9113">
                  <c:v>28</c:v>
                </c:pt>
                <c:pt idx="9114">
                  <c:v>27</c:v>
                </c:pt>
                <c:pt idx="9115">
                  <c:v>32</c:v>
                </c:pt>
                <c:pt idx="9116">
                  <c:v>28</c:v>
                </c:pt>
                <c:pt idx="9117">
                  <c:v>32</c:v>
                </c:pt>
                <c:pt idx="9118">
                  <c:v>28</c:v>
                </c:pt>
                <c:pt idx="9119">
                  <c:v>35</c:v>
                </c:pt>
                <c:pt idx="9120">
                  <c:v>35</c:v>
                </c:pt>
                <c:pt idx="9121">
                  <c:v>35</c:v>
                </c:pt>
                <c:pt idx="9122">
                  <c:v>38</c:v>
                </c:pt>
                <c:pt idx="9123">
                  <c:v>34</c:v>
                </c:pt>
                <c:pt idx="9124">
                  <c:v>35</c:v>
                </c:pt>
                <c:pt idx="9125">
                  <c:v>37</c:v>
                </c:pt>
                <c:pt idx="9126">
                  <c:v>38</c:v>
                </c:pt>
                <c:pt idx="9127">
                  <c:v>37</c:v>
                </c:pt>
                <c:pt idx="9128">
                  <c:v>40</c:v>
                </c:pt>
                <c:pt idx="9129">
                  <c:v>30</c:v>
                </c:pt>
                <c:pt idx="9130">
                  <c:v>31</c:v>
                </c:pt>
                <c:pt idx="9131">
                  <c:v>26</c:v>
                </c:pt>
                <c:pt idx="9132">
                  <c:v>24</c:v>
                </c:pt>
                <c:pt idx="9133">
                  <c:v>23</c:v>
                </c:pt>
                <c:pt idx="9134">
                  <c:v>28</c:v>
                </c:pt>
                <c:pt idx="9135">
                  <c:v>30</c:v>
                </c:pt>
                <c:pt idx="9136">
                  <c:v>32</c:v>
                </c:pt>
                <c:pt idx="9137">
                  <c:v>43</c:v>
                </c:pt>
                <c:pt idx="9138">
                  <c:v>37</c:v>
                </c:pt>
                <c:pt idx="9139">
                  <c:v>38</c:v>
                </c:pt>
                <c:pt idx="9140">
                  <c:v>33</c:v>
                </c:pt>
                <c:pt idx="9141">
                  <c:v>33</c:v>
                </c:pt>
                <c:pt idx="9142">
                  <c:v>38</c:v>
                </c:pt>
                <c:pt idx="9143">
                  <c:v>33</c:v>
                </c:pt>
                <c:pt idx="9144">
                  <c:v>31</c:v>
                </c:pt>
                <c:pt idx="9145">
                  <c:v>28</c:v>
                </c:pt>
                <c:pt idx="9146">
                  <c:v>35</c:v>
                </c:pt>
                <c:pt idx="9147">
                  <c:v>42</c:v>
                </c:pt>
                <c:pt idx="9148">
                  <c:v>34</c:v>
                </c:pt>
                <c:pt idx="9149">
                  <c:v>28</c:v>
                </c:pt>
                <c:pt idx="9150">
                  <c:v>30</c:v>
                </c:pt>
                <c:pt idx="9151">
                  <c:v>31</c:v>
                </c:pt>
                <c:pt idx="9152">
                  <c:v>33</c:v>
                </c:pt>
                <c:pt idx="9153">
                  <c:v>32</c:v>
                </c:pt>
                <c:pt idx="9154">
                  <c:v>32</c:v>
                </c:pt>
                <c:pt idx="9155">
                  <c:v>34</c:v>
                </c:pt>
                <c:pt idx="9156">
                  <c:v>36</c:v>
                </c:pt>
                <c:pt idx="9157">
                  <c:v>34</c:v>
                </c:pt>
                <c:pt idx="9158">
                  <c:v>39</c:v>
                </c:pt>
                <c:pt idx="9159">
                  <c:v>41</c:v>
                </c:pt>
                <c:pt idx="9160">
                  <c:v>43</c:v>
                </c:pt>
                <c:pt idx="9161">
                  <c:v>41</c:v>
                </c:pt>
                <c:pt idx="9162">
                  <c:v>40</c:v>
                </c:pt>
                <c:pt idx="9163">
                  <c:v>43</c:v>
                </c:pt>
                <c:pt idx="9164">
                  <c:v>39</c:v>
                </c:pt>
                <c:pt idx="9165">
                  <c:v>41</c:v>
                </c:pt>
                <c:pt idx="9166">
                  <c:v>39</c:v>
                </c:pt>
                <c:pt idx="9167">
                  <c:v>36</c:v>
                </c:pt>
                <c:pt idx="9168">
                  <c:v>33</c:v>
                </c:pt>
                <c:pt idx="9169">
                  <c:v>38</c:v>
                </c:pt>
                <c:pt idx="9170">
                  <c:v>36</c:v>
                </c:pt>
                <c:pt idx="9171">
                  <c:v>33</c:v>
                </c:pt>
                <c:pt idx="9172">
                  <c:v>28</c:v>
                </c:pt>
                <c:pt idx="9173">
                  <c:v>39</c:v>
                </c:pt>
                <c:pt idx="9174">
                  <c:v>40</c:v>
                </c:pt>
                <c:pt idx="9175">
                  <c:v>38</c:v>
                </c:pt>
                <c:pt idx="9176">
                  <c:v>36</c:v>
                </c:pt>
                <c:pt idx="9177">
                  <c:v>36</c:v>
                </c:pt>
                <c:pt idx="9178">
                  <c:v>30</c:v>
                </c:pt>
                <c:pt idx="9179">
                  <c:v>33</c:v>
                </c:pt>
                <c:pt idx="9180">
                  <c:v>36</c:v>
                </c:pt>
                <c:pt idx="9181">
                  <c:v>41</c:v>
                </c:pt>
                <c:pt idx="9182">
                  <c:v>40</c:v>
                </c:pt>
                <c:pt idx="9183">
                  <c:v>43</c:v>
                </c:pt>
                <c:pt idx="9184">
                  <c:v>51</c:v>
                </c:pt>
                <c:pt idx="9185">
                  <c:v>45</c:v>
                </c:pt>
                <c:pt idx="9186">
                  <c:v>54</c:v>
                </c:pt>
                <c:pt idx="9187">
                  <c:v>48</c:v>
                </c:pt>
                <c:pt idx="9188">
                  <c:v>52</c:v>
                </c:pt>
                <c:pt idx="9189">
                  <c:v>47</c:v>
                </c:pt>
                <c:pt idx="9190">
                  <c:v>45</c:v>
                </c:pt>
                <c:pt idx="9191">
                  <c:v>39</c:v>
                </c:pt>
                <c:pt idx="9192">
                  <c:v>41</c:v>
                </c:pt>
                <c:pt idx="9193">
                  <c:v>38</c:v>
                </c:pt>
                <c:pt idx="9194">
                  <c:v>36</c:v>
                </c:pt>
                <c:pt idx="9195">
                  <c:v>38</c:v>
                </c:pt>
                <c:pt idx="9196">
                  <c:v>33</c:v>
                </c:pt>
                <c:pt idx="9197">
                  <c:v>28</c:v>
                </c:pt>
                <c:pt idx="9198">
                  <c:v>34</c:v>
                </c:pt>
                <c:pt idx="9199">
                  <c:v>38</c:v>
                </c:pt>
                <c:pt idx="9200">
                  <c:v>37</c:v>
                </c:pt>
                <c:pt idx="9201">
                  <c:v>45</c:v>
                </c:pt>
                <c:pt idx="9202">
                  <c:v>39</c:v>
                </c:pt>
                <c:pt idx="9203">
                  <c:v>39</c:v>
                </c:pt>
                <c:pt idx="9204">
                  <c:v>35</c:v>
                </c:pt>
                <c:pt idx="9205">
                  <c:v>35</c:v>
                </c:pt>
                <c:pt idx="9206">
                  <c:v>31</c:v>
                </c:pt>
                <c:pt idx="9207">
                  <c:v>33</c:v>
                </c:pt>
                <c:pt idx="9208">
                  <c:v>31</c:v>
                </c:pt>
                <c:pt idx="9209">
                  <c:v>35</c:v>
                </c:pt>
                <c:pt idx="9210">
                  <c:v>34</c:v>
                </c:pt>
                <c:pt idx="9211">
                  <c:v>27</c:v>
                </c:pt>
                <c:pt idx="9212">
                  <c:v>27</c:v>
                </c:pt>
                <c:pt idx="9213">
                  <c:v>35</c:v>
                </c:pt>
                <c:pt idx="9214">
                  <c:v>33</c:v>
                </c:pt>
                <c:pt idx="9215">
                  <c:v>33</c:v>
                </c:pt>
                <c:pt idx="9216">
                  <c:v>33</c:v>
                </c:pt>
                <c:pt idx="9217">
                  <c:v>27</c:v>
                </c:pt>
                <c:pt idx="9218">
                  <c:v>28</c:v>
                </c:pt>
                <c:pt idx="9219">
                  <c:v>32</c:v>
                </c:pt>
                <c:pt idx="9220">
                  <c:v>33</c:v>
                </c:pt>
                <c:pt idx="9221">
                  <c:v>35</c:v>
                </c:pt>
                <c:pt idx="9222">
                  <c:v>35</c:v>
                </c:pt>
                <c:pt idx="9223">
                  <c:v>36</c:v>
                </c:pt>
                <c:pt idx="9224">
                  <c:v>37</c:v>
                </c:pt>
                <c:pt idx="9225">
                  <c:v>36</c:v>
                </c:pt>
                <c:pt idx="9226">
                  <c:v>31</c:v>
                </c:pt>
                <c:pt idx="9227">
                  <c:v>34</c:v>
                </c:pt>
                <c:pt idx="9228">
                  <c:v>32</c:v>
                </c:pt>
                <c:pt idx="9229">
                  <c:v>27</c:v>
                </c:pt>
                <c:pt idx="9230">
                  <c:v>31</c:v>
                </c:pt>
                <c:pt idx="9231">
                  <c:v>34</c:v>
                </c:pt>
                <c:pt idx="9232">
                  <c:v>35</c:v>
                </c:pt>
                <c:pt idx="9233">
                  <c:v>36</c:v>
                </c:pt>
                <c:pt idx="9234">
                  <c:v>23</c:v>
                </c:pt>
                <c:pt idx="9235">
                  <c:v>18</c:v>
                </c:pt>
                <c:pt idx="9236">
                  <c:v>24</c:v>
                </c:pt>
                <c:pt idx="9237">
                  <c:v>27</c:v>
                </c:pt>
                <c:pt idx="9238">
                  <c:v>29</c:v>
                </c:pt>
                <c:pt idx="9239">
                  <c:v>23</c:v>
                </c:pt>
                <c:pt idx="9240">
                  <c:v>29</c:v>
                </c:pt>
                <c:pt idx="9241">
                  <c:v>25</c:v>
                </c:pt>
                <c:pt idx="9242">
                  <c:v>22</c:v>
                </c:pt>
                <c:pt idx="9243">
                  <c:v>22</c:v>
                </c:pt>
                <c:pt idx="9244">
                  <c:v>24</c:v>
                </c:pt>
                <c:pt idx="9245">
                  <c:v>26</c:v>
                </c:pt>
                <c:pt idx="9246">
                  <c:v>26</c:v>
                </c:pt>
                <c:pt idx="9247">
                  <c:v>27</c:v>
                </c:pt>
                <c:pt idx="9248">
                  <c:v>27</c:v>
                </c:pt>
                <c:pt idx="9249">
                  <c:v>38</c:v>
                </c:pt>
                <c:pt idx="9250">
                  <c:v>41</c:v>
                </c:pt>
                <c:pt idx="9251">
                  <c:v>31</c:v>
                </c:pt>
                <c:pt idx="9252">
                  <c:v>27</c:v>
                </c:pt>
                <c:pt idx="9253">
                  <c:v>33</c:v>
                </c:pt>
                <c:pt idx="9254">
                  <c:v>29</c:v>
                </c:pt>
                <c:pt idx="9255">
                  <c:v>25</c:v>
                </c:pt>
                <c:pt idx="9256">
                  <c:v>27</c:v>
                </c:pt>
                <c:pt idx="9257">
                  <c:v>24</c:v>
                </c:pt>
                <c:pt idx="9258">
                  <c:v>26</c:v>
                </c:pt>
                <c:pt idx="9259">
                  <c:v>24</c:v>
                </c:pt>
                <c:pt idx="9260">
                  <c:v>25</c:v>
                </c:pt>
                <c:pt idx="9261">
                  <c:v>24</c:v>
                </c:pt>
                <c:pt idx="9262">
                  <c:v>24</c:v>
                </c:pt>
                <c:pt idx="9263">
                  <c:v>24</c:v>
                </c:pt>
                <c:pt idx="9264">
                  <c:v>28</c:v>
                </c:pt>
                <c:pt idx="9265">
                  <c:v>30</c:v>
                </c:pt>
                <c:pt idx="9266">
                  <c:v>22</c:v>
                </c:pt>
                <c:pt idx="9267">
                  <c:v>17</c:v>
                </c:pt>
                <c:pt idx="9268">
                  <c:v>23</c:v>
                </c:pt>
                <c:pt idx="9269">
                  <c:v>26</c:v>
                </c:pt>
                <c:pt idx="9270">
                  <c:v>20</c:v>
                </c:pt>
                <c:pt idx="9271">
                  <c:v>22</c:v>
                </c:pt>
                <c:pt idx="9272">
                  <c:v>25</c:v>
                </c:pt>
                <c:pt idx="9273">
                  <c:v>24</c:v>
                </c:pt>
                <c:pt idx="9274">
                  <c:v>15</c:v>
                </c:pt>
                <c:pt idx="9275">
                  <c:v>13</c:v>
                </c:pt>
                <c:pt idx="9276">
                  <c:v>16</c:v>
                </c:pt>
                <c:pt idx="9277">
                  <c:v>18</c:v>
                </c:pt>
                <c:pt idx="9278">
                  <c:v>18</c:v>
                </c:pt>
                <c:pt idx="9279">
                  <c:v>15</c:v>
                </c:pt>
                <c:pt idx="9280">
                  <c:v>17</c:v>
                </c:pt>
                <c:pt idx="9281">
                  <c:v>21</c:v>
                </c:pt>
                <c:pt idx="9282">
                  <c:v>32</c:v>
                </c:pt>
                <c:pt idx="9283">
                  <c:v>27</c:v>
                </c:pt>
                <c:pt idx="9284">
                  <c:v>23</c:v>
                </c:pt>
                <c:pt idx="9285">
                  <c:v>27</c:v>
                </c:pt>
                <c:pt idx="9286">
                  <c:v>28</c:v>
                </c:pt>
                <c:pt idx="9287">
                  <c:v>28</c:v>
                </c:pt>
                <c:pt idx="9288">
                  <c:v>30</c:v>
                </c:pt>
                <c:pt idx="9289">
                  <c:v>19</c:v>
                </c:pt>
                <c:pt idx="9290">
                  <c:v>15</c:v>
                </c:pt>
                <c:pt idx="9291">
                  <c:v>17</c:v>
                </c:pt>
                <c:pt idx="9292">
                  <c:v>11</c:v>
                </c:pt>
                <c:pt idx="9293">
                  <c:v>28</c:v>
                </c:pt>
                <c:pt idx="9294">
                  <c:v>25</c:v>
                </c:pt>
                <c:pt idx="9295">
                  <c:v>23</c:v>
                </c:pt>
                <c:pt idx="9296">
                  <c:v>19</c:v>
                </c:pt>
                <c:pt idx="9297">
                  <c:v>18</c:v>
                </c:pt>
                <c:pt idx="9298">
                  <c:v>9</c:v>
                </c:pt>
                <c:pt idx="9299">
                  <c:v>12</c:v>
                </c:pt>
                <c:pt idx="9300">
                  <c:v>12</c:v>
                </c:pt>
                <c:pt idx="9301">
                  <c:v>28</c:v>
                </c:pt>
                <c:pt idx="9302">
                  <c:v>32</c:v>
                </c:pt>
                <c:pt idx="9303">
                  <c:v>12</c:v>
                </c:pt>
                <c:pt idx="9304">
                  <c:v>6</c:v>
                </c:pt>
                <c:pt idx="9305">
                  <c:v>13</c:v>
                </c:pt>
                <c:pt idx="9306">
                  <c:v>10</c:v>
                </c:pt>
                <c:pt idx="9307">
                  <c:v>13</c:v>
                </c:pt>
                <c:pt idx="9308">
                  <c:v>23</c:v>
                </c:pt>
                <c:pt idx="9309">
                  <c:v>13</c:v>
                </c:pt>
                <c:pt idx="9310">
                  <c:v>0</c:v>
                </c:pt>
                <c:pt idx="9311">
                  <c:v>0</c:v>
                </c:pt>
                <c:pt idx="9312">
                  <c:v>5</c:v>
                </c:pt>
                <c:pt idx="9313">
                  <c:v>7</c:v>
                </c:pt>
                <c:pt idx="9314">
                  <c:v>6</c:v>
                </c:pt>
                <c:pt idx="9315">
                  <c:v>10</c:v>
                </c:pt>
                <c:pt idx="9316">
                  <c:v>1</c:v>
                </c:pt>
                <c:pt idx="9317">
                  <c:v>-9</c:v>
                </c:pt>
                <c:pt idx="9318">
                  <c:v>-14</c:v>
                </c:pt>
                <c:pt idx="9319">
                  <c:v>-1</c:v>
                </c:pt>
                <c:pt idx="9320">
                  <c:v>-9</c:v>
                </c:pt>
                <c:pt idx="9321">
                  <c:v>-6</c:v>
                </c:pt>
                <c:pt idx="9322">
                  <c:v>4</c:v>
                </c:pt>
                <c:pt idx="9323">
                  <c:v>0</c:v>
                </c:pt>
                <c:pt idx="9324">
                  <c:v>3</c:v>
                </c:pt>
                <c:pt idx="9325">
                  <c:v>6</c:v>
                </c:pt>
                <c:pt idx="9326">
                  <c:v>3</c:v>
                </c:pt>
                <c:pt idx="9327">
                  <c:v>1</c:v>
                </c:pt>
                <c:pt idx="9328">
                  <c:v>4</c:v>
                </c:pt>
                <c:pt idx="9329">
                  <c:v>11</c:v>
                </c:pt>
                <c:pt idx="9330">
                  <c:v>14</c:v>
                </c:pt>
                <c:pt idx="9331">
                  <c:v>15</c:v>
                </c:pt>
                <c:pt idx="9332">
                  <c:v>13</c:v>
                </c:pt>
                <c:pt idx="9333">
                  <c:v>12</c:v>
                </c:pt>
                <c:pt idx="9334">
                  <c:v>9</c:v>
                </c:pt>
                <c:pt idx="9335">
                  <c:v>10</c:v>
                </c:pt>
                <c:pt idx="9336">
                  <c:v>7</c:v>
                </c:pt>
                <c:pt idx="9337">
                  <c:v>5</c:v>
                </c:pt>
                <c:pt idx="9338">
                  <c:v>4</c:v>
                </c:pt>
                <c:pt idx="9339">
                  <c:v>10</c:v>
                </c:pt>
                <c:pt idx="9340">
                  <c:v>20</c:v>
                </c:pt>
                <c:pt idx="9341">
                  <c:v>22</c:v>
                </c:pt>
                <c:pt idx="9342">
                  <c:v>27</c:v>
                </c:pt>
                <c:pt idx="9343">
                  <c:v>28</c:v>
                </c:pt>
                <c:pt idx="9344">
                  <c:v>33</c:v>
                </c:pt>
                <c:pt idx="9345">
                  <c:v>28</c:v>
                </c:pt>
                <c:pt idx="9346">
                  <c:v>23</c:v>
                </c:pt>
                <c:pt idx="9347">
                  <c:v>23</c:v>
                </c:pt>
                <c:pt idx="9348">
                  <c:v>28</c:v>
                </c:pt>
                <c:pt idx="9349">
                  <c:v>16</c:v>
                </c:pt>
                <c:pt idx="9350">
                  <c:v>15</c:v>
                </c:pt>
                <c:pt idx="9351">
                  <c:v>31</c:v>
                </c:pt>
                <c:pt idx="9352">
                  <c:v>17</c:v>
                </c:pt>
                <c:pt idx="9353">
                  <c:v>8</c:v>
                </c:pt>
                <c:pt idx="9354">
                  <c:v>7</c:v>
                </c:pt>
                <c:pt idx="9355">
                  <c:v>23</c:v>
                </c:pt>
                <c:pt idx="9356">
                  <c:v>20</c:v>
                </c:pt>
                <c:pt idx="9357">
                  <c:v>12</c:v>
                </c:pt>
                <c:pt idx="9358">
                  <c:v>6</c:v>
                </c:pt>
                <c:pt idx="9359">
                  <c:v>1</c:v>
                </c:pt>
                <c:pt idx="9360">
                  <c:v>0</c:v>
                </c:pt>
                <c:pt idx="9361">
                  <c:v>7</c:v>
                </c:pt>
                <c:pt idx="9362">
                  <c:v>14</c:v>
                </c:pt>
                <c:pt idx="9363">
                  <c:v>22</c:v>
                </c:pt>
                <c:pt idx="9364">
                  <c:v>16</c:v>
                </c:pt>
                <c:pt idx="9365">
                  <c:v>23</c:v>
                </c:pt>
                <c:pt idx="9366">
                  <c:v>23</c:v>
                </c:pt>
                <c:pt idx="9367">
                  <c:v>26</c:v>
                </c:pt>
                <c:pt idx="9368">
                  <c:v>20</c:v>
                </c:pt>
                <c:pt idx="9369">
                  <c:v>22</c:v>
                </c:pt>
                <c:pt idx="9370">
                  <c:v>23</c:v>
                </c:pt>
                <c:pt idx="9371">
                  <c:v>24</c:v>
                </c:pt>
                <c:pt idx="9372">
                  <c:v>25</c:v>
                </c:pt>
                <c:pt idx="9373">
                  <c:v>23</c:v>
                </c:pt>
                <c:pt idx="9374">
                  <c:v>23</c:v>
                </c:pt>
                <c:pt idx="9375">
                  <c:v>23</c:v>
                </c:pt>
                <c:pt idx="9376">
                  <c:v>22</c:v>
                </c:pt>
                <c:pt idx="9377">
                  <c:v>25</c:v>
                </c:pt>
                <c:pt idx="9378">
                  <c:v>28</c:v>
                </c:pt>
                <c:pt idx="9379">
                  <c:v>26</c:v>
                </c:pt>
                <c:pt idx="9380">
                  <c:v>21</c:v>
                </c:pt>
                <c:pt idx="9381">
                  <c:v>22</c:v>
                </c:pt>
                <c:pt idx="9382">
                  <c:v>24</c:v>
                </c:pt>
                <c:pt idx="9383">
                  <c:v>27</c:v>
                </c:pt>
                <c:pt idx="9384">
                  <c:v>22</c:v>
                </c:pt>
                <c:pt idx="9385">
                  <c:v>17</c:v>
                </c:pt>
                <c:pt idx="9386">
                  <c:v>13</c:v>
                </c:pt>
                <c:pt idx="9387">
                  <c:v>12</c:v>
                </c:pt>
                <c:pt idx="9388">
                  <c:v>19</c:v>
                </c:pt>
                <c:pt idx="9389">
                  <c:v>23</c:v>
                </c:pt>
                <c:pt idx="9390">
                  <c:v>26</c:v>
                </c:pt>
                <c:pt idx="9391">
                  <c:v>23</c:v>
                </c:pt>
                <c:pt idx="9392">
                  <c:v>22</c:v>
                </c:pt>
                <c:pt idx="9393">
                  <c:v>29</c:v>
                </c:pt>
                <c:pt idx="9394">
                  <c:v>27</c:v>
                </c:pt>
                <c:pt idx="9395">
                  <c:v>28</c:v>
                </c:pt>
                <c:pt idx="9396">
                  <c:v>30</c:v>
                </c:pt>
                <c:pt idx="9397">
                  <c:v>27</c:v>
                </c:pt>
                <c:pt idx="9398">
                  <c:v>25</c:v>
                </c:pt>
                <c:pt idx="9399">
                  <c:v>19</c:v>
                </c:pt>
                <c:pt idx="9400">
                  <c:v>26</c:v>
                </c:pt>
                <c:pt idx="9401">
                  <c:v>20</c:v>
                </c:pt>
                <c:pt idx="9402">
                  <c:v>17</c:v>
                </c:pt>
                <c:pt idx="9403">
                  <c:v>31</c:v>
                </c:pt>
                <c:pt idx="9404">
                  <c:v>28</c:v>
                </c:pt>
                <c:pt idx="9405">
                  <c:v>23</c:v>
                </c:pt>
                <c:pt idx="9406">
                  <c:v>20</c:v>
                </c:pt>
                <c:pt idx="9407">
                  <c:v>12</c:v>
                </c:pt>
                <c:pt idx="9408">
                  <c:v>9</c:v>
                </c:pt>
                <c:pt idx="9409">
                  <c:v>17</c:v>
                </c:pt>
                <c:pt idx="9410">
                  <c:v>21</c:v>
                </c:pt>
                <c:pt idx="9411">
                  <c:v>29</c:v>
                </c:pt>
                <c:pt idx="9412">
                  <c:v>27</c:v>
                </c:pt>
                <c:pt idx="9413">
                  <c:v>23</c:v>
                </c:pt>
                <c:pt idx="9414">
                  <c:v>25</c:v>
                </c:pt>
                <c:pt idx="9415">
                  <c:v>26</c:v>
                </c:pt>
                <c:pt idx="9416">
                  <c:v>27</c:v>
                </c:pt>
                <c:pt idx="9417">
                  <c:v>28</c:v>
                </c:pt>
                <c:pt idx="9418">
                  <c:v>32</c:v>
                </c:pt>
                <c:pt idx="9419">
                  <c:v>30</c:v>
                </c:pt>
                <c:pt idx="9420">
                  <c:v>27</c:v>
                </c:pt>
                <c:pt idx="9421">
                  <c:v>27</c:v>
                </c:pt>
                <c:pt idx="9422">
                  <c:v>20</c:v>
                </c:pt>
                <c:pt idx="9423">
                  <c:v>27</c:v>
                </c:pt>
                <c:pt idx="9424">
                  <c:v>25</c:v>
                </c:pt>
                <c:pt idx="9425">
                  <c:v>22</c:v>
                </c:pt>
                <c:pt idx="9426">
                  <c:v>27</c:v>
                </c:pt>
                <c:pt idx="9427">
                  <c:v>28</c:v>
                </c:pt>
                <c:pt idx="9428">
                  <c:v>26</c:v>
                </c:pt>
                <c:pt idx="9429">
                  <c:v>29</c:v>
                </c:pt>
                <c:pt idx="9430">
                  <c:v>29</c:v>
                </c:pt>
                <c:pt idx="9431">
                  <c:v>25</c:v>
                </c:pt>
                <c:pt idx="9432">
                  <c:v>22</c:v>
                </c:pt>
                <c:pt idx="9433">
                  <c:v>25</c:v>
                </c:pt>
                <c:pt idx="9434">
                  <c:v>27</c:v>
                </c:pt>
                <c:pt idx="9435">
                  <c:v>29</c:v>
                </c:pt>
                <c:pt idx="9436">
                  <c:v>26</c:v>
                </c:pt>
                <c:pt idx="9437">
                  <c:v>26</c:v>
                </c:pt>
                <c:pt idx="9438">
                  <c:v>26</c:v>
                </c:pt>
                <c:pt idx="9439">
                  <c:v>29</c:v>
                </c:pt>
                <c:pt idx="9440">
                  <c:v>26</c:v>
                </c:pt>
                <c:pt idx="9441">
                  <c:v>22</c:v>
                </c:pt>
                <c:pt idx="9442">
                  <c:v>24</c:v>
                </c:pt>
                <c:pt idx="9443">
                  <c:v>27</c:v>
                </c:pt>
                <c:pt idx="9444">
                  <c:v>28</c:v>
                </c:pt>
                <c:pt idx="9445">
                  <c:v>28</c:v>
                </c:pt>
                <c:pt idx="9446">
                  <c:v>30</c:v>
                </c:pt>
                <c:pt idx="9447">
                  <c:v>27</c:v>
                </c:pt>
                <c:pt idx="9448">
                  <c:v>28</c:v>
                </c:pt>
                <c:pt idx="9449">
                  <c:v>34</c:v>
                </c:pt>
                <c:pt idx="9450">
                  <c:v>36</c:v>
                </c:pt>
                <c:pt idx="9451">
                  <c:v>33</c:v>
                </c:pt>
                <c:pt idx="9452">
                  <c:v>36</c:v>
                </c:pt>
                <c:pt idx="9453">
                  <c:v>28</c:v>
                </c:pt>
                <c:pt idx="9454">
                  <c:v>41</c:v>
                </c:pt>
                <c:pt idx="9455">
                  <c:v>32</c:v>
                </c:pt>
                <c:pt idx="9456">
                  <c:v>25</c:v>
                </c:pt>
                <c:pt idx="9457">
                  <c:v>22</c:v>
                </c:pt>
                <c:pt idx="9458">
                  <c:v>26</c:v>
                </c:pt>
                <c:pt idx="9459">
                  <c:v>29</c:v>
                </c:pt>
                <c:pt idx="9460">
                  <c:v>33</c:v>
                </c:pt>
                <c:pt idx="9461">
                  <c:v>33</c:v>
                </c:pt>
                <c:pt idx="9462">
                  <c:v>30</c:v>
                </c:pt>
                <c:pt idx="9463">
                  <c:v>33</c:v>
                </c:pt>
                <c:pt idx="9464">
                  <c:v>37</c:v>
                </c:pt>
                <c:pt idx="9465">
                  <c:v>33</c:v>
                </c:pt>
                <c:pt idx="9466">
                  <c:v>37</c:v>
                </c:pt>
                <c:pt idx="9467">
                  <c:v>30</c:v>
                </c:pt>
                <c:pt idx="9468">
                  <c:v>31</c:v>
                </c:pt>
                <c:pt idx="9469">
                  <c:v>34</c:v>
                </c:pt>
                <c:pt idx="9470">
                  <c:v>38</c:v>
                </c:pt>
                <c:pt idx="9471">
                  <c:v>31</c:v>
                </c:pt>
                <c:pt idx="9472">
                  <c:v>27</c:v>
                </c:pt>
                <c:pt idx="9473">
                  <c:v>30</c:v>
                </c:pt>
                <c:pt idx="9474">
                  <c:v>27</c:v>
                </c:pt>
                <c:pt idx="9475">
                  <c:v>26</c:v>
                </c:pt>
                <c:pt idx="9476">
                  <c:v>32</c:v>
                </c:pt>
                <c:pt idx="9477">
                  <c:v>30</c:v>
                </c:pt>
                <c:pt idx="9478">
                  <c:v>31</c:v>
                </c:pt>
                <c:pt idx="9479">
                  <c:v>45</c:v>
                </c:pt>
                <c:pt idx="9480">
                  <c:v>41</c:v>
                </c:pt>
              </c:numCache>
            </c:numRef>
          </c:yVal>
          <c:smooth val="0"/>
          <c:extLst>
            <c:ext xmlns:c16="http://schemas.microsoft.com/office/drawing/2014/chart" uri="{C3380CC4-5D6E-409C-BE32-E72D297353CC}">
              <c16:uniqueId val="{00000001-866C-4CB2-93FA-0052143CF73E}"/>
            </c:ext>
          </c:extLst>
        </c:ser>
        <c:dLbls>
          <c:showLegendKey val="0"/>
          <c:showVal val="0"/>
          <c:showCatName val="0"/>
          <c:showSerName val="0"/>
          <c:showPercent val="0"/>
          <c:showBubbleSize val="0"/>
        </c:dLbls>
        <c:axId val="530965520"/>
        <c:axId val="530963224"/>
      </c:scatterChart>
      <c:scatterChart>
        <c:scatterStyle val="lineMarker"/>
        <c:varyColors val="0"/>
        <c:ser>
          <c:idx val="2"/>
          <c:order val="2"/>
          <c:tx>
            <c:strRef>
              <c:f>Sheet2!$H$1</c:f>
              <c:strCache>
                <c:ptCount val="1"/>
                <c:pt idx="0">
                  <c:v>PPT</c:v>
                </c:pt>
              </c:strCache>
            </c:strRef>
          </c:tx>
          <c:spPr>
            <a:ln w="19050" cap="rnd">
              <a:solidFill>
                <a:schemeClr val="tx1"/>
              </a:solidFill>
              <a:round/>
            </a:ln>
            <a:effectLst/>
          </c:spPr>
          <c:marker>
            <c:symbol val="none"/>
          </c:marker>
          <c:xVal>
            <c:numRef>
              <c:f>Sheet2!$E$2:$E$10295</c:f>
              <c:numCache>
                <c:formatCode>m/d/yyyy</c:formatCode>
                <c:ptCount val="10294"/>
                <c:pt idx="0">
                  <c:v>24228</c:v>
                </c:pt>
                <c:pt idx="1">
                  <c:v>24229</c:v>
                </c:pt>
                <c:pt idx="2">
                  <c:v>24230</c:v>
                </c:pt>
                <c:pt idx="3">
                  <c:v>24231</c:v>
                </c:pt>
                <c:pt idx="4">
                  <c:v>24232</c:v>
                </c:pt>
                <c:pt idx="5">
                  <c:v>24233</c:v>
                </c:pt>
                <c:pt idx="6">
                  <c:v>24234</c:v>
                </c:pt>
                <c:pt idx="7">
                  <c:v>24235</c:v>
                </c:pt>
                <c:pt idx="8">
                  <c:v>24236</c:v>
                </c:pt>
                <c:pt idx="9">
                  <c:v>24237</c:v>
                </c:pt>
                <c:pt idx="10">
                  <c:v>24238</c:v>
                </c:pt>
                <c:pt idx="11">
                  <c:v>24239</c:v>
                </c:pt>
                <c:pt idx="12">
                  <c:v>24240</c:v>
                </c:pt>
                <c:pt idx="13">
                  <c:v>24241</c:v>
                </c:pt>
                <c:pt idx="14">
                  <c:v>24242</c:v>
                </c:pt>
                <c:pt idx="15">
                  <c:v>24243</c:v>
                </c:pt>
                <c:pt idx="16">
                  <c:v>24244</c:v>
                </c:pt>
                <c:pt idx="17">
                  <c:v>24245</c:v>
                </c:pt>
                <c:pt idx="18">
                  <c:v>24246</c:v>
                </c:pt>
                <c:pt idx="19">
                  <c:v>24247</c:v>
                </c:pt>
                <c:pt idx="20">
                  <c:v>24248</c:v>
                </c:pt>
                <c:pt idx="21">
                  <c:v>24249</c:v>
                </c:pt>
                <c:pt idx="22">
                  <c:v>24250</c:v>
                </c:pt>
                <c:pt idx="23">
                  <c:v>24251</c:v>
                </c:pt>
                <c:pt idx="24">
                  <c:v>24252</c:v>
                </c:pt>
                <c:pt idx="25">
                  <c:v>24253</c:v>
                </c:pt>
                <c:pt idx="26">
                  <c:v>24254</c:v>
                </c:pt>
                <c:pt idx="27">
                  <c:v>24256</c:v>
                </c:pt>
                <c:pt idx="28">
                  <c:v>24257</c:v>
                </c:pt>
                <c:pt idx="29">
                  <c:v>24258</c:v>
                </c:pt>
                <c:pt idx="30">
                  <c:v>24716</c:v>
                </c:pt>
                <c:pt idx="31">
                  <c:v>24717</c:v>
                </c:pt>
                <c:pt idx="32">
                  <c:v>24718</c:v>
                </c:pt>
                <c:pt idx="33">
                  <c:v>24719</c:v>
                </c:pt>
                <c:pt idx="34">
                  <c:v>24720</c:v>
                </c:pt>
                <c:pt idx="35">
                  <c:v>24721</c:v>
                </c:pt>
                <c:pt idx="36">
                  <c:v>24722</c:v>
                </c:pt>
                <c:pt idx="37">
                  <c:v>24723</c:v>
                </c:pt>
                <c:pt idx="38">
                  <c:v>24724</c:v>
                </c:pt>
                <c:pt idx="39">
                  <c:v>24725</c:v>
                </c:pt>
                <c:pt idx="40">
                  <c:v>24726</c:v>
                </c:pt>
                <c:pt idx="41">
                  <c:v>24727</c:v>
                </c:pt>
                <c:pt idx="42">
                  <c:v>24728</c:v>
                </c:pt>
                <c:pt idx="43">
                  <c:v>24729</c:v>
                </c:pt>
                <c:pt idx="44">
                  <c:v>24730</c:v>
                </c:pt>
                <c:pt idx="45">
                  <c:v>24731</c:v>
                </c:pt>
                <c:pt idx="46">
                  <c:v>24732</c:v>
                </c:pt>
                <c:pt idx="47">
                  <c:v>24733</c:v>
                </c:pt>
                <c:pt idx="48">
                  <c:v>24734</c:v>
                </c:pt>
                <c:pt idx="49">
                  <c:v>24735</c:v>
                </c:pt>
                <c:pt idx="50">
                  <c:v>24736</c:v>
                </c:pt>
                <c:pt idx="51">
                  <c:v>24737</c:v>
                </c:pt>
                <c:pt idx="52">
                  <c:v>24738</c:v>
                </c:pt>
                <c:pt idx="53">
                  <c:v>24739</c:v>
                </c:pt>
                <c:pt idx="54">
                  <c:v>24740</c:v>
                </c:pt>
                <c:pt idx="55">
                  <c:v>24741</c:v>
                </c:pt>
                <c:pt idx="56">
                  <c:v>24742</c:v>
                </c:pt>
                <c:pt idx="57">
                  <c:v>24743</c:v>
                </c:pt>
                <c:pt idx="58">
                  <c:v>24744</c:v>
                </c:pt>
                <c:pt idx="59">
                  <c:v>24745</c:v>
                </c:pt>
                <c:pt idx="60">
                  <c:v>25061</c:v>
                </c:pt>
                <c:pt idx="61">
                  <c:v>26079</c:v>
                </c:pt>
                <c:pt idx="62">
                  <c:v>26080</c:v>
                </c:pt>
                <c:pt idx="63">
                  <c:v>26081</c:v>
                </c:pt>
                <c:pt idx="64">
                  <c:v>26082</c:v>
                </c:pt>
                <c:pt idx="65">
                  <c:v>26083</c:v>
                </c:pt>
                <c:pt idx="66">
                  <c:v>26084</c:v>
                </c:pt>
                <c:pt idx="67">
                  <c:v>26193</c:v>
                </c:pt>
                <c:pt idx="68">
                  <c:v>26194</c:v>
                </c:pt>
                <c:pt idx="69">
                  <c:v>26195</c:v>
                </c:pt>
                <c:pt idx="70">
                  <c:v>26196</c:v>
                </c:pt>
                <c:pt idx="71">
                  <c:v>26197</c:v>
                </c:pt>
                <c:pt idx="72">
                  <c:v>26198</c:v>
                </c:pt>
                <c:pt idx="73">
                  <c:v>26199</c:v>
                </c:pt>
                <c:pt idx="74">
                  <c:v>26200</c:v>
                </c:pt>
                <c:pt idx="75">
                  <c:v>26201</c:v>
                </c:pt>
                <c:pt idx="76">
                  <c:v>26202</c:v>
                </c:pt>
                <c:pt idx="77">
                  <c:v>26203</c:v>
                </c:pt>
                <c:pt idx="78">
                  <c:v>26204</c:v>
                </c:pt>
                <c:pt idx="79">
                  <c:v>26205</c:v>
                </c:pt>
                <c:pt idx="80">
                  <c:v>26206</c:v>
                </c:pt>
                <c:pt idx="81">
                  <c:v>28216</c:v>
                </c:pt>
                <c:pt idx="82">
                  <c:v>28217</c:v>
                </c:pt>
                <c:pt idx="83">
                  <c:v>28218</c:v>
                </c:pt>
                <c:pt idx="84">
                  <c:v>28219</c:v>
                </c:pt>
                <c:pt idx="85">
                  <c:v>28220</c:v>
                </c:pt>
                <c:pt idx="86">
                  <c:v>28221</c:v>
                </c:pt>
                <c:pt idx="87">
                  <c:v>28222</c:v>
                </c:pt>
                <c:pt idx="88">
                  <c:v>28223</c:v>
                </c:pt>
                <c:pt idx="89">
                  <c:v>28224</c:v>
                </c:pt>
                <c:pt idx="90">
                  <c:v>28225</c:v>
                </c:pt>
                <c:pt idx="91">
                  <c:v>28226</c:v>
                </c:pt>
                <c:pt idx="92">
                  <c:v>28227</c:v>
                </c:pt>
                <c:pt idx="93">
                  <c:v>28228</c:v>
                </c:pt>
                <c:pt idx="94">
                  <c:v>28229</c:v>
                </c:pt>
                <c:pt idx="95">
                  <c:v>28230</c:v>
                </c:pt>
                <c:pt idx="96">
                  <c:v>28231</c:v>
                </c:pt>
                <c:pt idx="97">
                  <c:v>28232</c:v>
                </c:pt>
                <c:pt idx="98">
                  <c:v>28233</c:v>
                </c:pt>
                <c:pt idx="99">
                  <c:v>28234</c:v>
                </c:pt>
                <c:pt idx="100">
                  <c:v>28235</c:v>
                </c:pt>
                <c:pt idx="101">
                  <c:v>28236</c:v>
                </c:pt>
                <c:pt idx="102">
                  <c:v>28237</c:v>
                </c:pt>
                <c:pt idx="103">
                  <c:v>28238</c:v>
                </c:pt>
                <c:pt idx="104">
                  <c:v>28239</c:v>
                </c:pt>
                <c:pt idx="105">
                  <c:v>28240</c:v>
                </c:pt>
                <c:pt idx="106">
                  <c:v>28241</c:v>
                </c:pt>
                <c:pt idx="107">
                  <c:v>28242</c:v>
                </c:pt>
                <c:pt idx="108">
                  <c:v>28243</c:v>
                </c:pt>
                <c:pt idx="109">
                  <c:v>28244</c:v>
                </c:pt>
                <c:pt idx="110">
                  <c:v>28245</c:v>
                </c:pt>
                <c:pt idx="111">
                  <c:v>28611</c:v>
                </c:pt>
                <c:pt idx="112">
                  <c:v>28612</c:v>
                </c:pt>
                <c:pt idx="113">
                  <c:v>28613</c:v>
                </c:pt>
                <c:pt idx="114">
                  <c:v>28614</c:v>
                </c:pt>
                <c:pt idx="115">
                  <c:v>28615</c:v>
                </c:pt>
                <c:pt idx="116">
                  <c:v>28616</c:v>
                </c:pt>
                <c:pt idx="117">
                  <c:v>28617</c:v>
                </c:pt>
                <c:pt idx="118">
                  <c:v>28618</c:v>
                </c:pt>
                <c:pt idx="119">
                  <c:v>28619</c:v>
                </c:pt>
                <c:pt idx="120">
                  <c:v>28620</c:v>
                </c:pt>
                <c:pt idx="121">
                  <c:v>28621</c:v>
                </c:pt>
                <c:pt idx="122">
                  <c:v>28622</c:v>
                </c:pt>
                <c:pt idx="123">
                  <c:v>28623</c:v>
                </c:pt>
                <c:pt idx="124">
                  <c:v>28624</c:v>
                </c:pt>
                <c:pt idx="125">
                  <c:v>28625</c:v>
                </c:pt>
                <c:pt idx="126">
                  <c:v>28626</c:v>
                </c:pt>
                <c:pt idx="127">
                  <c:v>28627</c:v>
                </c:pt>
                <c:pt idx="128">
                  <c:v>28628</c:v>
                </c:pt>
                <c:pt idx="129">
                  <c:v>28629</c:v>
                </c:pt>
                <c:pt idx="130">
                  <c:v>28630</c:v>
                </c:pt>
                <c:pt idx="131">
                  <c:v>28631</c:v>
                </c:pt>
                <c:pt idx="132">
                  <c:v>28632</c:v>
                </c:pt>
                <c:pt idx="133">
                  <c:v>28633</c:v>
                </c:pt>
                <c:pt idx="134">
                  <c:v>28634</c:v>
                </c:pt>
                <c:pt idx="135">
                  <c:v>28635</c:v>
                </c:pt>
                <c:pt idx="136">
                  <c:v>28636</c:v>
                </c:pt>
                <c:pt idx="137">
                  <c:v>28637</c:v>
                </c:pt>
                <c:pt idx="138">
                  <c:v>28638</c:v>
                </c:pt>
                <c:pt idx="139">
                  <c:v>28639</c:v>
                </c:pt>
                <c:pt idx="140">
                  <c:v>28640</c:v>
                </c:pt>
                <c:pt idx="141">
                  <c:v>28641</c:v>
                </c:pt>
                <c:pt idx="142">
                  <c:v>28703</c:v>
                </c:pt>
                <c:pt idx="143">
                  <c:v>28704</c:v>
                </c:pt>
                <c:pt idx="144">
                  <c:v>28705</c:v>
                </c:pt>
                <c:pt idx="145">
                  <c:v>28706</c:v>
                </c:pt>
                <c:pt idx="146">
                  <c:v>28707</c:v>
                </c:pt>
                <c:pt idx="147">
                  <c:v>28708</c:v>
                </c:pt>
                <c:pt idx="148">
                  <c:v>28709</c:v>
                </c:pt>
                <c:pt idx="149">
                  <c:v>28710</c:v>
                </c:pt>
                <c:pt idx="150">
                  <c:v>28711</c:v>
                </c:pt>
                <c:pt idx="151">
                  <c:v>28712</c:v>
                </c:pt>
                <c:pt idx="152">
                  <c:v>28713</c:v>
                </c:pt>
                <c:pt idx="153">
                  <c:v>28714</c:v>
                </c:pt>
                <c:pt idx="154">
                  <c:v>28715</c:v>
                </c:pt>
                <c:pt idx="155">
                  <c:v>28716</c:v>
                </c:pt>
                <c:pt idx="156">
                  <c:v>28717</c:v>
                </c:pt>
                <c:pt idx="157">
                  <c:v>28718</c:v>
                </c:pt>
                <c:pt idx="158">
                  <c:v>28719</c:v>
                </c:pt>
                <c:pt idx="159">
                  <c:v>28720</c:v>
                </c:pt>
                <c:pt idx="160">
                  <c:v>28721</c:v>
                </c:pt>
                <c:pt idx="161">
                  <c:v>28722</c:v>
                </c:pt>
                <c:pt idx="162">
                  <c:v>28723</c:v>
                </c:pt>
                <c:pt idx="163">
                  <c:v>28724</c:v>
                </c:pt>
                <c:pt idx="164">
                  <c:v>28725</c:v>
                </c:pt>
                <c:pt idx="165">
                  <c:v>28726</c:v>
                </c:pt>
                <c:pt idx="166">
                  <c:v>28727</c:v>
                </c:pt>
                <c:pt idx="167">
                  <c:v>28728</c:v>
                </c:pt>
                <c:pt idx="168">
                  <c:v>28729</c:v>
                </c:pt>
                <c:pt idx="169">
                  <c:v>28730</c:v>
                </c:pt>
                <c:pt idx="170">
                  <c:v>28731</c:v>
                </c:pt>
                <c:pt idx="171">
                  <c:v>28732</c:v>
                </c:pt>
                <c:pt idx="172">
                  <c:v>28733</c:v>
                </c:pt>
                <c:pt idx="173">
                  <c:v>28734</c:v>
                </c:pt>
                <c:pt idx="174">
                  <c:v>28735</c:v>
                </c:pt>
                <c:pt idx="175">
                  <c:v>28737</c:v>
                </c:pt>
                <c:pt idx="176">
                  <c:v>28738</c:v>
                </c:pt>
                <c:pt idx="177">
                  <c:v>28739</c:v>
                </c:pt>
                <c:pt idx="178">
                  <c:v>28740</c:v>
                </c:pt>
                <c:pt idx="179">
                  <c:v>28741</c:v>
                </c:pt>
                <c:pt idx="180">
                  <c:v>28742</c:v>
                </c:pt>
                <c:pt idx="181">
                  <c:v>28743</c:v>
                </c:pt>
                <c:pt idx="182">
                  <c:v>28744</c:v>
                </c:pt>
                <c:pt idx="183">
                  <c:v>28745</c:v>
                </c:pt>
                <c:pt idx="184">
                  <c:v>28746</c:v>
                </c:pt>
                <c:pt idx="185">
                  <c:v>28747</c:v>
                </c:pt>
                <c:pt idx="186">
                  <c:v>28748</c:v>
                </c:pt>
                <c:pt idx="187">
                  <c:v>28749</c:v>
                </c:pt>
                <c:pt idx="188">
                  <c:v>28750</c:v>
                </c:pt>
                <c:pt idx="189">
                  <c:v>28751</c:v>
                </c:pt>
                <c:pt idx="190">
                  <c:v>28752</c:v>
                </c:pt>
                <c:pt idx="191">
                  <c:v>28753</c:v>
                </c:pt>
                <c:pt idx="192">
                  <c:v>28754</c:v>
                </c:pt>
                <c:pt idx="193">
                  <c:v>28755</c:v>
                </c:pt>
                <c:pt idx="194">
                  <c:v>28756</c:v>
                </c:pt>
                <c:pt idx="195">
                  <c:v>28757</c:v>
                </c:pt>
                <c:pt idx="196">
                  <c:v>28758</c:v>
                </c:pt>
                <c:pt idx="197">
                  <c:v>28759</c:v>
                </c:pt>
                <c:pt idx="198">
                  <c:v>28760</c:v>
                </c:pt>
                <c:pt idx="199">
                  <c:v>28761</c:v>
                </c:pt>
                <c:pt idx="200">
                  <c:v>28762</c:v>
                </c:pt>
                <c:pt idx="201">
                  <c:v>28763</c:v>
                </c:pt>
                <c:pt idx="202">
                  <c:v>28764</c:v>
                </c:pt>
                <c:pt idx="203">
                  <c:v>28765</c:v>
                </c:pt>
                <c:pt idx="204">
                  <c:v>28766</c:v>
                </c:pt>
                <c:pt idx="205">
                  <c:v>28767</c:v>
                </c:pt>
                <c:pt idx="206">
                  <c:v>28768</c:v>
                </c:pt>
                <c:pt idx="207">
                  <c:v>28769</c:v>
                </c:pt>
                <c:pt idx="208">
                  <c:v>28770</c:v>
                </c:pt>
                <c:pt idx="209">
                  <c:v>28771</c:v>
                </c:pt>
                <c:pt idx="210">
                  <c:v>28772</c:v>
                </c:pt>
                <c:pt idx="211">
                  <c:v>28773</c:v>
                </c:pt>
                <c:pt idx="212">
                  <c:v>28774</c:v>
                </c:pt>
                <c:pt idx="213">
                  <c:v>28775</c:v>
                </c:pt>
                <c:pt idx="214">
                  <c:v>28776</c:v>
                </c:pt>
                <c:pt idx="215">
                  <c:v>28777</c:v>
                </c:pt>
                <c:pt idx="216">
                  <c:v>28778</c:v>
                </c:pt>
                <c:pt idx="217">
                  <c:v>28779</c:v>
                </c:pt>
                <c:pt idx="218">
                  <c:v>28780</c:v>
                </c:pt>
                <c:pt idx="219">
                  <c:v>28781</c:v>
                </c:pt>
                <c:pt idx="220">
                  <c:v>28782</c:v>
                </c:pt>
                <c:pt idx="221">
                  <c:v>28783</c:v>
                </c:pt>
                <c:pt idx="222">
                  <c:v>28784</c:v>
                </c:pt>
                <c:pt idx="223">
                  <c:v>28785</c:v>
                </c:pt>
                <c:pt idx="224">
                  <c:v>28786</c:v>
                </c:pt>
                <c:pt idx="225">
                  <c:v>28787</c:v>
                </c:pt>
                <c:pt idx="226">
                  <c:v>28788</c:v>
                </c:pt>
                <c:pt idx="227">
                  <c:v>28789</c:v>
                </c:pt>
                <c:pt idx="228">
                  <c:v>28790</c:v>
                </c:pt>
                <c:pt idx="229">
                  <c:v>28791</c:v>
                </c:pt>
                <c:pt idx="230">
                  <c:v>28792</c:v>
                </c:pt>
                <c:pt idx="231">
                  <c:v>28793</c:v>
                </c:pt>
                <c:pt idx="232">
                  <c:v>28794</c:v>
                </c:pt>
                <c:pt idx="233">
                  <c:v>28795</c:v>
                </c:pt>
                <c:pt idx="234">
                  <c:v>28796</c:v>
                </c:pt>
                <c:pt idx="235">
                  <c:v>28797</c:v>
                </c:pt>
                <c:pt idx="236">
                  <c:v>28798</c:v>
                </c:pt>
                <c:pt idx="237">
                  <c:v>28799</c:v>
                </c:pt>
                <c:pt idx="238">
                  <c:v>28800</c:v>
                </c:pt>
                <c:pt idx="239">
                  <c:v>28801</c:v>
                </c:pt>
                <c:pt idx="240">
                  <c:v>28802</c:v>
                </c:pt>
                <c:pt idx="241">
                  <c:v>28803</c:v>
                </c:pt>
                <c:pt idx="242">
                  <c:v>28804</c:v>
                </c:pt>
                <c:pt idx="243">
                  <c:v>28805</c:v>
                </c:pt>
                <c:pt idx="244">
                  <c:v>28806</c:v>
                </c:pt>
                <c:pt idx="245">
                  <c:v>28807</c:v>
                </c:pt>
                <c:pt idx="246">
                  <c:v>28808</c:v>
                </c:pt>
                <c:pt idx="247">
                  <c:v>28809</c:v>
                </c:pt>
                <c:pt idx="248">
                  <c:v>28810</c:v>
                </c:pt>
                <c:pt idx="249">
                  <c:v>28811</c:v>
                </c:pt>
                <c:pt idx="250">
                  <c:v>28812</c:v>
                </c:pt>
                <c:pt idx="251">
                  <c:v>28813</c:v>
                </c:pt>
                <c:pt idx="252">
                  <c:v>28814</c:v>
                </c:pt>
                <c:pt idx="253">
                  <c:v>28815</c:v>
                </c:pt>
                <c:pt idx="254">
                  <c:v>28816</c:v>
                </c:pt>
                <c:pt idx="255">
                  <c:v>28817</c:v>
                </c:pt>
                <c:pt idx="256">
                  <c:v>28818</c:v>
                </c:pt>
                <c:pt idx="257">
                  <c:v>28819</c:v>
                </c:pt>
                <c:pt idx="258">
                  <c:v>28820</c:v>
                </c:pt>
                <c:pt idx="259">
                  <c:v>28821</c:v>
                </c:pt>
                <c:pt idx="260">
                  <c:v>28822</c:v>
                </c:pt>
                <c:pt idx="261">
                  <c:v>28823</c:v>
                </c:pt>
                <c:pt idx="262">
                  <c:v>28824</c:v>
                </c:pt>
                <c:pt idx="263">
                  <c:v>28825</c:v>
                </c:pt>
                <c:pt idx="264">
                  <c:v>28826</c:v>
                </c:pt>
                <c:pt idx="265">
                  <c:v>28827</c:v>
                </c:pt>
                <c:pt idx="266">
                  <c:v>28828</c:v>
                </c:pt>
                <c:pt idx="267">
                  <c:v>28829</c:v>
                </c:pt>
                <c:pt idx="268">
                  <c:v>28830</c:v>
                </c:pt>
                <c:pt idx="269">
                  <c:v>28831</c:v>
                </c:pt>
                <c:pt idx="270">
                  <c:v>28832</c:v>
                </c:pt>
                <c:pt idx="271">
                  <c:v>28833</c:v>
                </c:pt>
                <c:pt idx="272">
                  <c:v>28834</c:v>
                </c:pt>
                <c:pt idx="273">
                  <c:v>28835</c:v>
                </c:pt>
                <c:pt idx="274">
                  <c:v>28836</c:v>
                </c:pt>
                <c:pt idx="275">
                  <c:v>28837</c:v>
                </c:pt>
                <c:pt idx="276">
                  <c:v>28838</c:v>
                </c:pt>
                <c:pt idx="277">
                  <c:v>28839</c:v>
                </c:pt>
                <c:pt idx="278">
                  <c:v>28840</c:v>
                </c:pt>
                <c:pt idx="279">
                  <c:v>28842</c:v>
                </c:pt>
                <c:pt idx="280">
                  <c:v>28843</c:v>
                </c:pt>
                <c:pt idx="281">
                  <c:v>28844</c:v>
                </c:pt>
                <c:pt idx="282">
                  <c:v>28845</c:v>
                </c:pt>
                <c:pt idx="283">
                  <c:v>28846</c:v>
                </c:pt>
                <c:pt idx="284">
                  <c:v>28847</c:v>
                </c:pt>
                <c:pt idx="285">
                  <c:v>28848</c:v>
                </c:pt>
                <c:pt idx="286">
                  <c:v>28849</c:v>
                </c:pt>
                <c:pt idx="287">
                  <c:v>28850</c:v>
                </c:pt>
                <c:pt idx="288">
                  <c:v>28851</c:v>
                </c:pt>
                <c:pt idx="289">
                  <c:v>28852</c:v>
                </c:pt>
                <c:pt idx="290">
                  <c:v>28853</c:v>
                </c:pt>
                <c:pt idx="291">
                  <c:v>28854</c:v>
                </c:pt>
                <c:pt idx="292">
                  <c:v>28855</c:v>
                </c:pt>
                <c:pt idx="293">
                  <c:v>28856</c:v>
                </c:pt>
                <c:pt idx="294">
                  <c:v>28857</c:v>
                </c:pt>
                <c:pt idx="295">
                  <c:v>28858</c:v>
                </c:pt>
                <c:pt idx="296">
                  <c:v>28859</c:v>
                </c:pt>
                <c:pt idx="297">
                  <c:v>28860</c:v>
                </c:pt>
                <c:pt idx="298">
                  <c:v>28861</c:v>
                </c:pt>
                <c:pt idx="299">
                  <c:v>28862</c:v>
                </c:pt>
                <c:pt idx="300">
                  <c:v>28863</c:v>
                </c:pt>
                <c:pt idx="301">
                  <c:v>28864</c:v>
                </c:pt>
                <c:pt idx="302">
                  <c:v>28865</c:v>
                </c:pt>
                <c:pt idx="303">
                  <c:v>28866</c:v>
                </c:pt>
                <c:pt idx="304">
                  <c:v>28867</c:v>
                </c:pt>
                <c:pt idx="305">
                  <c:v>28868</c:v>
                </c:pt>
                <c:pt idx="306">
                  <c:v>28869</c:v>
                </c:pt>
                <c:pt idx="307">
                  <c:v>28870</c:v>
                </c:pt>
                <c:pt idx="308">
                  <c:v>28871</c:v>
                </c:pt>
                <c:pt idx="309">
                  <c:v>28872</c:v>
                </c:pt>
                <c:pt idx="310">
                  <c:v>28873</c:v>
                </c:pt>
                <c:pt idx="311">
                  <c:v>28874</c:v>
                </c:pt>
                <c:pt idx="312">
                  <c:v>28875</c:v>
                </c:pt>
                <c:pt idx="313">
                  <c:v>28876</c:v>
                </c:pt>
                <c:pt idx="314">
                  <c:v>28877</c:v>
                </c:pt>
                <c:pt idx="315">
                  <c:v>28878</c:v>
                </c:pt>
                <c:pt idx="316">
                  <c:v>28879</c:v>
                </c:pt>
                <c:pt idx="317">
                  <c:v>28880</c:v>
                </c:pt>
                <c:pt idx="318">
                  <c:v>28881</c:v>
                </c:pt>
                <c:pt idx="319">
                  <c:v>28882</c:v>
                </c:pt>
                <c:pt idx="320">
                  <c:v>28883</c:v>
                </c:pt>
                <c:pt idx="321">
                  <c:v>28884</c:v>
                </c:pt>
                <c:pt idx="322">
                  <c:v>28885</c:v>
                </c:pt>
                <c:pt idx="323">
                  <c:v>28886</c:v>
                </c:pt>
                <c:pt idx="324">
                  <c:v>28887</c:v>
                </c:pt>
                <c:pt idx="325">
                  <c:v>28888</c:v>
                </c:pt>
                <c:pt idx="326">
                  <c:v>28889</c:v>
                </c:pt>
                <c:pt idx="327">
                  <c:v>28890</c:v>
                </c:pt>
                <c:pt idx="328">
                  <c:v>28891</c:v>
                </c:pt>
                <c:pt idx="329">
                  <c:v>28892</c:v>
                </c:pt>
                <c:pt idx="330">
                  <c:v>28893</c:v>
                </c:pt>
                <c:pt idx="331">
                  <c:v>28894</c:v>
                </c:pt>
                <c:pt idx="332">
                  <c:v>28895</c:v>
                </c:pt>
                <c:pt idx="333">
                  <c:v>28896</c:v>
                </c:pt>
                <c:pt idx="334">
                  <c:v>28897</c:v>
                </c:pt>
                <c:pt idx="335">
                  <c:v>28898</c:v>
                </c:pt>
                <c:pt idx="336">
                  <c:v>28899</c:v>
                </c:pt>
                <c:pt idx="337">
                  <c:v>28900</c:v>
                </c:pt>
                <c:pt idx="338">
                  <c:v>28901</c:v>
                </c:pt>
                <c:pt idx="339">
                  <c:v>28902</c:v>
                </c:pt>
                <c:pt idx="340">
                  <c:v>28903</c:v>
                </c:pt>
                <c:pt idx="341">
                  <c:v>28904</c:v>
                </c:pt>
                <c:pt idx="342">
                  <c:v>28905</c:v>
                </c:pt>
                <c:pt idx="343">
                  <c:v>28906</c:v>
                </c:pt>
                <c:pt idx="344">
                  <c:v>28907</c:v>
                </c:pt>
                <c:pt idx="345">
                  <c:v>28908</c:v>
                </c:pt>
                <c:pt idx="346">
                  <c:v>28909</c:v>
                </c:pt>
                <c:pt idx="347">
                  <c:v>28910</c:v>
                </c:pt>
                <c:pt idx="348">
                  <c:v>28911</c:v>
                </c:pt>
                <c:pt idx="349">
                  <c:v>28912</c:v>
                </c:pt>
                <c:pt idx="350">
                  <c:v>28913</c:v>
                </c:pt>
                <c:pt idx="351">
                  <c:v>28914</c:v>
                </c:pt>
                <c:pt idx="352">
                  <c:v>28915</c:v>
                </c:pt>
                <c:pt idx="353">
                  <c:v>28916</c:v>
                </c:pt>
                <c:pt idx="354">
                  <c:v>28917</c:v>
                </c:pt>
                <c:pt idx="355">
                  <c:v>28918</c:v>
                </c:pt>
                <c:pt idx="356">
                  <c:v>28919</c:v>
                </c:pt>
                <c:pt idx="357">
                  <c:v>28920</c:v>
                </c:pt>
                <c:pt idx="358">
                  <c:v>28921</c:v>
                </c:pt>
                <c:pt idx="359">
                  <c:v>28922</c:v>
                </c:pt>
                <c:pt idx="360">
                  <c:v>28923</c:v>
                </c:pt>
                <c:pt idx="361">
                  <c:v>28924</c:v>
                </c:pt>
                <c:pt idx="362">
                  <c:v>28925</c:v>
                </c:pt>
                <c:pt idx="363">
                  <c:v>28926</c:v>
                </c:pt>
                <c:pt idx="364">
                  <c:v>28927</c:v>
                </c:pt>
                <c:pt idx="365">
                  <c:v>28928</c:v>
                </c:pt>
                <c:pt idx="366">
                  <c:v>28929</c:v>
                </c:pt>
                <c:pt idx="367">
                  <c:v>28930</c:v>
                </c:pt>
                <c:pt idx="368">
                  <c:v>28931</c:v>
                </c:pt>
                <c:pt idx="369">
                  <c:v>28932</c:v>
                </c:pt>
                <c:pt idx="370">
                  <c:v>28933</c:v>
                </c:pt>
                <c:pt idx="371">
                  <c:v>28934</c:v>
                </c:pt>
                <c:pt idx="372">
                  <c:v>28935</c:v>
                </c:pt>
                <c:pt idx="373">
                  <c:v>28936</c:v>
                </c:pt>
                <c:pt idx="374">
                  <c:v>28937</c:v>
                </c:pt>
                <c:pt idx="375">
                  <c:v>28938</c:v>
                </c:pt>
                <c:pt idx="376">
                  <c:v>28939</c:v>
                </c:pt>
                <c:pt idx="377">
                  <c:v>28940</c:v>
                </c:pt>
                <c:pt idx="378">
                  <c:v>28941</c:v>
                </c:pt>
                <c:pt idx="379">
                  <c:v>28942</c:v>
                </c:pt>
                <c:pt idx="380">
                  <c:v>28943</c:v>
                </c:pt>
                <c:pt idx="381">
                  <c:v>28944</c:v>
                </c:pt>
                <c:pt idx="382">
                  <c:v>28945</c:v>
                </c:pt>
                <c:pt idx="383">
                  <c:v>28946</c:v>
                </c:pt>
                <c:pt idx="384">
                  <c:v>28947</c:v>
                </c:pt>
                <c:pt idx="385">
                  <c:v>28948</c:v>
                </c:pt>
                <c:pt idx="386">
                  <c:v>28949</c:v>
                </c:pt>
                <c:pt idx="387">
                  <c:v>28950</c:v>
                </c:pt>
                <c:pt idx="388">
                  <c:v>28951</c:v>
                </c:pt>
                <c:pt idx="389">
                  <c:v>28952</c:v>
                </c:pt>
                <c:pt idx="390">
                  <c:v>28953</c:v>
                </c:pt>
                <c:pt idx="391">
                  <c:v>28954</c:v>
                </c:pt>
                <c:pt idx="392">
                  <c:v>28955</c:v>
                </c:pt>
                <c:pt idx="393">
                  <c:v>28956</c:v>
                </c:pt>
                <c:pt idx="394">
                  <c:v>28957</c:v>
                </c:pt>
                <c:pt idx="395">
                  <c:v>28958</c:v>
                </c:pt>
                <c:pt idx="396">
                  <c:v>28959</c:v>
                </c:pt>
                <c:pt idx="397">
                  <c:v>28960</c:v>
                </c:pt>
                <c:pt idx="398">
                  <c:v>28961</c:v>
                </c:pt>
                <c:pt idx="399">
                  <c:v>28962</c:v>
                </c:pt>
                <c:pt idx="400">
                  <c:v>28963</c:v>
                </c:pt>
                <c:pt idx="401">
                  <c:v>28964</c:v>
                </c:pt>
                <c:pt idx="402">
                  <c:v>28965</c:v>
                </c:pt>
                <c:pt idx="403">
                  <c:v>28966</c:v>
                </c:pt>
                <c:pt idx="404">
                  <c:v>28967</c:v>
                </c:pt>
                <c:pt idx="405">
                  <c:v>28968</c:v>
                </c:pt>
                <c:pt idx="406">
                  <c:v>28969</c:v>
                </c:pt>
                <c:pt idx="407">
                  <c:v>28970</c:v>
                </c:pt>
                <c:pt idx="408">
                  <c:v>28971</c:v>
                </c:pt>
                <c:pt idx="409">
                  <c:v>28972</c:v>
                </c:pt>
                <c:pt idx="410">
                  <c:v>28973</c:v>
                </c:pt>
                <c:pt idx="411">
                  <c:v>28974</c:v>
                </c:pt>
                <c:pt idx="412">
                  <c:v>28975</c:v>
                </c:pt>
                <c:pt idx="413">
                  <c:v>28976</c:v>
                </c:pt>
                <c:pt idx="414">
                  <c:v>28977</c:v>
                </c:pt>
                <c:pt idx="415">
                  <c:v>28978</c:v>
                </c:pt>
                <c:pt idx="416">
                  <c:v>28979</c:v>
                </c:pt>
                <c:pt idx="417">
                  <c:v>28980</c:v>
                </c:pt>
                <c:pt idx="418">
                  <c:v>28981</c:v>
                </c:pt>
                <c:pt idx="419">
                  <c:v>28982</c:v>
                </c:pt>
                <c:pt idx="420">
                  <c:v>28983</c:v>
                </c:pt>
                <c:pt idx="421">
                  <c:v>28984</c:v>
                </c:pt>
                <c:pt idx="422">
                  <c:v>28985</c:v>
                </c:pt>
                <c:pt idx="423">
                  <c:v>28986</c:v>
                </c:pt>
                <c:pt idx="424">
                  <c:v>28987</c:v>
                </c:pt>
                <c:pt idx="425">
                  <c:v>28988</c:v>
                </c:pt>
                <c:pt idx="426">
                  <c:v>28989</c:v>
                </c:pt>
                <c:pt idx="427">
                  <c:v>28990</c:v>
                </c:pt>
                <c:pt idx="428">
                  <c:v>28991</c:v>
                </c:pt>
                <c:pt idx="429">
                  <c:v>28992</c:v>
                </c:pt>
                <c:pt idx="430">
                  <c:v>28993</c:v>
                </c:pt>
                <c:pt idx="431">
                  <c:v>28994</c:v>
                </c:pt>
                <c:pt idx="432">
                  <c:v>28995</c:v>
                </c:pt>
                <c:pt idx="433">
                  <c:v>28996</c:v>
                </c:pt>
                <c:pt idx="434">
                  <c:v>28997</c:v>
                </c:pt>
                <c:pt idx="435">
                  <c:v>28998</c:v>
                </c:pt>
                <c:pt idx="436">
                  <c:v>28999</c:v>
                </c:pt>
                <c:pt idx="437">
                  <c:v>29000</c:v>
                </c:pt>
                <c:pt idx="438">
                  <c:v>29001</c:v>
                </c:pt>
                <c:pt idx="439">
                  <c:v>29002</c:v>
                </c:pt>
                <c:pt idx="440">
                  <c:v>29003</c:v>
                </c:pt>
                <c:pt idx="441">
                  <c:v>29004</c:v>
                </c:pt>
                <c:pt idx="442">
                  <c:v>29005</c:v>
                </c:pt>
                <c:pt idx="443">
                  <c:v>29006</c:v>
                </c:pt>
                <c:pt idx="444">
                  <c:v>29007</c:v>
                </c:pt>
                <c:pt idx="445">
                  <c:v>29008</c:v>
                </c:pt>
                <c:pt idx="446">
                  <c:v>29009</c:v>
                </c:pt>
                <c:pt idx="447">
                  <c:v>29010</c:v>
                </c:pt>
                <c:pt idx="448">
                  <c:v>29011</c:v>
                </c:pt>
                <c:pt idx="449">
                  <c:v>29012</c:v>
                </c:pt>
                <c:pt idx="450">
                  <c:v>29013</c:v>
                </c:pt>
                <c:pt idx="451">
                  <c:v>29014</c:v>
                </c:pt>
                <c:pt idx="452">
                  <c:v>29015</c:v>
                </c:pt>
                <c:pt idx="453">
                  <c:v>29016</c:v>
                </c:pt>
                <c:pt idx="454">
                  <c:v>29017</c:v>
                </c:pt>
                <c:pt idx="455">
                  <c:v>29018</c:v>
                </c:pt>
                <c:pt idx="456">
                  <c:v>29019</c:v>
                </c:pt>
                <c:pt idx="457">
                  <c:v>29020</c:v>
                </c:pt>
                <c:pt idx="458">
                  <c:v>29021</c:v>
                </c:pt>
                <c:pt idx="459">
                  <c:v>29022</c:v>
                </c:pt>
                <c:pt idx="460">
                  <c:v>29023</c:v>
                </c:pt>
                <c:pt idx="461">
                  <c:v>29024</c:v>
                </c:pt>
                <c:pt idx="462">
                  <c:v>29025</c:v>
                </c:pt>
                <c:pt idx="463">
                  <c:v>29026</c:v>
                </c:pt>
                <c:pt idx="464">
                  <c:v>29027</c:v>
                </c:pt>
                <c:pt idx="465">
                  <c:v>29028</c:v>
                </c:pt>
                <c:pt idx="466">
                  <c:v>29029</c:v>
                </c:pt>
                <c:pt idx="467">
                  <c:v>29030</c:v>
                </c:pt>
                <c:pt idx="468">
                  <c:v>29031</c:v>
                </c:pt>
                <c:pt idx="469">
                  <c:v>29032</c:v>
                </c:pt>
                <c:pt idx="470">
                  <c:v>29033</c:v>
                </c:pt>
                <c:pt idx="471">
                  <c:v>29034</c:v>
                </c:pt>
                <c:pt idx="472">
                  <c:v>29035</c:v>
                </c:pt>
                <c:pt idx="473">
                  <c:v>29036</c:v>
                </c:pt>
                <c:pt idx="474">
                  <c:v>29037</c:v>
                </c:pt>
                <c:pt idx="475">
                  <c:v>29038</c:v>
                </c:pt>
                <c:pt idx="476">
                  <c:v>29039</c:v>
                </c:pt>
                <c:pt idx="477">
                  <c:v>29040</c:v>
                </c:pt>
                <c:pt idx="478">
                  <c:v>29041</c:v>
                </c:pt>
                <c:pt idx="479">
                  <c:v>29042</c:v>
                </c:pt>
                <c:pt idx="480">
                  <c:v>29043</c:v>
                </c:pt>
                <c:pt idx="481">
                  <c:v>29044</c:v>
                </c:pt>
                <c:pt idx="482">
                  <c:v>29045</c:v>
                </c:pt>
                <c:pt idx="483">
                  <c:v>29046</c:v>
                </c:pt>
                <c:pt idx="484">
                  <c:v>29047</c:v>
                </c:pt>
                <c:pt idx="485">
                  <c:v>29048</c:v>
                </c:pt>
                <c:pt idx="486">
                  <c:v>29049</c:v>
                </c:pt>
                <c:pt idx="487">
                  <c:v>29050</c:v>
                </c:pt>
                <c:pt idx="488">
                  <c:v>29051</c:v>
                </c:pt>
                <c:pt idx="489">
                  <c:v>29052</c:v>
                </c:pt>
                <c:pt idx="490">
                  <c:v>29053</c:v>
                </c:pt>
                <c:pt idx="491">
                  <c:v>29054</c:v>
                </c:pt>
                <c:pt idx="492">
                  <c:v>29055</c:v>
                </c:pt>
                <c:pt idx="493">
                  <c:v>29056</c:v>
                </c:pt>
                <c:pt idx="494">
                  <c:v>29057</c:v>
                </c:pt>
                <c:pt idx="495">
                  <c:v>29058</c:v>
                </c:pt>
                <c:pt idx="496">
                  <c:v>29059</c:v>
                </c:pt>
                <c:pt idx="497">
                  <c:v>29060</c:v>
                </c:pt>
                <c:pt idx="498">
                  <c:v>29061</c:v>
                </c:pt>
                <c:pt idx="499">
                  <c:v>29062</c:v>
                </c:pt>
                <c:pt idx="500">
                  <c:v>29063</c:v>
                </c:pt>
                <c:pt idx="501">
                  <c:v>29064</c:v>
                </c:pt>
                <c:pt idx="502">
                  <c:v>29065</c:v>
                </c:pt>
                <c:pt idx="503">
                  <c:v>29066</c:v>
                </c:pt>
                <c:pt idx="504">
                  <c:v>29067</c:v>
                </c:pt>
                <c:pt idx="505">
                  <c:v>29068</c:v>
                </c:pt>
                <c:pt idx="506">
                  <c:v>29069</c:v>
                </c:pt>
                <c:pt idx="507">
                  <c:v>29070</c:v>
                </c:pt>
                <c:pt idx="508">
                  <c:v>29071</c:v>
                </c:pt>
                <c:pt idx="509">
                  <c:v>29072</c:v>
                </c:pt>
                <c:pt idx="510">
                  <c:v>29073</c:v>
                </c:pt>
                <c:pt idx="511">
                  <c:v>29074</c:v>
                </c:pt>
                <c:pt idx="512">
                  <c:v>29075</c:v>
                </c:pt>
                <c:pt idx="513">
                  <c:v>29076</c:v>
                </c:pt>
                <c:pt idx="514">
                  <c:v>29077</c:v>
                </c:pt>
                <c:pt idx="515">
                  <c:v>29078</c:v>
                </c:pt>
                <c:pt idx="516">
                  <c:v>29079</c:v>
                </c:pt>
                <c:pt idx="517">
                  <c:v>29080</c:v>
                </c:pt>
                <c:pt idx="518">
                  <c:v>29081</c:v>
                </c:pt>
                <c:pt idx="519">
                  <c:v>29082</c:v>
                </c:pt>
                <c:pt idx="520">
                  <c:v>29083</c:v>
                </c:pt>
                <c:pt idx="521">
                  <c:v>29084</c:v>
                </c:pt>
                <c:pt idx="522">
                  <c:v>29085</c:v>
                </c:pt>
                <c:pt idx="523">
                  <c:v>29086</c:v>
                </c:pt>
                <c:pt idx="524">
                  <c:v>29087</c:v>
                </c:pt>
                <c:pt idx="525">
                  <c:v>29088</c:v>
                </c:pt>
                <c:pt idx="526">
                  <c:v>29089</c:v>
                </c:pt>
                <c:pt idx="527">
                  <c:v>29090</c:v>
                </c:pt>
                <c:pt idx="528">
                  <c:v>29091</c:v>
                </c:pt>
                <c:pt idx="529">
                  <c:v>29092</c:v>
                </c:pt>
                <c:pt idx="530">
                  <c:v>29093</c:v>
                </c:pt>
                <c:pt idx="531">
                  <c:v>29094</c:v>
                </c:pt>
                <c:pt idx="532">
                  <c:v>29095</c:v>
                </c:pt>
                <c:pt idx="533">
                  <c:v>29096</c:v>
                </c:pt>
                <c:pt idx="534">
                  <c:v>29097</c:v>
                </c:pt>
                <c:pt idx="535">
                  <c:v>29098</c:v>
                </c:pt>
                <c:pt idx="536">
                  <c:v>29099</c:v>
                </c:pt>
                <c:pt idx="537">
                  <c:v>29100</c:v>
                </c:pt>
                <c:pt idx="538">
                  <c:v>29101</c:v>
                </c:pt>
                <c:pt idx="539">
                  <c:v>29102</c:v>
                </c:pt>
                <c:pt idx="540">
                  <c:v>29103</c:v>
                </c:pt>
                <c:pt idx="541">
                  <c:v>29104</c:v>
                </c:pt>
                <c:pt idx="542">
                  <c:v>29105</c:v>
                </c:pt>
                <c:pt idx="543">
                  <c:v>29106</c:v>
                </c:pt>
                <c:pt idx="544">
                  <c:v>29107</c:v>
                </c:pt>
                <c:pt idx="545">
                  <c:v>29108</c:v>
                </c:pt>
                <c:pt idx="546">
                  <c:v>29109</c:v>
                </c:pt>
                <c:pt idx="547">
                  <c:v>29110</c:v>
                </c:pt>
                <c:pt idx="548">
                  <c:v>29111</c:v>
                </c:pt>
                <c:pt idx="549">
                  <c:v>29112</c:v>
                </c:pt>
                <c:pt idx="550">
                  <c:v>29113</c:v>
                </c:pt>
                <c:pt idx="551">
                  <c:v>29114</c:v>
                </c:pt>
                <c:pt idx="552">
                  <c:v>29115</c:v>
                </c:pt>
                <c:pt idx="553">
                  <c:v>29116</c:v>
                </c:pt>
                <c:pt idx="554">
                  <c:v>29117</c:v>
                </c:pt>
                <c:pt idx="555">
                  <c:v>29118</c:v>
                </c:pt>
                <c:pt idx="556">
                  <c:v>29119</c:v>
                </c:pt>
                <c:pt idx="557">
                  <c:v>29120</c:v>
                </c:pt>
                <c:pt idx="558">
                  <c:v>29121</c:v>
                </c:pt>
                <c:pt idx="559">
                  <c:v>29122</c:v>
                </c:pt>
                <c:pt idx="560">
                  <c:v>29123</c:v>
                </c:pt>
                <c:pt idx="561">
                  <c:v>29124</c:v>
                </c:pt>
                <c:pt idx="562">
                  <c:v>29125</c:v>
                </c:pt>
                <c:pt idx="563">
                  <c:v>29126</c:v>
                </c:pt>
                <c:pt idx="564">
                  <c:v>29127</c:v>
                </c:pt>
                <c:pt idx="565">
                  <c:v>29128</c:v>
                </c:pt>
                <c:pt idx="566">
                  <c:v>29129</c:v>
                </c:pt>
                <c:pt idx="567">
                  <c:v>29130</c:v>
                </c:pt>
                <c:pt idx="568">
                  <c:v>29131</c:v>
                </c:pt>
                <c:pt idx="569">
                  <c:v>29132</c:v>
                </c:pt>
                <c:pt idx="570">
                  <c:v>29133</c:v>
                </c:pt>
                <c:pt idx="571">
                  <c:v>29134</c:v>
                </c:pt>
                <c:pt idx="572">
                  <c:v>29135</c:v>
                </c:pt>
                <c:pt idx="573">
                  <c:v>29136</c:v>
                </c:pt>
                <c:pt idx="574">
                  <c:v>29137</c:v>
                </c:pt>
                <c:pt idx="575">
                  <c:v>29138</c:v>
                </c:pt>
                <c:pt idx="576">
                  <c:v>29139</c:v>
                </c:pt>
                <c:pt idx="577">
                  <c:v>29140</c:v>
                </c:pt>
                <c:pt idx="578">
                  <c:v>29141</c:v>
                </c:pt>
                <c:pt idx="579">
                  <c:v>29142</c:v>
                </c:pt>
                <c:pt idx="580">
                  <c:v>29143</c:v>
                </c:pt>
                <c:pt idx="581">
                  <c:v>29144</c:v>
                </c:pt>
                <c:pt idx="582">
                  <c:v>29145</c:v>
                </c:pt>
                <c:pt idx="583">
                  <c:v>29146</c:v>
                </c:pt>
                <c:pt idx="584">
                  <c:v>29147</c:v>
                </c:pt>
                <c:pt idx="585">
                  <c:v>29148</c:v>
                </c:pt>
                <c:pt idx="586">
                  <c:v>29149</c:v>
                </c:pt>
                <c:pt idx="587">
                  <c:v>29150</c:v>
                </c:pt>
                <c:pt idx="588">
                  <c:v>29151</c:v>
                </c:pt>
                <c:pt idx="589">
                  <c:v>29152</c:v>
                </c:pt>
                <c:pt idx="590">
                  <c:v>29154</c:v>
                </c:pt>
                <c:pt idx="591">
                  <c:v>29155</c:v>
                </c:pt>
                <c:pt idx="592">
                  <c:v>29156</c:v>
                </c:pt>
                <c:pt idx="593">
                  <c:v>29157</c:v>
                </c:pt>
                <c:pt idx="594">
                  <c:v>29158</c:v>
                </c:pt>
                <c:pt idx="595">
                  <c:v>29159</c:v>
                </c:pt>
                <c:pt idx="596">
                  <c:v>29160</c:v>
                </c:pt>
                <c:pt idx="597">
                  <c:v>29161</c:v>
                </c:pt>
                <c:pt idx="598">
                  <c:v>29162</c:v>
                </c:pt>
                <c:pt idx="599">
                  <c:v>29163</c:v>
                </c:pt>
                <c:pt idx="600">
                  <c:v>29164</c:v>
                </c:pt>
                <c:pt idx="601">
                  <c:v>29165</c:v>
                </c:pt>
                <c:pt idx="602">
                  <c:v>29166</c:v>
                </c:pt>
                <c:pt idx="603">
                  <c:v>29167</c:v>
                </c:pt>
                <c:pt idx="604">
                  <c:v>29168</c:v>
                </c:pt>
                <c:pt idx="605">
                  <c:v>29169</c:v>
                </c:pt>
                <c:pt idx="606">
                  <c:v>29170</c:v>
                </c:pt>
                <c:pt idx="607">
                  <c:v>29171</c:v>
                </c:pt>
                <c:pt idx="608">
                  <c:v>29172</c:v>
                </c:pt>
                <c:pt idx="609">
                  <c:v>29173</c:v>
                </c:pt>
                <c:pt idx="610">
                  <c:v>29174</c:v>
                </c:pt>
                <c:pt idx="611">
                  <c:v>29175</c:v>
                </c:pt>
                <c:pt idx="612">
                  <c:v>29176</c:v>
                </c:pt>
                <c:pt idx="613">
                  <c:v>29177</c:v>
                </c:pt>
                <c:pt idx="614">
                  <c:v>29178</c:v>
                </c:pt>
                <c:pt idx="615">
                  <c:v>29179</c:v>
                </c:pt>
                <c:pt idx="616">
                  <c:v>29180</c:v>
                </c:pt>
                <c:pt idx="617">
                  <c:v>29181</c:v>
                </c:pt>
                <c:pt idx="618">
                  <c:v>29182</c:v>
                </c:pt>
                <c:pt idx="619">
                  <c:v>29183</c:v>
                </c:pt>
                <c:pt idx="620">
                  <c:v>29184</c:v>
                </c:pt>
                <c:pt idx="621">
                  <c:v>29185</c:v>
                </c:pt>
                <c:pt idx="622">
                  <c:v>29186</c:v>
                </c:pt>
                <c:pt idx="623">
                  <c:v>29187</c:v>
                </c:pt>
                <c:pt idx="624">
                  <c:v>29188</c:v>
                </c:pt>
                <c:pt idx="625">
                  <c:v>29189</c:v>
                </c:pt>
                <c:pt idx="626">
                  <c:v>29190</c:v>
                </c:pt>
                <c:pt idx="627">
                  <c:v>29191</c:v>
                </c:pt>
                <c:pt idx="628">
                  <c:v>29192</c:v>
                </c:pt>
                <c:pt idx="629">
                  <c:v>29193</c:v>
                </c:pt>
                <c:pt idx="630">
                  <c:v>29194</c:v>
                </c:pt>
                <c:pt idx="631">
                  <c:v>29195</c:v>
                </c:pt>
                <c:pt idx="632">
                  <c:v>29196</c:v>
                </c:pt>
                <c:pt idx="633">
                  <c:v>29197</c:v>
                </c:pt>
                <c:pt idx="634">
                  <c:v>29198</c:v>
                </c:pt>
                <c:pt idx="635">
                  <c:v>29199</c:v>
                </c:pt>
                <c:pt idx="636">
                  <c:v>29200</c:v>
                </c:pt>
                <c:pt idx="637">
                  <c:v>29201</c:v>
                </c:pt>
                <c:pt idx="638">
                  <c:v>29202</c:v>
                </c:pt>
                <c:pt idx="639">
                  <c:v>29203</c:v>
                </c:pt>
                <c:pt idx="640">
                  <c:v>29204</c:v>
                </c:pt>
                <c:pt idx="641">
                  <c:v>29205</c:v>
                </c:pt>
                <c:pt idx="642">
                  <c:v>29206</c:v>
                </c:pt>
                <c:pt idx="643">
                  <c:v>29207</c:v>
                </c:pt>
                <c:pt idx="644">
                  <c:v>29208</c:v>
                </c:pt>
                <c:pt idx="645">
                  <c:v>29209</c:v>
                </c:pt>
                <c:pt idx="646">
                  <c:v>29210</c:v>
                </c:pt>
                <c:pt idx="647">
                  <c:v>29211</c:v>
                </c:pt>
                <c:pt idx="648">
                  <c:v>29212</c:v>
                </c:pt>
                <c:pt idx="649">
                  <c:v>29213</c:v>
                </c:pt>
                <c:pt idx="650">
                  <c:v>29214</c:v>
                </c:pt>
                <c:pt idx="651">
                  <c:v>29215</c:v>
                </c:pt>
                <c:pt idx="652">
                  <c:v>29216</c:v>
                </c:pt>
                <c:pt idx="653">
                  <c:v>29217</c:v>
                </c:pt>
                <c:pt idx="654">
                  <c:v>29218</c:v>
                </c:pt>
                <c:pt idx="655">
                  <c:v>29219</c:v>
                </c:pt>
                <c:pt idx="656">
                  <c:v>29220</c:v>
                </c:pt>
                <c:pt idx="657">
                  <c:v>29221</c:v>
                </c:pt>
                <c:pt idx="658">
                  <c:v>29222</c:v>
                </c:pt>
                <c:pt idx="659">
                  <c:v>29223</c:v>
                </c:pt>
                <c:pt idx="660">
                  <c:v>29224</c:v>
                </c:pt>
                <c:pt idx="661">
                  <c:v>29225</c:v>
                </c:pt>
                <c:pt idx="662">
                  <c:v>29226</c:v>
                </c:pt>
                <c:pt idx="663">
                  <c:v>29227</c:v>
                </c:pt>
                <c:pt idx="664">
                  <c:v>29228</c:v>
                </c:pt>
                <c:pt idx="665">
                  <c:v>29229</c:v>
                </c:pt>
                <c:pt idx="666">
                  <c:v>29230</c:v>
                </c:pt>
                <c:pt idx="667">
                  <c:v>29231</c:v>
                </c:pt>
                <c:pt idx="668">
                  <c:v>29232</c:v>
                </c:pt>
                <c:pt idx="669">
                  <c:v>29233</c:v>
                </c:pt>
                <c:pt idx="670">
                  <c:v>29234</c:v>
                </c:pt>
                <c:pt idx="671">
                  <c:v>29235</c:v>
                </c:pt>
                <c:pt idx="672">
                  <c:v>29236</c:v>
                </c:pt>
                <c:pt idx="673">
                  <c:v>29237</c:v>
                </c:pt>
                <c:pt idx="674">
                  <c:v>29238</c:v>
                </c:pt>
                <c:pt idx="675">
                  <c:v>29239</c:v>
                </c:pt>
                <c:pt idx="676">
                  <c:v>29240</c:v>
                </c:pt>
                <c:pt idx="677">
                  <c:v>29241</c:v>
                </c:pt>
                <c:pt idx="678">
                  <c:v>29242</c:v>
                </c:pt>
                <c:pt idx="679">
                  <c:v>29243</c:v>
                </c:pt>
                <c:pt idx="680">
                  <c:v>29244</c:v>
                </c:pt>
                <c:pt idx="681">
                  <c:v>29245</c:v>
                </c:pt>
                <c:pt idx="682">
                  <c:v>29246</c:v>
                </c:pt>
                <c:pt idx="683">
                  <c:v>29247</c:v>
                </c:pt>
                <c:pt idx="684">
                  <c:v>29248</c:v>
                </c:pt>
                <c:pt idx="685">
                  <c:v>29249</c:v>
                </c:pt>
                <c:pt idx="686">
                  <c:v>29250</c:v>
                </c:pt>
                <c:pt idx="687">
                  <c:v>29251</c:v>
                </c:pt>
                <c:pt idx="688">
                  <c:v>29252</c:v>
                </c:pt>
                <c:pt idx="689">
                  <c:v>29253</c:v>
                </c:pt>
                <c:pt idx="690">
                  <c:v>29254</c:v>
                </c:pt>
                <c:pt idx="691">
                  <c:v>29255</c:v>
                </c:pt>
                <c:pt idx="692">
                  <c:v>29256</c:v>
                </c:pt>
                <c:pt idx="693">
                  <c:v>29257</c:v>
                </c:pt>
                <c:pt idx="694">
                  <c:v>29258</c:v>
                </c:pt>
                <c:pt idx="695">
                  <c:v>29259</c:v>
                </c:pt>
                <c:pt idx="696">
                  <c:v>29260</c:v>
                </c:pt>
                <c:pt idx="697">
                  <c:v>29261</c:v>
                </c:pt>
                <c:pt idx="698">
                  <c:v>29262</c:v>
                </c:pt>
                <c:pt idx="699">
                  <c:v>29263</c:v>
                </c:pt>
                <c:pt idx="700">
                  <c:v>29264</c:v>
                </c:pt>
                <c:pt idx="701">
                  <c:v>29265</c:v>
                </c:pt>
                <c:pt idx="702">
                  <c:v>29266</c:v>
                </c:pt>
                <c:pt idx="703">
                  <c:v>29267</c:v>
                </c:pt>
                <c:pt idx="704">
                  <c:v>29268</c:v>
                </c:pt>
                <c:pt idx="705">
                  <c:v>29269</c:v>
                </c:pt>
                <c:pt idx="706">
                  <c:v>29270</c:v>
                </c:pt>
                <c:pt idx="707">
                  <c:v>29271</c:v>
                </c:pt>
                <c:pt idx="708">
                  <c:v>29272</c:v>
                </c:pt>
                <c:pt idx="709">
                  <c:v>29273</c:v>
                </c:pt>
                <c:pt idx="710">
                  <c:v>29274</c:v>
                </c:pt>
                <c:pt idx="711">
                  <c:v>29275</c:v>
                </c:pt>
                <c:pt idx="712">
                  <c:v>29276</c:v>
                </c:pt>
                <c:pt idx="713">
                  <c:v>29277</c:v>
                </c:pt>
                <c:pt idx="714">
                  <c:v>29278</c:v>
                </c:pt>
                <c:pt idx="715">
                  <c:v>29279</c:v>
                </c:pt>
                <c:pt idx="716">
                  <c:v>29280</c:v>
                </c:pt>
                <c:pt idx="717">
                  <c:v>29281</c:v>
                </c:pt>
                <c:pt idx="718">
                  <c:v>29282</c:v>
                </c:pt>
                <c:pt idx="719">
                  <c:v>29283</c:v>
                </c:pt>
                <c:pt idx="720">
                  <c:v>29284</c:v>
                </c:pt>
                <c:pt idx="721">
                  <c:v>29285</c:v>
                </c:pt>
                <c:pt idx="722">
                  <c:v>29286</c:v>
                </c:pt>
                <c:pt idx="723">
                  <c:v>29287</c:v>
                </c:pt>
                <c:pt idx="724">
                  <c:v>29288</c:v>
                </c:pt>
                <c:pt idx="725">
                  <c:v>29289</c:v>
                </c:pt>
                <c:pt idx="726">
                  <c:v>29290</c:v>
                </c:pt>
                <c:pt idx="727">
                  <c:v>29291</c:v>
                </c:pt>
                <c:pt idx="728">
                  <c:v>29292</c:v>
                </c:pt>
                <c:pt idx="729">
                  <c:v>29293</c:v>
                </c:pt>
                <c:pt idx="730">
                  <c:v>29294</c:v>
                </c:pt>
                <c:pt idx="731">
                  <c:v>29295</c:v>
                </c:pt>
                <c:pt idx="732">
                  <c:v>29296</c:v>
                </c:pt>
                <c:pt idx="733">
                  <c:v>29297</c:v>
                </c:pt>
                <c:pt idx="734">
                  <c:v>29298</c:v>
                </c:pt>
                <c:pt idx="735">
                  <c:v>29299</c:v>
                </c:pt>
                <c:pt idx="736">
                  <c:v>29300</c:v>
                </c:pt>
                <c:pt idx="737">
                  <c:v>29301</c:v>
                </c:pt>
                <c:pt idx="738">
                  <c:v>29302</c:v>
                </c:pt>
                <c:pt idx="739">
                  <c:v>29303</c:v>
                </c:pt>
                <c:pt idx="740">
                  <c:v>29304</c:v>
                </c:pt>
                <c:pt idx="741">
                  <c:v>29305</c:v>
                </c:pt>
                <c:pt idx="742">
                  <c:v>29306</c:v>
                </c:pt>
                <c:pt idx="743">
                  <c:v>29307</c:v>
                </c:pt>
                <c:pt idx="744">
                  <c:v>29308</c:v>
                </c:pt>
                <c:pt idx="745">
                  <c:v>29309</c:v>
                </c:pt>
                <c:pt idx="746">
                  <c:v>29310</c:v>
                </c:pt>
                <c:pt idx="747">
                  <c:v>29311</c:v>
                </c:pt>
                <c:pt idx="748">
                  <c:v>29312</c:v>
                </c:pt>
                <c:pt idx="749">
                  <c:v>29313</c:v>
                </c:pt>
                <c:pt idx="750">
                  <c:v>29314</c:v>
                </c:pt>
                <c:pt idx="751">
                  <c:v>29315</c:v>
                </c:pt>
                <c:pt idx="752">
                  <c:v>29316</c:v>
                </c:pt>
                <c:pt idx="753">
                  <c:v>29317</c:v>
                </c:pt>
                <c:pt idx="754">
                  <c:v>29318</c:v>
                </c:pt>
                <c:pt idx="755">
                  <c:v>29319</c:v>
                </c:pt>
                <c:pt idx="756">
                  <c:v>29320</c:v>
                </c:pt>
                <c:pt idx="757">
                  <c:v>29321</c:v>
                </c:pt>
                <c:pt idx="758">
                  <c:v>29322</c:v>
                </c:pt>
                <c:pt idx="759">
                  <c:v>29323</c:v>
                </c:pt>
                <c:pt idx="760">
                  <c:v>29324</c:v>
                </c:pt>
                <c:pt idx="761">
                  <c:v>29325</c:v>
                </c:pt>
                <c:pt idx="762">
                  <c:v>29326</c:v>
                </c:pt>
                <c:pt idx="763">
                  <c:v>29327</c:v>
                </c:pt>
                <c:pt idx="764">
                  <c:v>29328</c:v>
                </c:pt>
                <c:pt idx="765">
                  <c:v>29329</c:v>
                </c:pt>
                <c:pt idx="766">
                  <c:v>29330</c:v>
                </c:pt>
                <c:pt idx="767">
                  <c:v>29331</c:v>
                </c:pt>
                <c:pt idx="768">
                  <c:v>29332</c:v>
                </c:pt>
                <c:pt idx="769">
                  <c:v>29333</c:v>
                </c:pt>
                <c:pt idx="770">
                  <c:v>29334</c:v>
                </c:pt>
                <c:pt idx="771">
                  <c:v>29335</c:v>
                </c:pt>
                <c:pt idx="772">
                  <c:v>29336</c:v>
                </c:pt>
                <c:pt idx="773">
                  <c:v>29337</c:v>
                </c:pt>
                <c:pt idx="774">
                  <c:v>29338</c:v>
                </c:pt>
                <c:pt idx="775">
                  <c:v>29339</c:v>
                </c:pt>
                <c:pt idx="776">
                  <c:v>29340</c:v>
                </c:pt>
                <c:pt idx="777">
                  <c:v>29341</c:v>
                </c:pt>
                <c:pt idx="778">
                  <c:v>29342</c:v>
                </c:pt>
                <c:pt idx="779">
                  <c:v>29343</c:v>
                </c:pt>
                <c:pt idx="780">
                  <c:v>29344</c:v>
                </c:pt>
                <c:pt idx="781">
                  <c:v>29345</c:v>
                </c:pt>
                <c:pt idx="782">
                  <c:v>29346</c:v>
                </c:pt>
                <c:pt idx="783">
                  <c:v>29347</c:v>
                </c:pt>
                <c:pt idx="784">
                  <c:v>29348</c:v>
                </c:pt>
                <c:pt idx="785">
                  <c:v>29349</c:v>
                </c:pt>
                <c:pt idx="786">
                  <c:v>29350</c:v>
                </c:pt>
                <c:pt idx="787">
                  <c:v>29351</c:v>
                </c:pt>
                <c:pt idx="788">
                  <c:v>29352</c:v>
                </c:pt>
                <c:pt idx="789">
                  <c:v>29353</c:v>
                </c:pt>
                <c:pt idx="790">
                  <c:v>29354</c:v>
                </c:pt>
                <c:pt idx="791">
                  <c:v>29355</c:v>
                </c:pt>
                <c:pt idx="792">
                  <c:v>29356</c:v>
                </c:pt>
                <c:pt idx="793">
                  <c:v>29357</c:v>
                </c:pt>
                <c:pt idx="794">
                  <c:v>29358</c:v>
                </c:pt>
                <c:pt idx="795">
                  <c:v>29359</c:v>
                </c:pt>
                <c:pt idx="796">
                  <c:v>29360</c:v>
                </c:pt>
                <c:pt idx="797">
                  <c:v>29361</c:v>
                </c:pt>
                <c:pt idx="798">
                  <c:v>29362</c:v>
                </c:pt>
                <c:pt idx="799">
                  <c:v>29363</c:v>
                </c:pt>
                <c:pt idx="800">
                  <c:v>29364</c:v>
                </c:pt>
                <c:pt idx="801">
                  <c:v>29365</c:v>
                </c:pt>
                <c:pt idx="802">
                  <c:v>29366</c:v>
                </c:pt>
                <c:pt idx="803">
                  <c:v>29367</c:v>
                </c:pt>
                <c:pt idx="804">
                  <c:v>29368</c:v>
                </c:pt>
                <c:pt idx="805">
                  <c:v>29369</c:v>
                </c:pt>
                <c:pt idx="806">
                  <c:v>29370</c:v>
                </c:pt>
                <c:pt idx="807">
                  <c:v>29371</c:v>
                </c:pt>
                <c:pt idx="808">
                  <c:v>29372</c:v>
                </c:pt>
                <c:pt idx="809">
                  <c:v>29373</c:v>
                </c:pt>
                <c:pt idx="810">
                  <c:v>29374</c:v>
                </c:pt>
                <c:pt idx="811">
                  <c:v>29375</c:v>
                </c:pt>
                <c:pt idx="812">
                  <c:v>29376</c:v>
                </c:pt>
                <c:pt idx="813">
                  <c:v>29377</c:v>
                </c:pt>
                <c:pt idx="814">
                  <c:v>29378</c:v>
                </c:pt>
                <c:pt idx="815">
                  <c:v>29379</c:v>
                </c:pt>
                <c:pt idx="816">
                  <c:v>29380</c:v>
                </c:pt>
                <c:pt idx="817">
                  <c:v>29381</c:v>
                </c:pt>
                <c:pt idx="818">
                  <c:v>29382</c:v>
                </c:pt>
                <c:pt idx="819">
                  <c:v>29383</c:v>
                </c:pt>
                <c:pt idx="820">
                  <c:v>29384</c:v>
                </c:pt>
                <c:pt idx="821">
                  <c:v>29385</c:v>
                </c:pt>
                <c:pt idx="822">
                  <c:v>29386</c:v>
                </c:pt>
                <c:pt idx="823">
                  <c:v>29387</c:v>
                </c:pt>
                <c:pt idx="824">
                  <c:v>29388</c:v>
                </c:pt>
                <c:pt idx="825">
                  <c:v>29389</c:v>
                </c:pt>
                <c:pt idx="826">
                  <c:v>29390</c:v>
                </c:pt>
                <c:pt idx="827">
                  <c:v>29391</c:v>
                </c:pt>
                <c:pt idx="828">
                  <c:v>29392</c:v>
                </c:pt>
                <c:pt idx="829">
                  <c:v>29393</c:v>
                </c:pt>
                <c:pt idx="830">
                  <c:v>29394</c:v>
                </c:pt>
                <c:pt idx="831">
                  <c:v>29395</c:v>
                </c:pt>
                <c:pt idx="832">
                  <c:v>29396</c:v>
                </c:pt>
                <c:pt idx="833">
                  <c:v>29397</c:v>
                </c:pt>
                <c:pt idx="834">
                  <c:v>29398</c:v>
                </c:pt>
                <c:pt idx="835">
                  <c:v>29399</c:v>
                </c:pt>
                <c:pt idx="836">
                  <c:v>29400</c:v>
                </c:pt>
                <c:pt idx="837">
                  <c:v>29401</c:v>
                </c:pt>
                <c:pt idx="838">
                  <c:v>29402</c:v>
                </c:pt>
                <c:pt idx="839">
                  <c:v>29403</c:v>
                </c:pt>
                <c:pt idx="840">
                  <c:v>29404</c:v>
                </c:pt>
                <c:pt idx="841">
                  <c:v>29405</c:v>
                </c:pt>
                <c:pt idx="842">
                  <c:v>29406</c:v>
                </c:pt>
                <c:pt idx="843">
                  <c:v>29407</c:v>
                </c:pt>
                <c:pt idx="844">
                  <c:v>29408</c:v>
                </c:pt>
                <c:pt idx="845">
                  <c:v>29409</c:v>
                </c:pt>
                <c:pt idx="846">
                  <c:v>29410</c:v>
                </c:pt>
                <c:pt idx="847">
                  <c:v>29411</c:v>
                </c:pt>
                <c:pt idx="848">
                  <c:v>29412</c:v>
                </c:pt>
                <c:pt idx="849">
                  <c:v>29413</c:v>
                </c:pt>
                <c:pt idx="850">
                  <c:v>29414</c:v>
                </c:pt>
                <c:pt idx="851">
                  <c:v>29415</c:v>
                </c:pt>
                <c:pt idx="852">
                  <c:v>29416</c:v>
                </c:pt>
                <c:pt idx="853">
                  <c:v>29417</c:v>
                </c:pt>
                <c:pt idx="854">
                  <c:v>29418</c:v>
                </c:pt>
                <c:pt idx="855">
                  <c:v>29419</c:v>
                </c:pt>
                <c:pt idx="856">
                  <c:v>29420</c:v>
                </c:pt>
                <c:pt idx="857">
                  <c:v>29421</c:v>
                </c:pt>
                <c:pt idx="858">
                  <c:v>29422</c:v>
                </c:pt>
                <c:pt idx="859">
                  <c:v>29423</c:v>
                </c:pt>
                <c:pt idx="860">
                  <c:v>29424</c:v>
                </c:pt>
                <c:pt idx="861">
                  <c:v>29425</c:v>
                </c:pt>
                <c:pt idx="862">
                  <c:v>29426</c:v>
                </c:pt>
                <c:pt idx="863">
                  <c:v>29427</c:v>
                </c:pt>
                <c:pt idx="864">
                  <c:v>29428</c:v>
                </c:pt>
                <c:pt idx="865">
                  <c:v>29429</c:v>
                </c:pt>
                <c:pt idx="866">
                  <c:v>29430</c:v>
                </c:pt>
                <c:pt idx="867">
                  <c:v>29431</c:v>
                </c:pt>
                <c:pt idx="868">
                  <c:v>29432</c:v>
                </c:pt>
                <c:pt idx="869">
                  <c:v>29433</c:v>
                </c:pt>
                <c:pt idx="870">
                  <c:v>29434</c:v>
                </c:pt>
                <c:pt idx="871">
                  <c:v>29435</c:v>
                </c:pt>
                <c:pt idx="872">
                  <c:v>29436</c:v>
                </c:pt>
                <c:pt idx="873">
                  <c:v>29437</c:v>
                </c:pt>
                <c:pt idx="874">
                  <c:v>29438</c:v>
                </c:pt>
                <c:pt idx="875">
                  <c:v>29439</c:v>
                </c:pt>
                <c:pt idx="876">
                  <c:v>29440</c:v>
                </c:pt>
                <c:pt idx="877">
                  <c:v>29441</c:v>
                </c:pt>
                <c:pt idx="878">
                  <c:v>29442</c:v>
                </c:pt>
                <c:pt idx="879">
                  <c:v>29443</c:v>
                </c:pt>
                <c:pt idx="880">
                  <c:v>29444</c:v>
                </c:pt>
                <c:pt idx="881">
                  <c:v>29445</c:v>
                </c:pt>
                <c:pt idx="882">
                  <c:v>29446</c:v>
                </c:pt>
                <c:pt idx="883">
                  <c:v>29447</c:v>
                </c:pt>
                <c:pt idx="884">
                  <c:v>29448</c:v>
                </c:pt>
                <c:pt idx="885">
                  <c:v>29449</c:v>
                </c:pt>
                <c:pt idx="886">
                  <c:v>29450</c:v>
                </c:pt>
                <c:pt idx="887">
                  <c:v>29451</c:v>
                </c:pt>
                <c:pt idx="888">
                  <c:v>29452</c:v>
                </c:pt>
                <c:pt idx="889">
                  <c:v>29453</c:v>
                </c:pt>
                <c:pt idx="890">
                  <c:v>29454</c:v>
                </c:pt>
                <c:pt idx="891">
                  <c:v>29455</c:v>
                </c:pt>
                <c:pt idx="892">
                  <c:v>29456</c:v>
                </c:pt>
                <c:pt idx="893">
                  <c:v>29457</c:v>
                </c:pt>
                <c:pt idx="894">
                  <c:v>29458</c:v>
                </c:pt>
                <c:pt idx="895">
                  <c:v>29459</c:v>
                </c:pt>
                <c:pt idx="896">
                  <c:v>29460</c:v>
                </c:pt>
                <c:pt idx="897">
                  <c:v>29461</c:v>
                </c:pt>
                <c:pt idx="898">
                  <c:v>29462</c:v>
                </c:pt>
                <c:pt idx="899">
                  <c:v>29463</c:v>
                </c:pt>
                <c:pt idx="900">
                  <c:v>29464</c:v>
                </c:pt>
                <c:pt idx="901">
                  <c:v>29465</c:v>
                </c:pt>
                <c:pt idx="902">
                  <c:v>29466</c:v>
                </c:pt>
                <c:pt idx="903">
                  <c:v>29467</c:v>
                </c:pt>
                <c:pt idx="904">
                  <c:v>29468</c:v>
                </c:pt>
                <c:pt idx="905">
                  <c:v>29469</c:v>
                </c:pt>
                <c:pt idx="906">
                  <c:v>29470</c:v>
                </c:pt>
                <c:pt idx="907">
                  <c:v>29471</c:v>
                </c:pt>
                <c:pt idx="908">
                  <c:v>29472</c:v>
                </c:pt>
                <c:pt idx="909">
                  <c:v>29473</c:v>
                </c:pt>
                <c:pt idx="910">
                  <c:v>29474</c:v>
                </c:pt>
                <c:pt idx="911">
                  <c:v>29475</c:v>
                </c:pt>
                <c:pt idx="912">
                  <c:v>29476</c:v>
                </c:pt>
                <c:pt idx="913">
                  <c:v>29477</c:v>
                </c:pt>
                <c:pt idx="914">
                  <c:v>29478</c:v>
                </c:pt>
                <c:pt idx="915">
                  <c:v>29479</c:v>
                </c:pt>
                <c:pt idx="916">
                  <c:v>29480</c:v>
                </c:pt>
                <c:pt idx="917">
                  <c:v>29481</c:v>
                </c:pt>
                <c:pt idx="918">
                  <c:v>29482</c:v>
                </c:pt>
                <c:pt idx="919">
                  <c:v>29483</c:v>
                </c:pt>
                <c:pt idx="920">
                  <c:v>29484</c:v>
                </c:pt>
                <c:pt idx="921">
                  <c:v>29485</c:v>
                </c:pt>
                <c:pt idx="922">
                  <c:v>29486</c:v>
                </c:pt>
                <c:pt idx="923">
                  <c:v>29487</c:v>
                </c:pt>
                <c:pt idx="924">
                  <c:v>29488</c:v>
                </c:pt>
                <c:pt idx="925">
                  <c:v>29489</c:v>
                </c:pt>
                <c:pt idx="926">
                  <c:v>29490</c:v>
                </c:pt>
                <c:pt idx="927">
                  <c:v>29491</c:v>
                </c:pt>
                <c:pt idx="928">
                  <c:v>29492</c:v>
                </c:pt>
                <c:pt idx="929">
                  <c:v>29493</c:v>
                </c:pt>
                <c:pt idx="930">
                  <c:v>29494</c:v>
                </c:pt>
                <c:pt idx="931">
                  <c:v>29495</c:v>
                </c:pt>
                <c:pt idx="932">
                  <c:v>29496</c:v>
                </c:pt>
                <c:pt idx="933">
                  <c:v>29497</c:v>
                </c:pt>
                <c:pt idx="934">
                  <c:v>29498</c:v>
                </c:pt>
                <c:pt idx="935">
                  <c:v>29499</c:v>
                </c:pt>
                <c:pt idx="936">
                  <c:v>29500</c:v>
                </c:pt>
                <c:pt idx="937">
                  <c:v>29501</c:v>
                </c:pt>
                <c:pt idx="938">
                  <c:v>29502</c:v>
                </c:pt>
                <c:pt idx="939">
                  <c:v>29503</c:v>
                </c:pt>
                <c:pt idx="940">
                  <c:v>29504</c:v>
                </c:pt>
                <c:pt idx="941">
                  <c:v>29505</c:v>
                </c:pt>
                <c:pt idx="942">
                  <c:v>29506</c:v>
                </c:pt>
                <c:pt idx="943">
                  <c:v>29507</c:v>
                </c:pt>
                <c:pt idx="944">
                  <c:v>29508</c:v>
                </c:pt>
                <c:pt idx="945">
                  <c:v>29509</c:v>
                </c:pt>
                <c:pt idx="946">
                  <c:v>29510</c:v>
                </c:pt>
                <c:pt idx="947">
                  <c:v>29511</c:v>
                </c:pt>
                <c:pt idx="948">
                  <c:v>29512</c:v>
                </c:pt>
                <c:pt idx="949">
                  <c:v>29513</c:v>
                </c:pt>
                <c:pt idx="950">
                  <c:v>29514</c:v>
                </c:pt>
                <c:pt idx="951">
                  <c:v>29515</c:v>
                </c:pt>
                <c:pt idx="952">
                  <c:v>29516</c:v>
                </c:pt>
                <c:pt idx="953">
                  <c:v>29517</c:v>
                </c:pt>
                <c:pt idx="954">
                  <c:v>29518</c:v>
                </c:pt>
                <c:pt idx="955">
                  <c:v>29519</c:v>
                </c:pt>
                <c:pt idx="956">
                  <c:v>29520</c:v>
                </c:pt>
                <c:pt idx="957">
                  <c:v>29521</c:v>
                </c:pt>
                <c:pt idx="958">
                  <c:v>29522</c:v>
                </c:pt>
                <c:pt idx="959">
                  <c:v>29523</c:v>
                </c:pt>
                <c:pt idx="960">
                  <c:v>29524</c:v>
                </c:pt>
                <c:pt idx="961">
                  <c:v>29525</c:v>
                </c:pt>
                <c:pt idx="962">
                  <c:v>29526</c:v>
                </c:pt>
                <c:pt idx="963">
                  <c:v>29527</c:v>
                </c:pt>
                <c:pt idx="964">
                  <c:v>29528</c:v>
                </c:pt>
                <c:pt idx="965">
                  <c:v>29529</c:v>
                </c:pt>
                <c:pt idx="966">
                  <c:v>29530</c:v>
                </c:pt>
                <c:pt idx="967">
                  <c:v>29531</c:v>
                </c:pt>
                <c:pt idx="968">
                  <c:v>29532</c:v>
                </c:pt>
                <c:pt idx="969">
                  <c:v>29533</c:v>
                </c:pt>
                <c:pt idx="970">
                  <c:v>29534</c:v>
                </c:pt>
                <c:pt idx="971">
                  <c:v>29535</c:v>
                </c:pt>
                <c:pt idx="972">
                  <c:v>29536</c:v>
                </c:pt>
                <c:pt idx="973">
                  <c:v>29537</c:v>
                </c:pt>
                <c:pt idx="974">
                  <c:v>29538</c:v>
                </c:pt>
                <c:pt idx="975">
                  <c:v>29539</c:v>
                </c:pt>
                <c:pt idx="976">
                  <c:v>29540</c:v>
                </c:pt>
                <c:pt idx="977">
                  <c:v>29541</c:v>
                </c:pt>
                <c:pt idx="978">
                  <c:v>29542</c:v>
                </c:pt>
                <c:pt idx="979">
                  <c:v>29543</c:v>
                </c:pt>
                <c:pt idx="980">
                  <c:v>29544</c:v>
                </c:pt>
                <c:pt idx="981">
                  <c:v>29545</c:v>
                </c:pt>
                <c:pt idx="982">
                  <c:v>29546</c:v>
                </c:pt>
                <c:pt idx="983">
                  <c:v>29547</c:v>
                </c:pt>
                <c:pt idx="984">
                  <c:v>29548</c:v>
                </c:pt>
                <c:pt idx="985">
                  <c:v>29549</c:v>
                </c:pt>
                <c:pt idx="986">
                  <c:v>29550</c:v>
                </c:pt>
                <c:pt idx="987">
                  <c:v>29551</c:v>
                </c:pt>
                <c:pt idx="988">
                  <c:v>29552</c:v>
                </c:pt>
                <c:pt idx="989">
                  <c:v>29553</c:v>
                </c:pt>
                <c:pt idx="990">
                  <c:v>29554</c:v>
                </c:pt>
                <c:pt idx="991">
                  <c:v>29555</c:v>
                </c:pt>
                <c:pt idx="992">
                  <c:v>29556</c:v>
                </c:pt>
                <c:pt idx="993">
                  <c:v>29557</c:v>
                </c:pt>
                <c:pt idx="994">
                  <c:v>29558</c:v>
                </c:pt>
                <c:pt idx="995">
                  <c:v>29559</c:v>
                </c:pt>
                <c:pt idx="996">
                  <c:v>29560</c:v>
                </c:pt>
                <c:pt idx="997">
                  <c:v>29561</c:v>
                </c:pt>
                <c:pt idx="998">
                  <c:v>29562</c:v>
                </c:pt>
                <c:pt idx="999">
                  <c:v>29563</c:v>
                </c:pt>
                <c:pt idx="1000">
                  <c:v>29564</c:v>
                </c:pt>
                <c:pt idx="1001">
                  <c:v>29565</c:v>
                </c:pt>
                <c:pt idx="1002">
                  <c:v>29566</c:v>
                </c:pt>
                <c:pt idx="1003">
                  <c:v>29567</c:v>
                </c:pt>
                <c:pt idx="1004">
                  <c:v>29568</c:v>
                </c:pt>
                <c:pt idx="1005">
                  <c:v>29569</c:v>
                </c:pt>
                <c:pt idx="1006">
                  <c:v>29570</c:v>
                </c:pt>
                <c:pt idx="1007">
                  <c:v>29571</c:v>
                </c:pt>
                <c:pt idx="1008">
                  <c:v>29572</c:v>
                </c:pt>
                <c:pt idx="1009">
                  <c:v>29573</c:v>
                </c:pt>
                <c:pt idx="1010">
                  <c:v>29574</c:v>
                </c:pt>
                <c:pt idx="1011">
                  <c:v>29575</c:v>
                </c:pt>
                <c:pt idx="1012">
                  <c:v>29576</c:v>
                </c:pt>
                <c:pt idx="1013">
                  <c:v>29577</c:v>
                </c:pt>
                <c:pt idx="1014">
                  <c:v>29578</c:v>
                </c:pt>
                <c:pt idx="1015">
                  <c:v>29579</c:v>
                </c:pt>
                <c:pt idx="1016">
                  <c:v>29580</c:v>
                </c:pt>
                <c:pt idx="1017">
                  <c:v>29581</c:v>
                </c:pt>
                <c:pt idx="1018">
                  <c:v>29582</c:v>
                </c:pt>
                <c:pt idx="1019">
                  <c:v>29583</c:v>
                </c:pt>
                <c:pt idx="1020">
                  <c:v>29584</c:v>
                </c:pt>
                <c:pt idx="1021">
                  <c:v>29585</c:v>
                </c:pt>
                <c:pt idx="1022">
                  <c:v>29586</c:v>
                </c:pt>
                <c:pt idx="1023">
                  <c:v>29587</c:v>
                </c:pt>
                <c:pt idx="1024">
                  <c:v>29588</c:v>
                </c:pt>
                <c:pt idx="1025">
                  <c:v>29589</c:v>
                </c:pt>
                <c:pt idx="1026">
                  <c:v>29590</c:v>
                </c:pt>
                <c:pt idx="1027">
                  <c:v>29591</c:v>
                </c:pt>
                <c:pt idx="1028">
                  <c:v>29592</c:v>
                </c:pt>
                <c:pt idx="1029">
                  <c:v>29593</c:v>
                </c:pt>
                <c:pt idx="1030">
                  <c:v>29594</c:v>
                </c:pt>
                <c:pt idx="1031">
                  <c:v>29595</c:v>
                </c:pt>
                <c:pt idx="1032">
                  <c:v>29596</c:v>
                </c:pt>
                <c:pt idx="1033">
                  <c:v>29597</c:v>
                </c:pt>
                <c:pt idx="1034">
                  <c:v>29598</c:v>
                </c:pt>
                <c:pt idx="1035">
                  <c:v>29599</c:v>
                </c:pt>
                <c:pt idx="1036">
                  <c:v>29600</c:v>
                </c:pt>
                <c:pt idx="1037">
                  <c:v>29601</c:v>
                </c:pt>
                <c:pt idx="1038">
                  <c:v>29602</c:v>
                </c:pt>
                <c:pt idx="1039">
                  <c:v>29603</c:v>
                </c:pt>
                <c:pt idx="1040">
                  <c:v>29604</c:v>
                </c:pt>
                <c:pt idx="1041">
                  <c:v>29605</c:v>
                </c:pt>
                <c:pt idx="1042">
                  <c:v>29606</c:v>
                </c:pt>
                <c:pt idx="1043">
                  <c:v>29607</c:v>
                </c:pt>
                <c:pt idx="1044">
                  <c:v>29608</c:v>
                </c:pt>
                <c:pt idx="1045">
                  <c:v>29609</c:v>
                </c:pt>
                <c:pt idx="1046">
                  <c:v>29610</c:v>
                </c:pt>
                <c:pt idx="1047">
                  <c:v>29611</c:v>
                </c:pt>
                <c:pt idx="1048">
                  <c:v>29612</c:v>
                </c:pt>
                <c:pt idx="1049">
                  <c:v>29613</c:v>
                </c:pt>
                <c:pt idx="1050">
                  <c:v>29614</c:v>
                </c:pt>
                <c:pt idx="1051">
                  <c:v>29615</c:v>
                </c:pt>
                <c:pt idx="1052">
                  <c:v>29616</c:v>
                </c:pt>
                <c:pt idx="1053">
                  <c:v>29617</c:v>
                </c:pt>
                <c:pt idx="1054">
                  <c:v>29618</c:v>
                </c:pt>
                <c:pt idx="1055">
                  <c:v>29619</c:v>
                </c:pt>
                <c:pt idx="1056">
                  <c:v>29620</c:v>
                </c:pt>
                <c:pt idx="1057">
                  <c:v>29621</c:v>
                </c:pt>
                <c:pt idx="1058">
                  <c:v>29622</c:v>
                </c:pt>
                <c:pt idx="1059">
                  <c:v>29623</c:v>
                </c:pt>
                <c:pt idx="1060">
                  <c:v>29624</c:v>
                </c:pt>
                <c:pt idx="1061">
                  <c:v>29625</c:v>
                </c:pt>
                <c:pt idx="1062">
                  <c:v>29626</c:v>
                </c:pt>
                <c:pt idx="1063">
                  <c:v>29627</c:v>
                </c:pt>
                <c:pt idx="1064">
                  <c:v>29628</c:v>
                </c:pt>
                <c:pt idx="1065">
                  <c:v>29629</c:v>
                </c:pt>
                <c:pt idx="1066">
                  <c:v>29630</c:v>
                </c:pt>
                <c:pt idx="1067">
                  <c:v>29631</c:v>
                </c:pt>
                <c:pt idx="1068">
                  <c:v>29632</c:v>
                </c:pt>
                <c:pt idx="1069">
                  <c:v>29633</c:v>
                </c:pt>
                <c:pt idx="1070">
                  <c:v>29634</c:v>
                </c:pt>
                <c:pt idx="1071">
                  <c:v>29635</c:v>
                </c:pt>
                <c:pt idx="1072">
                  <c:v>29636</c:v>
                </c:pt>
                <c:pt idx="1073">
                  <c:v>29637</c:v>
                </c:pt>
                <c:pt idx="1074">
                  <c:v>29638</c:v>
                </c:pt>
                <c:pt idx="1075">
                  <c:v>29639</c:v>
                </c:pt>
                <c:pt idx="1076">
                  <c:v>29640</c:v>
                </c:pt>
                <c:pt idx="1077">
                  <c:v>29641</c:v>
                </c:pt>
                <c:pt idx="1078">
                  <c:v>29642</c:v>
                </c:pt>
                <c:pt idx="1079">
                  <c:v>29643</c:v>
                </c:pt>
                <c:pt idx="1080">
                  <c:v>29644</c:v>
                </c:pt>
                <c:pt idx="1081">
                  <c:v>29645</c:v>
                </c:pt>
                <c:pt idx="1082">
                  <c:v>29646</c:v>
                </c:pt>
                <c:pt idx="1083">
                  <c:v>29647</c:v>
                </c:pt>
                <c:pt idx="1084">
                  <c:v>29648</c:v>
                </c:pt>
                <c:pt idx="1085">
                  <c:v>29649</c:v>
                </c:pt>
                <c:pt idx="1086">
                  <c:v>29650</c:v>
                </c:pt>
                <c:pt idx="1087">
                  <c:v>29651</c:v>
                </c:pt>
                <c:pt idx="1088">
                  <c:v>29652</c:v>
                </c:pt>
                <c:pt idx="1089">
                  <c:v>29653</c:v>
                </c:pt>
                <c:pt idx="1090">
                  <c:v>29654</c:v>
                </c:pt>
                <c:pt idx="1091">
                  <c:v>29655</c:v>
                </c:pt>
                <c:pt idx="1092">
                  <c:v>29656</c:v>
                </c:pt>
                <c:pt idx="1093">
                  <c:v>29657</c:v>
                </c:pt>
                <c:pt idx="1094">
                  <c:v>29658</c:v>
                </c:pt>
                <c:pt idx="1095">
                  <c:v>29659</c:v>
                </c:pt>
                <c:pt idx="1096">
                  <c:v>29660</c:v>
                </c:pt>
                <c:pt idx="1097">
                  <c:v>29661</c:v>
                </c:pt>
                <c:pt idx="1098">
                  <c:v>29662</c:v>
                </c:pt>
                <c:pt idx="1099">
                  <c:v>29663</c:v>
                </c:pt>
                <c:pt idx="1100">
                  <c:v>29664</c:v>
                </c:pt>
                <c:pt idx="1101">
                  <c:v>29665</c:v>
                </c:pt>
                <c:pt idx="1102">
                  <c:v>29666</c:v>
                </c:pt>
                <c:pt idx="1103">
                  <c:v>29667</c:v>
                </c:pt>
                <c:pt idx="1104">
                  <c:v>29668</c:v>
                </c:pt>
                <c:pt idx="1105">
                  <c:v>29669</c:v>
                </c:pt>
                <c:pt idx="1106">
                  <c:v>29670</c:v>
                </c:pt>
                <c:pt idx="1107">
                  <c:v>29671</c:v>
                </c:pt>
                <c:pt idx="1108">
                  <c:v>29672</c:v>
                </c:pt>
                <c:pt idx="1109">
                  <c:v>29673</c:v>
                </c:pt>
                <c:pt idx="1110">
                  <c:v>29674</c:v>
                </c:pt>
                <c:pt idx="1111">
                  <c:v>29675</c:v>
                </c:pt>
                <c:pt idx="1112">
                  <c:v>29676</c:v>
                </c:pt>
                <c:pt idx="1113">
                  <c:v>29677</c:v>
                </c:pt>
                <c:pt idx="1114">
                  <c:v>29678</c:v>
                </c:pt>
                <c:pt idx="1115">
                  <c:v>29679</c:v>
                </c:pt>
                <c:pt idx="1116">
                  <c:v>29680</c:v>
                </c:pt>
                <c:pt idx="1117">
                  <c:v>29681</c:v>
                </c:pt>
                <c:pt idx="1118">
                  <c:v>29682</c:v>
                </c:pt>
                <c:pt idx="1119">
                  <c:v>29683</c:v>
                </c:pt>
                <c:pt idx="1120">
                  <c:v>29684</c:v>
                </c:pt>
                <c:pt idx="1121">
                  <c:v>29685</c:v>
                </c:pt>
                <c:pt idx="1122">
                  <c:v>29686</c:v>
                </c:pt>
                <c:pt idx="1123">
                  <c:v>29687</c:v>
                </c:pt>
                <c:pt idx="1124">
                  <c:v>29688</c:v>
                </c:pt>
                <c:pt idx="1125">
                  <c:v>29689</c:v>
                </c:pt>
                <c:pt idx="1126">
                  <c:v>29690</c:v>
                </c:pt>
                <c:pt idx="1127">
                  <c:v>29691</c:v>
                </c:pt>
                <c:pt idx="1128">
                  <c:v>29692</c:v>
                </c:pt>
                <c:pt idx="1129">
                  <c:v>29693</c:v>
                </c:pt>
                <c:pt idx="1130">
                  <c:v>29694</c:v>
                </c:pt>
                <c:pt idx="1131">
                  <c:v>29695</c:v>
                </c:pt>
                <c:pt idx="1132">
                  <c:v>29696</c:v>
                </c:pt>
                <c:pt idx="1133">
                  <c:v>29697</c:v>
                </c:pt>
                <c:pt idx="1134">
                  <c:v>29698</c:v>
                </c:pt>
                <c:pt idx="1135">
                  <c:v>29699</c:v>
                </c:pt>
                <c:pt idx="1136">
                  <c:v>29700</c:v>
                </c:pt>
                <c:pt idx="1137">
                  <c:v>29701</c:v>
                </c:pt>
                <c:pt idx="1138">
                  <c:v>29702</c:v>
                </c:pt>
                <c:pt idx="1139">
                  <c:v>29703</c:v>
                </c:pt>
                <c:pt idx="1140">
                  <c:v>29704</c:v>
                </c:pt>
                <c:pt idx="1141">
                  <c:v>29705</c:v>
                </c:pt>
                <c:pt idx="1142">
                  <c:v>29706</c:v>
                </c:pt>
                <c:pt idx="1143">
                  <c:v>29707</c:v>
                </c:pt>
                <c:pt idx="1144">
                  <c:v>29708</c:v>
                </c:pt>
                <c:pt idx="1145">
                  <c:v>29709</c:v>
                </c:pt>
                <c:pt idx="1146">
                  <c:v>29710</c:v>
                </c:pt>
                <c:pt idx="1147">
                  <c:v>29711</c:v>
                </c:pt>
                <c:pt idx="1148">
                  <c:v>29712</c:v>
                </c:pt>
                <c:pt idx="1149">
                  <c:v>29713</c:v>
                </c:pt>
                <c:pt idx="1150">
                  <c:v>29714</c:v>
                </c:pt>
                <c:pt idx="1151">
                  <c:v>29715</c:v>
                </c:pt>
                <c:pt idx="1152">
                  <c:v>29716</c:v>
                </c:pt>
                <c:pt idx="1153">
                  <c:v>29717</c:v>
                </c:pt>
                <c:pt idx="1154">
                  <c:v>29718</c:v>
                </c:pt>
                <c:pt idx="1155">
                  <c:v>29719</c:v>
                </c:pt>
                <c:pt idx="1156">
                  <c:v>29720</c:v>
                </c:pt>
                <c:pt idx="1157">
                  <c:v>29721</c:v>
                </c:pt>
                <c:pt idx="1158">
                  <c:v>29722</c:v>
                </c:pt>
                <c:pt idx="1159">
                  <c:v>29723</c:v>
                </c:pt>
                <c:pt idx="1160">
                  <c:v>29724</c:v>
                </c:pt>
                <c:pt idx="1161">
                  <c:v>29725</c:v>
                </c:pt>
                <c:pt idx="1162">
                  <c:v>29726</c:v>
                </c:pt>
                <c:pt idx="1163">
                  <c:v>29727</c:v>
                </c:pt>
                <c:pt idx="1164">
                  <c:v>29728</c:v>
                </c:pt>
                <c:pt idx="1165">
                  <c:v>29729</c:v>
                </c:pt>
                <c:pt idx="1166">
                  <c:v>29730</c:v>
                </c:pt>
                <c:pt idx="1167">
                  <c:v>29731</c:v>
                </c:pt>
                <c:pt idx="1168">
                  <c:v>29732</c:v>
                </c:pt>
                <c:pt idx="1169">
                  <c:v>29733</c:v>
                </c:pt>
                <c:pt idx="1170">
                  <c:v>29734</c:v>
                </c:pt>
                <c:pt idx="1171">
                  <c:v>29735</c:v>
                </c:pt>
                <c:pt idx="1172">
                  <c:v>29736</c:v>
                </c:pt>
                <c:pt idx="1173">
                  <c:v>29737</c:v>
                </c:pt>
                <c:pt idx="1174">
                  <c:v>29738</c:v>
                </c:pt>
                <c:pt idx="1175">
                  <c:v>29739</c:v>
                </c:pt>
                <c:pt idx="1176">
                  <c:v>29740</c:v>
                </c:pt>
                <c:pt idx="1177">
                  <c:v>29741</c:v>
                </c:pt>
                <c:pt idx="1178">
                  <c:v>29742</c:v>
                </c:pt>
                <c:pt idx="1179">
                  <c:v>29743</c:v>
                </c:pt>
                <c:pt idx="1180">
                  <c:v>29744</c:v>
                </c:pt>
                <c:pt idx="1181">
                  <c:v>29745</c:v>
                </c:pt>
                <c:pt idx="1182">
                  <c:v>29746</c:v>
                </c:pt>
                <c:pt idx="1183">
                  <c:v>29747</c:v>
                </c:pt>
                <c:pt idx="1184">
                  <c:v>29748</c:v>
                </c:pt>
                <c:pt idx="1185">
                  <c:v>29749</c:v>
                </c:pt>
                <c:pt idx="1186">
                  <c:v>29750</c:v>
                </c:pt>
                <c:pt idx="1187">
                  <c:v>29751</c:v>
                </c:pt>
                <c:pt idx="1188">
                  <c:v>29752</c:v>
                </c:pt>
                <c:pt idx="1189">
                  <c:v>29753</c:v>
                </c:pt>
                <c:pt idx="1190">
                  <c:v>29754</c:v>
                </c:pt>
                <c:pt idx="1191">
                  <c:v>29755</c:v>
                </c:pt>
                <c:pt idx="1192">
                  <c:v>29757</c:v>
                </c:pt>
                <c:pt idx="1193">
                  <c:v>29758</c:v>
                </c:pt>
                <c:pt idx="1194">
                  <c:v>29759</c:v>
                </c:pt>
                <c:pt idx="1195">
                  <c:v>29760</c:v>
                </c:pt>
                <c:pt idx="1196">
                  <c:v>29761</c:v>
                </c:pt>
                <c:pt idx="1197">
                  <c:v>29762</c:v>
                </c:pt>
                <c:pt idx="1198">
                  <c:v>29763</c:v>
                </c:pt>
                <c:pt idx="1199">
                  <c:v>29764</c:v>
                </c:pt>
                <c:pt idx="1200">
                  <c:v>29765</c:v>
                </c:pt>
                <c:pt idx="1201">
                  <c:v>29766</c:v>
                </c:pt>
                <c:pt idx="1202">
                  <c:v>29767</c:v>
                </c:pt>
                <c:pt idx="1203">
                  <c:v>29768</c:v>
                </c:pt>
                <c:pt idx="1204">
                  <c:v>29769</c:v>
                </c:pt>
                <c:pt idx="1205">
                  <c:v>29770</c:v>
                </c:pt>
                <c:pt idx="1206">
                  <c:v>29771</c:v>
                </c:pt>
                <c:pt idx="1207">
                  <c:v>29772</c:v>
                </c:pt>
                <c:pt idx="1208">
                  <c:v>29773</c:v>
                </c:pt>
                <c:pt idx="1209">
                  <c:v>29774</c:v>
                </c:pt>
                <c:pt idx="1210">
                  <c:v>29775</c:v>
                </c:pt>
                <c:pt idx="1211">
                  <c:v>29776</c:v>
                </c:pt>
                <c:pt idx="1212">
                  <c:v>29777</c:v>
                </c:pt>
                <c:pt idx="1213">
                  <c:v>29778</c:v>
                </c:pt>
                <c:pt idx="1214">
                  <c:v>29779</c:v>
                </c:pt>
                <c:pt idx="1215">
                  <c:v>29780</c:v>
                </c:pt>
                <c:pt idx="1216">
                  <c:v>29781</c:v>
                </c:pt>
                <c:pt idx="1217">
                  <c:v>29782</c:v>
                </c:pt>
                <c:pt idx="1218">
                  <c:v>29783</c:v>
                </c:pt>
                <c:pt idx="1219">
                  <c:v>29784</c:v>
                </c:pt>
                <c:pt idx="1220">
                  <c:v>29785</c:v>
                </c:pt>
                <c:pt idx="1221">
                  <c:v>29786</c:v>
                </c:pt>
                <c:pt idx="1222">
                  <c:v>29787</c:v>
                </c:pt>
                <c:pt idx="1223">
                  <c:v>29788</c:v>
                </c:pt>
                <c:pt idx="1224">
                  <c:v>29789</c:v>
                </c:pt>
                <c:pt idx="1225">
                  <c:v>29790</c:v>
                </c:pt>
                <c:pt idx="1226">
                  <c:v>29791</c:v>
                </c:pt>
                <c:pt idx="1227">
                  <c:v>29792</c:v>
                </c:pt>
                <c:pt idx="1228">
                  <c:v>29793</c:v>
                </c:pt>
                <c:pt idx="1229">
                  <c:v>29794</c:v>
                </c:pt>
                <c:pt idx="1230">
                  <c:v>29795</c:v>
                </c:pt>
                <c:pt idx="1231">
                  <c:v>29796</c:v>
                </c:pt>
                <c:pt idx="1232">
                  <c:v>29797</c:v>
                </c:pt>
                <c:pt idx="1233">
                  <c:v>29798</c:v>
                </c:pt>
                <c:pt idx="1234">
                  <c:v>29800</c:v>
                </c:pt>
                <c:pt idx="1235">
                  <c:v>29801</c:v>
                </c:pt>
                <c:pt idx="1236">
                  <c:v>29802</c:v>
                </c:pt>
                <c:pt idx="1237">
                  <c:v>29803</c:v>
                </c:pt>
                <c:pt idx="1238">
                  <c:v>29804</c:v>
                </c:pt>
                <c:pt idx="1239">
                  <c:v>29805</c:v>
                </c:pt>
                <c:pt idx="1240">
                  <c:v>29806</c:v>
                </c:pt>
                <c:pt idx="1241">
                  <c:v>29807</c:v>
                </c:pt>
                <c:pt idx="1242">
                  <c:v>29808</c:v>
                </c:pt>
                <c:pt idx="1243">
                  <c:v>29809</c:v>
                </c:pt>
                <c:pt idx="1244">
                  <c:v>29810</c:v>
                </c:pt>
                <c:pt idx="1245">
                  <c:v>29811</c:v>
                </c:pt>
                <c:pt idx="1246">
                  <c:v>29812</c:v>
                </c:pt>
                <c:pt idx="1247">
                  <c:v>29813</c:v>
                </c:pt>
                <c:pt idx="1248">
                  <c:v>29814</c:v>
                </c:pt>
                <c:pt idx="1249">
                  <c:v>29815</c:v>
                </c:pt>
                <c:pt idx="1250">
                  <c:v>29816</c:v>
                </c:pt>
                <c:pt idx="1251">
                  <c:v>29817</c:v>
                </c:pt>
                <c:pt idx="1252">
                  <c:v>29818</c:v>
                </c:pt>
                <c:pt idx="1253">
                  <c:v>29819</c:v>
                </c:pt>
                <c:pt idx="1254">
                  <c:v>29820</c:v>
                </c:pt>
                <c:pt idx="1255">
                  <c:v>29822</c:v>
                </c:pt>
                <c:pt idx="1256">
                  <c:v>29823</c:v>
                </c:pt>
                <c:pt idx="1257">
                  <c:v>29824</c:v>
                </c:pt>
                <c:pt idx="1258">
                  <c:v>29825</c:v>
                </c:pt>
                <c:pt idx="1259">
                  <c:v>29826</c:v>
                </c:pt>
                <c:pt idx="1260">
                  <c:v>29827</c:v>
                </c:pt>
                <c:pt idx="1261">
                  <c:v>29828</c:v>
                </c:pt>
                <c:pt idx="1262">
                  <c:v>29829</c:v>
                </c:pt>
                <c:pt idx="1263">
                  <c:v>29830</c:v>
                </c:pt>
                <c:pt idx="1264">
                  <c:v>29831</c:v>
                </c:pt>
                <c:pt idx="1265">
                  <c:v>29832</c:v>
                </c:pt>
                <c:pt idx="1266">
                  <c:v>29833</c:v>
                </c:pt>
                <c:pt idx="1267">
                  <c:v>29834</c:v>
                </c:pt>
                <c:pt idx="1268">
                  <c:v>29835</c:v>
                </c:pt>
                <c:pt idx="1269">
                  <c:v>29836</c:v>
                </c:pt>
                <c:pt idx="1270">
                  <c:v>29837</c:v>
                </c:pt>
                <c:pt idx="1271">
                  <c:v>29838</c:v>
                </c:pt>
                <c:pt idx="1272">
                  <c:v>29839</c:v>
                </c:pt>
                <c:pt idx="1273">
                  <c:v>29840</c:v>
                </c:pt>
                <c:pt idx="1274">
                  <c:v>29841</c:v>
                </c:pt>
                <c:pt idx="1275">
                  <c:v>29842</c:v>
                </c:pt>
                <c:pt idx="1276">
                  <c:v>29843</c:v>
                </c:pt>
                <c:pt idx="1277">
                  <c:v>29844</c:v>
                </c:pt>
                <c:pt idx="1278">
                  <c:v>29845</c:v>
                </c:pt>
                <c:pt idx="1279">
                  <c:v>29846</c:v>
                </c:pt>
                <c:pt idx="1280">
                  <c:v>29847</c:v>
                </c:pt>
                <c:pt idx="1281">
                  <c:v>29848</c:v>
                </c:pt>
                <c:pt idx="1282">
                  <c:v>29849</c:v>
                </c:pt>
                <c:pt idx="1283">
                  <c:v>29850</c:v>
                </c:pt>
                <c:pt idx="1284">
                  <c:v>29851</c:v>
                </c:pt>
                <c:pt idx="1285">
                  <c:v>29852</c:v>
                </c:pt>
                <c:pt idx="1286">
                  <c:v>29853</c:v>
                </c:pt>
                <c:pt idx="1287">
                  <c:v>29854</c:v>
                </c:pt>
                <c:pt idx="1288">
                  <c:v>29855</c:v>
                </c:pt>
                <c:pt idx="1289">
                  <c:v>29856</c:v>
                </c:pt>
                <c:pt idx="1290">
                  <c:v>29857</c:v>
                </c:pt>
                <c:pt idx="1291">
                  <c:v>29858</c:v>
                </c:pt>
                <c:pt idx="1292">
                  <c:v>29859</c:v>
                </c:pt>
                <c:pt idx="1293">
                  <c:v>29860</c:v>
                </c:pt>
                <c:pt idx="1294">
                  <c:v>29861</c:v>
                </c:pt>
                <c:pt idx="1295">
                  <c:v>29862</c:v>
                </c:pt>
                <c:pt idx="1296">
                  <c:v>29863</c:v>
                </c:pt>
                <c:pt idx="1297">
                  <c:v>29864</c:v>
                </c:pt>
                <c:pt idx="1298">
                  <c:v>29865</c:v>
                </c:pt>
                <c:pt idx="1299">
                  <c:v>29866</c:v>
                </c:pt>
                <c:pt idx="1300">
                  <c:v>29867</c:v>
                </c:pt>
                <c:pt idx="1301">
                  <c:v>29868</c:v>
                </c:pt>
                <c:pt idx="1302">
                  <c:v>29869</c:v>
                </c:pt>
                <c:pt idx="1303">
                  <c:v>29870</c:v>
                </c:pt>
                <c:pt idx="1304">
                  <c:v>29871</c:v>
                </c:pt>
                <c:pt idx="1305">
                  <c:v>29872</c:v>
                </c:pt>
                <c:pt idx="1306">
                  <c:v>29873</c:v>
                </c:pt>
                <c:pt idx="1307">
                  <c:v>29874</c:v>
                </c:pt>
                <c:pt idx="1308">
                  <c:v>29875</c:v>
                </c:pt>
                <c:pt idx="1309">
                  <c:v>29876</c:v>
                </c:pt>
                <c:pt idx="1310">
                  <c:v>29877</c:v>
                </c:pt>
                <c:pt idx="1311">
                  <c:v>29878</c:v>
                </c:pt>
                <c:pt idx="1312">
                  <c:v>29879</c:v>
                </c:pt>
                <c:pt idx="1313">
                  <c:v>29880</c:v>
                </c:pt>
                <c:pt idx="1314">
                  <c:v>29881</c:v>
                </c:pt>
                <c:pt idx="1315">
                  <c:v>29882</c:v>
                </c:pt>
                <c:pt idx="1316">
                  <c:v>29883</c:v>
                </c:pt>
                <c:pt idx="1317">
                  <c:v>29884</c:v>
                </c:pt>
                <c:pt idx="1318">
                  <c:v>29885</c:v>
                </c:pt>
                <c:pt idx="1319">
                  <c:v>29886</c:v>
                </c:pt>
                <c:pt idx="1320">
                  <c:v>29887</c:v>
                </c:pt>
                <c:pt idx="1321">
                  <c:v>29888</c:v>
                </c:pt>
                <c:pt idx="1322">
                  <c:v>29889</c:v>
                </c:pt>
                <c:pt idx="1323">
                  <c:v>29890</c:v>
                </c:pt>
                <c:pt idx="1324">
                  <c:v>29891</c:v>
                </c:pt>
                <c:pt idx="1325">
                  <c:v>29892</c:v>
                </c:pt>
                <c:pt idx="1326">
                  <c:v>29893</c:v>
                </c:pt>
                <c:pt idx="1327">
                  <c:v>29894</c:v>
                </c:pt>
                <c:pt idx="1328">
                  <c:v>29895</c:v>
                </c:pt>
                <c:pt idx="1329">
                  <c:v>29896</c:v>
                </c:pt>
                <c:pt idx="1330">
                  <c:v>29897</c:v>
                </c:pt>
                <c:pt idx="1331">
                  <c:v>29898</c:v>
                </c:pt>
                <c:pt idx="1332">
                  <c:v>29899</c:v>
                </c:pt>
                <c:pt idx="1333">
                  <c:v>29900</c:v>
                </c:pt>
                <c:pt idx="1334">
                  <c:v>29901</c:v>
                </c:pt>
                <c:pt idx="1335">
                  <c:v>29902</c:v>
                </c:pt>
                <c:pt idx="1336">
                  <c:v>29903</c:v>
                </c:pt>
                <c:pt idx="1337">
                  <c:v>29904</c:v>
                </c:pt>
                <c:pt idx="1338">
                  <c:v>29905</c:v>
                </c:pt>
                <c:pt idx="1339">
                  <c:v>29906</c:v>
                </c:pt>
                <c:pt idx="1340">
                  <c:v>29907</c:v>
                </c:pt>
                <c:pt idx="1341">
                  <c:v>29908</c:v>
                </c:pt>
                <c:pt idx="1342">
                  <c:v>29909</c:v>
                </c:pt>
                <c:pt idx="1343">
                  <c:v>29910</c:v>
                </c:pt>
                <c:pt idx="1344">
                  <c:v>29911</c:v>
                </c:pt>
                <c:pt idx="1345">
                  <c:v>29912</c:v>
                </c:pt>
                <c:pt idx="1346">
                  <c:v>29913</c:v>
                </c:pt>
                <c:pt idx="1347">
                  <c:v>29914</c:v>
                </c:pt>
                <c:pt idx="1348">
                  <c:v>29915</c:v>
                </c:pt>
                <c:pt idx="1349">
                  <c:v>29916</c:v>
                </c:pt>
                <c:pt idx="1350">
                  <c:v>29917</c:v>
                </c:pt>
                <c:pt idx="1351">
                  <c:v>29918</c:v>
                </c:pt>
                <c:pt idx="1352">
                  <c:v>29919</c:v>
                </c:pt>
                <c:pt idx="1353">
                  <c:v>29920</c:v>
                </c:pt>
                <c:pt idx="1354">
                  <c:v>29921</c:v>
                </c:pt>
                <c:pt idx="1355">
                  <c:v>29922</c:v>
                </c:pt>
                <c:pt idx="1356">
                  <c:v>29923</c:v>
                </c:pt>
                <c:pt idx="1357">
                  <c:v>29924</c:v>
                </c:pt>
                <c:pt idx="1358">
                  <c:v>29925</c:v>
                </c:pt>
                <c:pt idx="1359">
                  <c:v>29926</c:v>
                </c:pt>
                <c:pt idx="1360">
                  <c:v>29927</c:v>
                </c:pt>
                <c:pt idx="1361">
                  <c:v>29928</c:v>
                </c:pt>
                <c:pt idx="1362">
                  <c:v>29929</c:v>
                </c:pt>
                <c:pt idx="1363">
                  <c:v>29930</c:v>
                </c:pt>
                <c:pt idx="1364">
                  <c:v>29931</c:v>
                </c:pt>
                <c:pt idx="1365">
                  <c:v>29932</c:v>
                </c:pt>
                <c:pt idx="1366">
                  <c:v>29933</c:v>
                </c:pt>
                <c:pt idx="1367">
                  <c:v>29934</c:v>
                </c:pt>
                <c:pt idx="1368">
                  <c:v>29935</c:v>
                </c:pt>
                <c:pt idx="1369">
                  <c:v>29936</c:v>
                </c:pt>
                <c:pt idx="1370">
                  <c:v>29937</c:v>
                </c:pt>
                <c:pt idx="1371">
                  <c:v>29938</c:v>
                </c:pt>
                <c:pt idx="1372">
                  <c:v>29939</c:v>
                </c:pt>
                <c:pt idx="1373">
                  <c:v>29940</c:v>
                </c:pt>
                <c:pt idx="1374">
                  <c:v>29941</c:v>
                </c:pt>
                <c:pt idx="1375">
                  <c:v>29942</c:v>
                </c:pt>
                <c:pt idx="1376">
                  <c:v>29943</c:v>
                </c:pt>
                <c:pt idx="1377">
                  <c:v>29944</c:v>
                </c:pt>
                <c:pt idx="1378">
                  <c:v>29945</c:v>
                </c:pt>
                <c:pt idx="1379">
                  <c:v>29946</c:v>
                </c:pt>
                <c:pt idx="1380">
                  <c:v>29947</c:v>
                </c:pt>
                <c:pt idx="1381">
                  <c:v>29948</c:v>
                </c:pt>
                <c:pt idx="1382">
                  <c:v>29949</c:v>
                </c:pt>
                <c:pt idx="1383">
                  <c:v>29950</c:v>
                </c:pt>
                <c:pt idx="1384">
                  <c:v>29951</c:v>
                </c:pt>
                <c:pt idx="1385">
                  <c:v>29952</c:v>
                </c:pt>
                <c:pt idx="1386">
                  <c:v>29953</c:v>
                </c:pt>
                <c:pt idx="1387">
                  <c:v>29954</c:v>
                </c:pt>
                <c:pt idx="1388">
                  <c:v>29955</c:v>
                </c:pt>
                <c:pt idx="1389">
                  <c:v>29956</c:v>
                </c:pt>
                <c:pt idx="1390">
                  <c:v>29957</c:v>
                </c:pt>
                <c:pt idx="1391">
                  <c:v>29958</c:v>
                </c:pt>
                <c:pt idx="1392">
                  <c:v>29959</c:v>
                </c:pt>
                <c:pt idx="1393">
                  <c:v>29960</c:v>
                </c:pt>
                <c:pt idx="1394">
                  <c:v>29961</c:v>
                </c:pt>
                <c:pt idx="1395">
                  <c:v>29962</c:v>
                </c:pt>
                <c:pt idx="1396">
                  <c:v>29963</c:v>
                </c:pt>
                <c:pt idx="1397">
                  <c:v>29964</c:v>
                </c:pt>
                <c:pt idx="1398">
                  <c:v>29965</c:v>
                </c:pt>
                <c:pt idx="1399">
                  <c:v>29966</c:v>
                </c:pt>
                <c:pt idx="1400">
                  <c:v>29967</c:v>
                </c:pt>
                <c:pt idx="1401">
                  <c:v>29968</c:v>
                </c:pt>
                <c:pt idx="1402">
                  <c:v>29969</c:v>
                </c:pt>
                <c:pt idx="1403">
                  <c:v>29970</c:v>
                </c:pt>
                <c:pt idx="1404">
                  <c:v>29971</c:v>
                </c:pt>
                <c:pt idx="1405">
                  <c:v>29972</c:v>
                </c:pt>
                <c:pt idx="1406">
                  <c:v>29973</c:v>
                </c:pt>
                <c:pt idx="1407">
                  <c:v>29974</c:v>
                </c:pt>
                <c:pt idx="1408">
                  <c:v>29975</c:v>
                </c:pt>
                <c:pt idx="1409">
                  <c:v>29976</c:v>
                </c:pt>
                <c:pt idx="1410">
                  <c:v>29977</c:v>
                </c:pt>
                <c:pt idx="1411">
                  <c:v>29978</c:v>
                </c:pt>
                <c:pt idx="1412">
                  <c:v>29979</c:v>
                </c:pt>
                <c:pt idx="1413">
                  <c:v>29980</c:v>
                </c:pt>
                <c:pt idx="1414">
                  <c:v>29981</c:v>
                </c:pt>
                <c:pt idx="1415">
                  <c:v>29982</c:v>
                </c:pt>
                <c:pt idx="1416">
                  <c:v>29983</c:v>
                </c:pt>
                <c:pt idx="1417">
                  <c:v>29984</c:v>
                </c:pt>
                <c:pt idx="1418">
                  <c:v>29985</c:v>
                </c:pt>
                <c:pt idx="1419">
                  <c:v>29986</c:v>
                </c:pt>
                <c:pt idx="1420">
                  <c:v>29987</c:v>
                </c:pt>
                <c:pt idx="1421">
                  <c:v>29988</c:v>
                </c:pt>
                <c:pt idx="1422">
                  <c:v>29989</c:v>
                </c:pt>
                <c:pt idx="1423">
                  <c:v>29990</c:v>
                </c:pt>
                <c:pt idx="1424">
                  <c:v>29991</c:v>
                </c:pt>
                <c:pt idx="1425">
                  <c:v>29992</c:v>
                </c:pt>
                <c:pt idx="1426">
                  <c:v>29993</c:v>
                </c:pt>
                <c:pt idx="1427">
                  <c:v>29994</c:v>
                </c:pt>
                <c:pt idx="1428">
                  <c:v>29995</c:v>
                </c:pt>
                <c:pt idx="1429">
                  <c:v>29996</c:v>
                </c:pt>
                <c:pt idx="1430">
                  <c:v>29997</c:v>
                </c:pt>
                <c:pt idx="1431">
                  <c:v>29998</c:v>
                </c:pt>
                <c:pt idx="1432">
                  <c:v>29999</c:v>
                </c:pt>
                <c:pt idx="1433">
                  <c:v>30000</c:v>
                </c:pt>
                <c:pt idx="1434">
                  <c:v>30001</c:v>
                </c:pt>
                <c:pt idx="1435">
                  <c:v>30002</c:v>
                </c:pt>
                <c:pt idx="1436">
                  <c:v>30003</c:v>
                </c:pt>
                <c:pt idx="1437">
                  <c:v>30004</c:v>
                </c:pt>
                <c:pt idx="1438">
                  <c:v>30005</c:v>
                </c:pt>
                <c:pt idx="1439">
                  <c:v>30006</c:v>
                </c:pt>
                <c:pt idx="1440">
                  <c:v>30007</c:v>
                </c:pt>
                <c:pt idx="1441">
                  <c:v>30008</c:v>
                </c:pt>
                <c:pt idx="1442">
                  <c:v>30009</c:v>
                </c:pt>
                <c:pt idx="1443">
                  <c:v>30010</c:v>
                </c:pt>
                <c:pt idx="1444">
                  <c:v>30011</c:v>
                </c:pt>
                <c:pt idx="1445">
                  <c:v>30012</c:v>
                </c:pt>
                <c:pt idx="1446">
                  <c:v>30013</c:v>
                </c:pt>
                <c:pt idx="1447">
                  <c:v>30014</c:v>
                </c:pt>
                <c:pt idx="1448">
                  <c:v>30015</c:v>
                </c:pt>
                <c:pt idx="1449">
                  <c:v>30016</c:v>
                </c:pt>
                <c:pt idx="1450">
                  <c:v>30017</c:v>
                </c:pt>
                <c:pt idx="1451">
                  <c:v>30018</c:v>
                </c:pt>
                <c:pt idx="1452">
                  <c:v>30019</c:v>
                </c:pt>
                <c:pt idx="1453">
                  <c:v>30020</c:v>
                </c:pt>
                <c:pt idx="1454">
                  <c:v>30021</c:v>
                </c:pt>
                <c:pt idx="1455">
                  <c:v>30022</c:v>
                </c:pt>
                <c:pt idx="1456">
                  <c:v>30023</c:v>
                </c:pt>
                <c:pt idx="1457">
                  <c:v>30024</c:v>
                </c:pt>
                <c:pt idx="1458">
                  <c:v>30025</c:v>
                </c:pt>
                <c:pt idx="1459">
                  <c:v>30026</c:v>
                </c:pt>
                <c:pt idx="1460">
                  <c:v>30027</c:v>
                </c:pt>
                <c:pt idx="1461">
                  <c:v>30028</c:v>
                </c:pt>
                <c:pt idx="1462">
                  <c:v>30029</c:v>
                </c:pt>
                <c:pt idx="1463">
                  <c:v>30030</c:v>
                </c:pt>
                <c:pt idx="1464">
                  <c:v>30031</c:v>
                </c:pt>
                <c:pt idx="1465">
                  <c:v>30032</c:v>
                </c:pt>
                <c:pt idx="1466">
                  <c:v>30033</c:v>
                </c:pt>
                <c:pt idx="1467">
                  <c:v>30034</c:v>
                </c:pt>
                <c:pt idx="1468">
                  <c:v>30035</c:v>
                </c:pt>
                <c:pt idx="1469">
                  <c:v>30036</c:v>
                </c:pt>
                <c:pt idx="1470">
                  <c:v>30037</c:v>
                </c:pt>
                <c:pt idx="1471">
                  <c:v>30038</c:v>
                </c:pt>
                <c:pt idx="1472">
                  <c:v>30039</c:v>
                </c:pt>
                <c:pt idx="1473">
                  <c:v>30040</c:v>
                </c:pt>
                <c:pt idx="1474">
                  <c:v>30041</c:v>
                </c:pt>
                <c:pt idx="1475">
                  <c:v>30042</c:v>
                </c:pt>
                <c:pt idx="1476">
                  <c:v>30043</c:v>
                </c:pt>
                <c:pt idx="1477">
                  <c:v>30044</c:v>
                </c:pt>
                <c:pt idx="1478">
                  <c:v>30045</c:v>
                </c:pt>
                <c:pt idx="1479">
                  <c:v>30046</c:v>
                </c:pt>
                <c:pt idx="1480">
                  <c:v>30047</c:v>
                </c:pt>
                <c:pt idx="1481">
                  <c:v>30048</c:v>
                </c:pt>
                <c:pt idx="1482">
                  <c:v>30049</c:v>
                </c:pt>
                <c:pt idx="1483">
                  <c:v>30050</c:v>
                </c:pt>
                <c:pt idx="1484">
                  <c:v>30051</c:v>
                </c:pt>
                <c:pt idx="1485">
                  <c:v>30052</c:v>
                </c:pt>
                <c:pt idx="1486">
                  <c:v>30053</c:v>
                </c:pt>
                <c:pt idx="1487">
                  <c:v>30054</c:v>
                </c:pt>
                <c:pt idx="1488">
                  <c:v>30055</c:v>
                </c:pt>
                <c:pt idx="1489">
                  <c:v>30056</c:v>
                </c:pt>
                <c:pt idx="1490">
                  <c:v>30057</c:v>
                </c:pt>
                <c:pt idx="1491">
                  <c:v>30058</c:v>
                </c:pt>
                <c:pt idx="1492">
                  <c:v>30059</c:v>
                </c:pt>
                <c:pt idx="1493">
                  <c:v>30060</c:v>
                </c:pt>
                <c:pt idx="1494">
                  <c:v>30061</c:v>
                </c:pt>
                <c:pt idx="1495">
                  <c:v>30062</c:v>
                </c:pt>
                <c:pt idx="1496">
                  <c:v>30063</c:v>
                </c:pt>
                <c:pt idx="1497">
                  <c:v>30064</c:v>
                </c:pt>
                <c:pt idx="1498">
                  <c:v>30065</c:v>
                </c:pt>
                <c:pt idx="1499">
                  <c:v>30066</c:v>
                </c:pt>
                <c:pt idx="1500">
                  <c:v>30067</c:v>
                </c:pt>
                <c:pt idx="1501">
                  <c:v>30068</c:v>
                </c:pt>
                <c:pt idx="1502">
                  <c:v>30069</c:v>
                </c:pt>
                <c:pt idx="1503">
                  <c:v>30070</c:v>
                </c:pt>
                <c:pt idx="1504">
                  <c:v>30071</c:v>
                </c:pt>
                <c:pt idx="1505">
                  <c:v>30103</c:v>
                </c:pt>
                <c:pt idx="1506">
                  <c:v>30104</c:v>
                </c:pt>
                <c:pt idx="1507">
                  <c:v>30105</c:v>
                </c:pt>
                <c:pt idx="1508">
                  <c:v>30106</c:v>
                </c:pt>
                <c:pt idx="1509">
                  <c:v>30107</c:v>
                </c:pt>
                <c:pt idx="1510">
                  <c:v>30108</c:v>
                </c:pt>
                <c:pt idx="1511">
                  <c:v>30109</c:v>
                </c:pt>
                <c:pt idx="1512">
                  <c:v>30110</c:v>
                </c:pt>
                <c:pt idx="1513">
                  <c:v>30111</c:v>
                </c:pt>
                <c:pt idx="1514">
                  <c:v>30112</c:v>
                </c:pt>
                <c:pt idx="1515">
                  <c:v>30113</c:v>
                </c:pt>
                <c:pt idx="1516">
                  <c:v>30114</c:v>
                </c:pt>
                <c:pt idx="1517">
                  <c:v>30115</c:v>
                </c:pt>
                <c:pt idx="1518">
                  <c:v>30116</c:v>
                </c:pt>
                <c:pt idx="1519">
                  <c:v>30117</c:v>
                </c:pt>
                <c:pt idx="1520">
                  <c:v>30118</c:v>
                </c:pt>
                <c:pt idx="1521">
                  <c:v>30119</c:v>
                </c:pt>
                <c:pt idx="1522">
                  <c:v>30120</c:v>
                </c:pt>
                <c:pt idx="1523">
                  <c:v>30121</c:v>
                </c:pt>
                <c:pt idx="1524">
                  <c:v>30122</c:v>
                </c:pt>
                <c:pt idx="1525">
                  <c:v>30123</c:v>
                </c:pt>
                <c:pt idx="1526">
                  <c:v>30124</c:v>
                </c:pt>
                <c:pt idx="1527">
                  <c:v>30125</c:v>
                </c:pt>
                <c:pt idx="1528">
                  <c:v>30126</c:v>
                </c:pt>
                <c:pt idx="1529">
                  <c:v>30127</c:v>
                </c:pt>
                <c:pt idx="1530">
                  <c:v>30128</c:v>
                </c:pt>
                <c:pt idx="1531">
                  <c:v>30129</c:v>
                </c:pt>
                <c:pt idx="1532">
                  <c:v>30130</c:v>
                </c:pt>
                <c:pt idx="1533">
                  <c:v>30131</c:v>
                </c:pt>
                <c:pt idx="1534">
                  <c:v>30132</c:v>
                </c:pt>
                <c:pt idx="1535">
                  <c:v>30133</c:v>
                </c:pt>
                <c:pt idx="1536">
                  <c:v>30134</c:v>
                </c:pt>
                <c:pt idx="1537">
                  <c:v>30135</c:v>
                </c:pt>
                <c:pt idx="1538">
                  <c:v>30136</c:v>
                </c:pt>
                <c:pt idx="1539">
                  <c:v>30137</c:v>
                </c:pt>
                <c:pt idx="1540">
                  <c:v>30138</c:v>
                </c:pt>
                <c:pt idx="1541">
                  <c:v>30139</c:v>
                </c:pt>
                <c:pt idx="1542">
                  <c:v>30140</c:v>
                </c:pt>
                <c:pt idx="1543">
                  <c:v>30141</c:v>
                </c:pt>
                <c:pt idx="1544">
                  <c:v>30142</c:v>
                </c:pt>
                <c:pt idx="1545">
                  <c:v>30143</c:v>
                </c:pt>
                <c:pt idx="1546">
                  <c:v>30144</c:v>
                </c:pt>
                <c:pt idx="1547">
                  <c:v>30145</c:v>
                </c:pt>
                <c:pt idx="1548">
                  <c:v>30146</c:v>
                </c:pt>
                <c:pt idx="1549">
                  <c:v>30147</c:v>
                </c:pt>
                <c:pt idx="1550">
                  <c:v>30148</c:v>
                </c:pt>
                <c:pt idx="1551">
                  <c:v>30149</c:v>
                </c:pt>
                <c:pt idx="1552">
                  <c:v>30150</c:v>
                </c:pt>
                <c:pt idx="1553">
                  <c:v>30151</c:v>
                </c:pt>
                <c:pt idx="1554">
                  <c:v>30152</c:v>
                </c:pt>
                <c:pt idx="1555">
                  <c:v>30153</c:v>
                </c:pt>
                <c:pt idx="1556">
                  <c:v>30154</c:v>
                </c:pt>
                <c:pt idx="1557">
                  <c:v>30155</c:v>
                </c:pt>
                <c:pt idx="1558">
                  <c:v>30156</c:v>
                </c:pt>
                <c:pt idx="1559">
                  <c:v>30157</c:v>
                </c:pt>
                <c:pt idx="1560">
                  <c:v>30158</c:v>
                </c:pt>
                <c:pt idx="1561">
                  <c:v>30159</c:v>
                </c:pt>
                <c:pt idx="1562">
                  <c:v>30160</c:v>
                </c:pt>
                <c:pt idx="1563">
                  <c:v>30161</c:v>
                </c:pt>
                <c:pt idx="1564">
                  <c:v>30162</c:v>
                </c:pt>
                <c:pt idx="1565">
                  <c:v>30163</c:v>
                </c:pt>
                <c:pt idx="1566">
                  <c:v>30164</c:v>
                </c:pt>
                <c:pt idx="1567">
                  <c:v>30165</c:v>
                </c:pt>
                <c:pt idx="1568">
                  <c:v>30166</c:v>
                </c:pt>
                <c:pt idx="1569">
                  <c:v>30167</c:v>
                </c:pt>
                <c:pt idx="1570">
                  <c:v>30168</c:v>
                </c:pt>
                <c:pt idx="1571">
                  <c:v>30169</c:v>
                </c:pt>
                <c:pt idx="1572">
                  <c:v>30170</c:v>
                </c:pt>
                <c:pt idx="1573">
                  <c:v>30171</c:v>
                </c:pt>
                <c:pt idx="1574">
                  <c:v>30172</c:v>
                </c:pt>
                <c:pt idx="1575">
                  <c:v>30173</c:v>
                </c:pt>
                <c:pt idx="1576">
                  <c:v>30174</c:v>
                </c:pt>
                <c:pt idx="1577">
                  <c:v>30175</c:v>
                </c:pt>
                <c:pt idx="1578">
                  <c:v>30176</c:v>
                </c:pt>
                <c:pt idx="1579">
                  <c:v>30177</c:v>
                </c:pt>
                <c:pt idx="1580">
                  <c:v>30178</c:v>
                </c:pt>
                <c:pt idx="1581">
                  <c:v>30179</c:v>
                </c:pt>
                <c:pt idx="1582">
                  <c:v>30180</c:v>
                </c:pt>
                <c:pt idx="1583">
                  <c:v>30181</c:v>
                </c:pt>
                <c:pt idx="1584">
                  <c:v>30182</c:v>
                </c:pt>
                <c:pt idx="1585">
                  <c:v>30183</c:v>
                </c:pt>
                <c:pt idx="1586">
                  <c:v>30184</c:v>
                </c:pt>
                <c:pt idx="1587">
                  <c:v>30185</c:v>
                </c:pt>
                <c:pt idx="1588">
                  <c:v>30186</c:v>
                </c:pt>
                <c:pt idx="1589">
                  <c:v>30187</c:v>
                </c:pt>
                <c:pt idx="1590">
                  <c:v>30188</c:v>
                </c:pt>
                <c:pt idx="1591">
                  <c:v>30189</c:v>
                </c:pt>
                <c:pt idx="1592">
                  <c:v>30190</c:v>
                </c:pt>
                <c:pt idx="1593">
                  <c:v>30191</c:v>
                </c:pt>
                <c:pt idx="1594">
                  <c:v>30192</c:v>
                </c:pt>
                <c:pt idx="1595">
                  <c:v>30193</c:v>
                </c:pt>
                <c:pt idx="1596">
                  <c:v>30194</c:v>
                </c:pt>
                <c:pt idx="1597">
                  <c:v>30195</c:v>
                </c:pt>
                <c:pt idx="1598">
                  <c:v>30196</c:v>
                </c:pt>
                <c:pt idx="1599">
                  <c:v>30197</c:v>
                </c:pt>
                <c:pt idx="1600">
                  <c:v>30198</c:v>
                </c:pt>
                <c:pt idx="1601">
                  <c:v>30199</c:v>
                </c:pt>
                <c:pt idx="1602">
                  <c:v>30200</c:v>
                </c:pt>
                <c:pt idx="1603">
                  <c:v>30201</c:v>
                </c:pt>
                <c:pt idx="1604">
                  <c:v>30202</c:v>
                </c:pt>
                <c:pt idx="1605">
                  <c:v>30203</c:v>
                </c:pt>
                <c:pt idx="1606">
                  <c:v>30204</c:v>
                </c:pt>
                <c:pt idx="1607">
                  <c:v>30205</c:v>
                </c:pt>
                <c:pt idx="1608">
                  <c:v>30206</c:v>
                </c:pt>
                <c:pt idx="1609">
                  <c:v>30207</c:v>
                </c:pt>
                <c:pt idx="1610">
                  <c:v>30208</c:v>
                </c:pt>
                <c:pt idx="1611">
                  <c:v>30209</c:v>
                </c:pt>
                <c:pt idx="1612">
                  <c:v>30210</c:v>
                </c:pt>
                <c:pt idx="1613">
                  <c:v>30211</c:v>
                </c:pt>
                <c:pt idx="1614">
                  <c:v>30212</c:v>
                </c:pt>
                <c:pt idx="1615">
                  <c:v>30213</c:v>
                </c:pt>
                <c:pt idx="1616">
                  <c:v>30214</c:v>
                </c:pt>
                <c:pt idx="1617">
                  <c:v>30215</c:v>
                </c:pt>
                <c:pt idx="1618">
                  <c:v>30216</c:v>
                </c:pt>
                <c:pt idx="1619">
                  <c:v>30217</c:v>
                </c:pt>
                <c:pt idx="1620">
                  <c:v>30218</c:v>
                </c:pt>
                <c:pt idx="1621">
                  <c:v>30219</c:v>
                </c:pt>
                <c:pt idx="1622">
                  <c:v>30220</c:v>
                </c:pt>
                <c:pt idx="1623">
                  <c:v>30221</c:v>
                </c:pt>
                <c:pt idx="1624">
                  <c:v>30222</c:v>
                </c:pt>
                <c:pt idx="1625">
                  <c:v>30223</c:v>
                </c:pt>
                <c:pt idx="1626">
                  <c:v>30224</c:v>
                </c:pt>
                <c:pt idx="1627">
                  <c:v>30225</c:v>
                </c:pt>
                <c:pt idx="1628">
                  <c:v>30226</c:v>
                </c:pt>
                <c:pt idx="1629">
                  <c:v>30227</c:v>
                </c:pt>
                <c:pt idx="1630">
                  <c:v>30228</c:v>
                </c:pt>
                <c:pt idx="1631">
                  <c:v>30229</c:v>
                </c:pt>
                <c:pt idx="1632">
                  <c:v>30230</c:v>
                </c:pt>
                <c:pt idx="1633">
                  <c:v>30231</c:v>
                </c:pt>
                <c:pt idx="1634">
                  <c:v>30232</c:v>
                </c:pt>
                <c:pt idx="1635">
                  <c:v>30233</c:v>
                </c:pt>
                <c:pt idx="1636">
                  <c:v>30234</c:v>
                </c:pt>
                <c:pt idx="1637">
                  <c:v>30235</c:v>
                </c:pt>
                <c:pt idx="1638">
                  <c:v>30236</c:v>
                </c:pt>
                <c:pt idx="1639">
                  <c:v>30237</c:v>
                </c:pt>
                <c:pt idx="1640">
                  <c:v>30238</c:v>
                </c:pt>
                <c:pt idx="1641">
                  <c:v>30239</c:v>
                </c:pt>
                <c:pt idx="1642">
                  <c:v>30240</c:v>
                </c:pt>
                <c:pt idx="1643">
                  <c:v>30241</c:v>
                </c:pt>
                <c:pt idx="1644">
                  <c:v>30242</c:v>
                </c:pt>
                <c:pt idx="1645">
                  <c:v>30243</c:v>
                </c:pt>
                <c:pt idx="1646">
                  <c:v>30244</c:v>
                </c:pt>
                <c:pt idx="1647">
                  <c:v>30245</c:v>
                </c:pt>
                <c:pt idx="1648">
                  <c:v>30246</c:v>
                </c:pt>
                <c:pt idx="1649">
                  <c:v>30247</c:v>
                </c:pt>
                <c:pt idx="1650">
                  <c:v>30248</c:v>
                </c:pt>
                <c:pt idx="1651">
                  <c:v>30249</c:v>
                </c:pt>
                <c:pt idx="1652">
                  <c:v>30250</c:v>
                </c:pt>
                <c:pt idx="1653">
                  <c:v>30251</c:v>
                </c:pt>
                <c:pt idx="1654">
                  <c:v>30252</c:v>
                </c:pt>
                <c:pt idx="1655">
                  <c:v>30253</c:v>
                </c:pt>
                <c:pt idx="1656">
                  <c:v>30254</c:v>
                </c:pt>
                <c:pt idx="1657">
                  <c:v>30255</c:v>
                </c:pt>
                <c:pt idx="1658">
                  <c:v>30256</c:v>
                </c:pt>
                <c:pt idx="1659">
                  <c:v>30257</c:v>
                </c:pt>
                <c:pt idx="1660">
                  <c:v>30258</c:v>
                </c:pt>
                <c:pt idx="1661">
                  <c:v>30259</c:v>
                </c:pt>
                <c:pt idx="1662">
                  <c:v>30260</c:v>
                </c:pt>
                <c:pt idx="1663">
                  <c:v>30261</c:v>
                </c:pt>
                <c:pt idx="1664">
                  <c:v>30262</c:v>
                </c:pt>
                <c:pt idx="1665">
                  <c:v>30263</c:v>
                </c:pt>
                <c:pt idx="1666">
                  <c:v>30264</c:v>
                </c:pt>
                <c:pt idx="1667">
                  <c:v>30265</c:v>
                </c:pt>
                <c:pt idx="1668">
                  <c:v>30266</c:v>
                </c:pt>
                <c:pt idx="1669">
                  <c:v>30267</c:v>
                </c:pt>
                <c:pt idx="1670">
                  <c:v>30268</c:v>
                </c:pt>
                <c:pt idx="1671">
                  <c:v>30269</c:v>
                </c:pt>
                <c:pt idx="1672">
                  <c:v>30270</c:v>
                </c:pt>
                <c:pt idx="1673">
                  <c:v>30271</c:v>
                </c:pt>
                <c:pt idx="1674">
                  <c:v>30272</c:v>
                </c:pt>
                <c:pt idx="1675">
                  <c:v>30273</c:v>
                </c:pt>
                <c:pt idx="1676">
                  <c:v>30274</c:v>
                </c:pt>
                <c:pt idx="1677">
                  <c:v>30275</c:v>
                </c:pt>
                <c:pt idx="1678">
                  <c:v>30276</c:v>
                </c:pt>
                <c:pt idx="1679">
                  <c:v>30277</c:v>
                </c:pt>
                <c:pt idx="1680">
                  <c:v>30278</c:v>
                </c:pt>
                <c:pt idx="1681">
                  <c:v>30279</c:v>
                </c:pt>
                <c:pt idx="1682">
                  <c:v>30280</c:v>
                </c:pt>
                <c:pt idx="1683">
                  <c:v>30281</c:v>
                </c:pt>
                <c:pt idx="1684">
                  <c:v>30282</c:v>
                </c:pt>
                <c:pt idx="1685">
                  <c:v>30283</c:v>
                </c:pt>
                <c:pt idx="1686">
                  <c:v>30284</c:v>
                </c:pt>
                <c:pt idx="1687">
                  <c:v>30285</c:v>
                </c:pt>
                <c:pt idx="1688">
                  <c:v>30286</c:v>
                </c:pt>
                <c:pt idx="1689">
                  <c:v>30287</c:v>
                </c:pt>
                <c:pt idx="1690">
                  <c:v>30288</c:v>
                </c:pt>
                <c:pt idx="1691">
                  <c:v>30289</c:v>
                </c:pt>
                <c:pt idx="1692">
                  <c:v>30290</c:v>
                </c:pt>
                <c:pt idx="1693">
                  <c:v>30291</c:v>
                </c:pt>
                <c:pt idx="1694">
                  <c:v>30292</c:v>
                </c:pt>
                <c:pt idx="1695">
                  <c:v>30293</c:v>
                </c:pt>
                <c:pt idx="1696">
                  <c:v>30294</c:v>
                </c:pt>
                <c:pt idx="1697">
                  <c:v>30295</c:v>
                </c:pt>
                <c:pt idx="1698">
                  <c:v>30296</c:v>
                </c:pt>
                <c:pt idx="1699">
                  <c:v>30297</c:v>
                </c:pt>
                <c:pt idx="1700">
                  <c:v>30298</c:v>
                </c:pt>
                <c:pt idx="1701">
                  <c:v>30299</c:v>
                </c:pt>
                <c:pt idx="1702">
                  <c:v>30300</c:v>
                </c:pt>
                <c:pt idx="1703">
                  <c:v>30301</c:v>
                </c:pt>
                <c:pt idx="1704">
                  <c:v>30302</c:v>
                </c:pt>
                <c:pt idx="1705">
                  <c:v>30303</c:v>
                </c:pt>
                <c:pt idx="1706">
                  <c:v>30304</c:v>
                </c:pt>
                <c:pt idx="1707">
                  <c:v>30305</c:v>
                </c:pt>
                <c:pt idx="1708">
                  <c:v>30306</c:v>
                </c:pt>
                <c:pt idx="1709">
                  <c:v>30307</c:v>
                </c:pt>
                <c:pt idx="1710">
                  <c:v>30308</c:v>
                </c:pt>
                <c:pt idx="1711">
                  <c:v>30309</c:v>
                </c:pt>
                <c:pt idx="1712">
                  <c:v>30310</c:v>
                </c:pt>
                <c:pt idx="1713">
                  <c:v>30311</c:v>
                </c:pt>
                <c:pt idx="1714">
                  <c:v>30312</c:v>
                </c:pt>
                <c:pt idx="1715">
                  <c:v>30313</c:v>
                </c:pt>
                <c:pt idx="1716">
                  <c:v>30314</c:v>
                </c:pt>
                <c:pt idx="1717">
                  <c:v>30315</c:v>
                </c:pt>
                <c:pt idx="1718">
                  <c:v>30316</c:v>
                </c:pt>
                <c:pt idx="1719">
                  <c:v>30317</c:v>
                </c:pt>
                <c:pt idx="1720">
                  <c:v>30318</c:v>
                </c:pt>
                <c:pt idx="1721">
                  <c:v>30319</c:v>
                </c:pt>
                <c:pt idx="1722">
                  <c:v>30320</c:v>
                </c:pt>
                <c:pt idx="1723">
                  <c:v>30321</c:v>
                </c:pt>
                <c:pt idx="1724">
                  <c:v>30322</c:v>
                </c:pt>
                <c:pt idx="1725">
                  <c:v>30323</c:v>
                </c:pt>
                <c:pt idx="1726">
                  <c:v>30324</c:v>
                </c:pt>
                <c:pt idx="1727">
                  <c:v>30325</c:v>
                </c:pt>
                <c:pt idx="1728">
                  <c:v>30326</c:v>
                </c:pt>
                <c:pt idx="1729">
                  <c:v>30327</c:v>
                </c:pt>
                <c:pt idx="1730">
                  <c:v>30328</c:v>
                </c:pt>
                <c:pt idx="1731">
                  <c:v>30329</c:v>
                </c:pt>
                <c:pt idx="1732">
                  <c:v>30330</c:v>
                </c:pt>
                <c:pt idx="1733">
                  <c:v>30331</c:v>
                </c:pt>
                <c:pt idx="1734">
                  <c:v>30332</c:v>
                </c:pt>
                <c:pt idx="1735">
                  <c:v>30333</c:v>
                </c:pt>
                <c:pt idx="1736">
                  <c:v>30334</c:v>
                </c:pt>
                <c:pt idx="1737">
                  <c:v>30335</c:v>
                </c:pt>
                <c:pt idx="1738">
                  <c:v>30336</c:v>
                </c:pt>
                <c:pt idx="1739">
                  <c:v>30337</c:v>
                </c:pt>
                <c:pt idx="1740">
                  <c:v>30338</c:v>
                </c:pt>
                <c:pt idx="1741">
                  <c:v>30339</c:v>
                </c:pt>
                <c:pt idx="1742">
                  <c:v>30340</c:v>
                </c:pt>
                <c:pt idx="1743">
                  <c:v>30341</c:v>
                </c:pt>
                <c:pt idx="1744">
                  <c:v>30342</c:v>
                </c:pt>
                <c:pt idx="1745">
                  <c:v>30343</c:v>
                </c:pt>
                <c:pt idx="1746">
                  <c:v>30344</c:v>
                </c:pt>
                <c:pt idx="1747">
                  <c:v>30345</c:v>
                </c:pt>
                <c:pt idx="1748">
                  <c:v>30346</c:v>
                </c:pt>
                <c:pt idx="1749">
                  <c:v>30347</c:v>
                </c:pt>
                <c:pt idx="1750">
                  <c:v>30348</c:v>
                </c:pt>
                <c:pt idx="1751">
                  <c:v>30349</c:v>
                </c:pt>
                <c:pt idx="1752">
                  <c:v>30350</c:v>
                </c:pt>
                <c:pt idx="1753">
                  <c:v>30351</c:v>
                </c:pt>
                <c:pt idx="1754">
                  <c:v>30352</c:v>
                </c:pt>
                <c:pt idx="1755">
                  <c:v>30353</c:v>
                </c:pt>
                <c:pt idx="1756">
                  <c:v>30354</c:v>
                </c:pt>
                <c:pt idx="1757">
                  <c:v>30355</c:v>
                </c:pt>
                <c:pt idx="1758">
                  <c:v>30356</c:v>
                </c:pt>
                <c:pt idx="1759">
                  <c:v>30357</c:v>
                </c:pt>
                <c:pt idx="1760">
                  <c:v>30358</c:v>
                </c:pt>
                <c:pt idx="1761">
                  <c:v>30359</c:v>
                </c:pt>
                <c:pt idx="1762">
                  <c:v>30360</c:v>
                </c:pt>
                <c:pt idx="1763">
                  <c:v>30361</c:v>
                </c:pt>
                <c:pt idx="1764">
                  <c:v>30362</c:v>
                </c:pt>
                <c:pt idx="1765">
                  <c:v>30363</c:v>
                </c:pt>
                <c:pt idx="1766">
                  <c:v>30364</c:v>
                </c:pt>
                <c:pt idx="1767">
                  <c:v>30365</c:v>
                </c:pt>
                <c:pt idx="1768">
                  <c:v>30366</c:v>
                </c:pt>
                <c:pt idx="1769">
                  <c:v>30367</c:v>
                </c:pt>
                <c:pt idx="1770">
                  <c:v>30368</c:v>
                </c:pt>
                <c:pt idx="1771">
                  <c:v>30369</c:v>
                </c:pt>
                <c:pt idx="1772">
                  <c:v>30370</c:v>
                </c:pt>
                <c:pt idx="1773">
                  <c:v>30371</c:v>
                </c:pt>
                <c:pt idx="1774">
                  <c:v>30372</c:v>
                </c:pt>
                <c:pt idx="1775">
                  <c:v>30373</c:v>
                </c:pt>
                <c:pt idx="1776">
                  <c:v>30374</c:v>
                </c:pt>
                <c:pt idx="1777">
                  <c:v>30375</c:v>
                </c:pt>
                <c:pt idx="1778">
                  <c:v>30376</c:v>
                </c:pt>
                <c:pt idx="1779">
                  <c:v>30377</c:v>
                </c:pt>
                <c:pt idx="1780">
                  <c:v>30378</c:v>
                </c:pt>
                <c:pt idx="1781">
                  <c:v>30379</c:v>
                </c:pt>
                <c:pt idx="1782">
                  <c:v>30380</c:v>
                </c:pt>
                <c:pt idx="1783">
                  <c:v>30381</c:v>
                </c:pt>
                <c:pt idx="1784">
                  <c:v>30382</c:v>
                </c:pt>
                <c:pt idx="1785">
                  <c:v>30383</c:v>
                </c:pt>
                <c:pt idx="1786">
                  <c:v>30384</c:v>
                </c:pt>
                <c:pt idx="1787">
                  <c:v>30385</c:v>
                </c:pt>
                <c:pt idx="1788">
                  <c:v>30386</c:v>
                </c:pt>
                <c:pt idx="1789">
                  <c:v>30387</c:v>
                </c:pt>
                <c:pt idx="1790">
                  <c:v>30388</c:v>
                </c:pt>
                <c:pt idx="1791">
                  <c:v>30389</c:v>
                </c:pt>
                <c:pt idx="1792">
                  <c:v>30390</c:v>
                </c:pt>
                <c:pt idx="1793">
                  <c:v>30391</c:v>
                </c:pt>
                <c:pt idx="1794">
                  <c:v>30392</c:v>
                </c:pt>
                <c:pt idx="1795">
                  <c:v>30393</c:v>
                </c:pt>
                <c:pt idx="1796">
                  <c:v>30394</c:v>
                </c:pt>
                <c:pt idx="1797">
                  <c:v>30395</c:v>
                </c:pt>
                <c:pt idx="1798">
                  <c:v>30396</c:v>
                </c:pt>
                <c:pt idx="1799">
                  <c:v>30397</c:v>
                </c:pt>
                <c:pt idx="1800">
                  <c:v>30398</c:v>
                </c:pt>
                <c:pt idx="1801">
                  <c:v>30399</c:v>
                </c:pt>
                <c:pt idx="1802">
                  <c:v>30400</c:v>
                </c:pt>
                <c:pt idx="1803">
                  <c:v>30401</c:v>
                </c:pt>
                <c:pt idx="1804">
                  <c:v>30402</c:v>
                </c:pt>
                <c:pt idx="1805">
                  <c:v>30403</c:v>
                </c:pt>
                <c:pt idx="1806">
                  <c:v>30404</c:v>
                </c:pt>
                <c:pt idx="1807">
                  <c:v>30405</c:v>
                </c:pt>
                <c:pt idx="1808">
                  <c:v>30406</c:v>
                </c:pt>
                <c:pt idx="1809">
                  <c:v>30407</c:v>
                </c:pt>
                <c:pt idx="1810">
                  <c:v>30408</c:v>
                </c:pt>
                <c:pt idx="1811">
                  <c:v>30409</c:v>
                </c:pt>
                <c:pt idx="1812">
                  <c:v>30410</c:v>
                </c:pt>
                <c:pt idx="1813">
                  <c:v>30411</c:v>
                </c:pt>
                <c:pt idx="1814">
                  <c:v>30412</c:v>
                </c:pt>
                <c:pt idx="1815">
                  <c:v>30413</c:v>
                </c:pt>
                <c:pt idx="1816">
                  <c:v>30414</c:v>
                </c:pt>
                <c:pt idx="1817">
                  <c:v>30415</c:v>
                </c:pt>
                <c:pt idx="1818">
                  <c:v>30416</c:v>
                </c:pt>
                <c:pt idx="1819">
                  <c:v>30417</c:v>
                </c:pt>
                <c:pt idx="1820">
                  <c:v>30418</c:v>
                </c:pt>
                <c:pt idx="1821">
                  <c:v>30419</c:v>
                </c:pt>
                <c:pt idx="1822">
                  <c:v>30420</c:v>
                </c:pt>
                <c:pt idx="1823">
                  <c:v>30421</c:v>
                </c:pt>
                <c:pt idx="1824">
                  <c:v>30422</c:v>
                </c:pt>
                <c:pt idx="1825">
                  <c:v>30423</c:v>
                </c:pt>
                <c:pt idx="1826">
                  <c:v>30424</c:v>
                </c:pt>
                <c:pt idx="1827">
                  <c:v>30425</c:v>
                </c:pt>
                <c:pt idx="1828">
                  <c:v>30426</c:v>
                </c:pt>
                <c:pt idx="1829">
                  <c:v>30427</c:v>
                </c:pt>
                <c:pt idx="1830">
                  <c:v>30428</c:v>
                </c:pt>
                <c:pt idx="1831">
                  <c:v>30429</c:v>
                </c:pt>
                <c:pt idx="1832">
                  <c:v>30430</c:v>
                </c:pt>
                <c:pt idx="1833">
                  <c:v>30431</c:v>
                </c:pt>
                <c:pt idx="1834">
                  <c:v>30432</c:v>
                </c:pt>
                <c:pt idx="1835">
                  <c:v>30433</c:v>
                </c:pt>
                <c:pt idx="1836">
                  <c:v>30434</c:v>
                </c:pt>
                <c:pt idx="1837">
                  <c:v>30435</c:v>
                </c:pt>
                <c:pt idx="1838">
                  <c:v>30436</c:v>
                </c:pt>
                <c:pt idx="1839">
                  <c:v>30437</c:v>
                </c:pt>
                <c:pt idx="1840">
                  <c:v>30438</c:v>
                </c:pt>
                <c:pt idx="1841">
                  <c:v>30439</c:v>
                </c:pt>
                <c:pt idx="1842">
                  <c:v>30440</c:v>
                </c:pt>
                <c:pt idx="1843">
                  <c:v>30441</c:v>
                </c:pt>
                <c:pt idx="1844">
                  <c:v>30442</c:v>
                </c:pt>
                <c:pt idx="1845">
                  <c:v>30443</c:v>
                </c:pt>
                <c:pt idx="1846">
                  <c:v>30444</c:v>
                </c:pt>
                <c:pt idx="1847">
                  <c:v>30445</c:v>
                </c:pt>
                <c:pt idx="1848">
                  <c:v>30446</c:v>
                </c:pt>
                <c:pt idx="1849">
                  <c:v>30447</c:v>
                </c:pt>
                <c:pt idx="1850">
                  <c:v>30448</c:v>
                </c:pt>
                <c:pt idx="1851">
                  <c:v>30449</c:v>
                </c:pt>
                <c:pt idx="1852">
                  <c:v>30450</c:v>
                </c:pt>
                <c:pt idx="1853">
                  <c:v>30451</c:v>
                </c:pt>
                <c:pt idx="1854">
                  <c:v>30452</c:v>
                </c:pt>
                <c:pt idx="1855">
                  <c:v>30453</c:v>
                </c:pt>
                <c:pt idx="1856">
                  <c:v>30454</c:v>
                </c:pt>
                <c:pt idx="1857">
                  <c:v>30455</c:v>
                </c:pt>
                <c:pt idx="1858">
                  <c:v>30456</c:v>
                </c:pt>
                <c:pt idx="1859">
                  <c:v>30457</c:v>
                </c:pt>
                <c:pt idx="1860">
                  <c:v>30458</c:v>
                </c:pt>
                <c:pt idx="1861">
                  <c:v>30459</c:v>
                </c:pt>
                <c:pt idx="1862">
                  <c:v>30460</c:v>
                </c:pt>
                <c:pt idx="1863">
                  <c:v>30461</c:v>
                </c:pt>
                <c:pt idx="1864">
                  <c:v>30462</c:v>
                </c:pt>
                <c:pt idx="1865">
                  <c:v>30463</c:v>
                </c:pt>
                <c:pt idx="1866">
                  <c:v>30464</c:v>
                </c:pt>
                <c:pt idx="1867">
                  <c:v>30465</c:v>
                </c:pt>
                <c:pt idx="1868">
                  <c:v>30466</c:v>
                </c:pt>
                <c:pt idx="1869">
                  <c:v>30467</c:v>
                </c:pt>
                <c:pt idx="1870">
                  <c:v>30468</c:v>
                </c:pt>
                <c:pt idx="1871">
                  <c:v>30469</c:v>
                </c:pt>
                <c:pt idx="1872">
                  <c:v>30470</c:v>
                </c:pt>
                <c:pt idx="1873">
                  <c:v>30471</c:v>
                </c:pt>
                <c:pt idx="1874">
                  <c:v>30472</c:v>
                </c:pt>
                <c:pt idx="1875">
                  <c:v>30473</c:v>
                </c:pt>
                <c:pt idx="1876">
                  <c:v>30474</c:v>
                </c:pt>
                <c:pt idx="1877">
                  <c:v>30475</c:v>
                </c:pt>
                <c:pt idx="1878">
                  <c:v>30476</c:v>
                </c:pt>
                <c:pt idx="1879">
                  <c:v>30477</c:v>
                </c:pt>
                <c:pt idx="1880">
                  <c:v>30478</c:v>
                </c:pt>
                <c:pt idx="1881">
                  <c:v>30479</c:v>
                </c:pt>
                <c:pt idx="1882">
                  <c:v>30480</c:v>
                </c:pt>
                <c:pt idx="1883">
                  <c:v>30481</c:v>
                </c:pt>
                <c:pt idx="1884">
                  <c:v>30482</c:v>
                </c:pt>
                <c:pt idx="1885">
                  <c:v>30483</c:v>
                </c:pt>
                <c:pt idx="1886">
                  <c:v>30484</c:v>
                </c:pt>
                <c:pt idx="1887">
                  <c:v>30485</c:v>
                </c:pt>
                <c:pt idx="1888">
                  <c:v>30486</c:v>
                </c:pt>
                <c:pt idx="1889">
                  <c:v>30487</c:v>
                </c:pt>
                <c:pt idx="1890">
                  <c:v>30488</c:v>
                </c:pt>
                <c:pt idx="1891">
                  <c:v>30489</c:v>
                </c:pt>
                <c:pt idx="1892">
                  <c:v>30490</c:v>
                </c:pt>
                <c:pt idx="1893">
                  <c:v>30491</c:v>
                </c:pt>
                <c:pt idx="1894">
                  <c:v>30492</c:v>
                </c:pt>
                <c:pt idx="1895">
                  <c:v>30493</c:v>
                </c:pt>
                <c:pt idx="1896">
                  <c:v>30494</c:v>
                </c:pt>
                <c:pt idx="1897">
                  <c:v>30495</c:v>
                </c:pt>
                <c:pt idx="1898">
                  <c:v>30496</c:v>
                </c:pt>
                <c:pt idx="1899">
                  <c:v>30497</c:v>
                </c:pt>
                <c:pt idx="1900">
                  <c:v>30498</c:v>
                </c:pt>
                <c:pt idx="1901">
                  <c:v>30499</c:v>
                </c:pt>
                <c:pt idx="1902">
                  <c:v>30500</c:v>
                </c:pt>
                <c:pt idx="1903">
                  <c:v>30501</c:v>
                </c:pt>
                <c:pt idx="1904">
                  <c:v>30502</c:v>
                </c:pt>
                <c:pt idx="1905">
                  <c:v>30503</c:v>
                </c:pt>
                <c:pt idx="1906">
                  <c:v>30504</c:v>
                </c:pt>
                <c:pt idx="1907">
                  <c:v>30505</c:v>
                </c:pt>
                <c:pt idx="1908">
                  <c:v>30506</c:v>
                </c:pt>
                <c:pt idx="1909">
                  <c:v>30507</c:v>
                </c:pt>
                <c:pt idx="1910">
                  <c:v>30508</c:v>
                </c:pt>
                <c:pt idx="1911">
                  <c:v>30509</c:v>
                </c:pt>
                <c:pt idx="1912">
                  <c:v>30510</c:v>
                </c:pt>
                <c:pt idx="1913">
                  <c:v>30511</c:v>
                </c:pt>
                <c:pt idx="1914">
                  <c:v>30512</c:v>
                </c:pt>
                <c:pt idx="1915">
                  <c:v>30513</c:v>
                </c:pt>
                <c:pt idx="1916">
                  <c:v>30514</c:v>
                </c:pt>
                <c:pt idx="1917">
                  <c:v>30515</c:v>
                </c:pt>
                <c:pt idx="1918">
                  <c:v>30516</c:v>
                </c:pt>
                <c:pt idx="1919">
                  <c:v>30517</c:v>
                </c:pt>
                <c:pt idx="1920">
                  <c:v>30518</c:v>
                </c:pt>
                <c:pt idx="1921">
                  <c:v>30519</c:v>
                </c:pt>
                <c:pt idx="1922">
                  <c:v>30520</c:v>
                </c:pt>
                <c:pt idx="1923">
                  <c:v>30521</c:v>
                </c:pt>
                <c:pt idx="1924">
                  <c:v>30522</c:v>
                </c:pt>
                <c:pt idx="1925">
                  <c:v>30523</c:v>
                </c:pt>
                <c:pt idx="1926">
                  <c:v>30524</c:v>
                </c:pt>
                <c:pt idx="1927">
                  <c:v>30525</c:v>
                </c:pt>
                <c:pt idx="1928">
                  <c:v>30526</c:v>
                </c:pt>
                <c:pt idx="1929">
                  <c:v>30527</c:v>
                </c:pt>
                <c:pt idx="1930">
                  <c:v>30528</c:v>
                </c:pt>
                <c:pt idx="1931">
                  <c:v>30529</c:v>
                </c:pt>
                <c:pt idx="1932">
                  <c:v>30530</c:v>
                </c:pt>
                <c:pt idx="1933">
                  <c:v>30531</c:v>
                </c:pt>
                <c:pt idx="1934">
                  <c:v>30532</c:v>
                </c:pt>
                <c:pt idx="1935">
                  <c:v>30533</c:v>
                </c:pt>
                <c:pt idx="1936">
                  <c:v>30534</c:v>
                </c:pt>
                <c:pt idx="1937">
                  <c:v>30535</c:v>
                </c:pt>
                <c:pt idx="1938">
                  <c:v>30536</c:v>
                </c:pt>
                <c:pt idx="1939">
                  <c:v>30537</c:v>
                </c:pt>
                <c:pt idx="1940">
                  <c:v>30538</c:v>
                </c:pt>
                <c:pt idx="1941">
                  <c:v>30539</c:v>
                </c:pt>
                <c:pt idx="1942">
                  <c:v>30540</c:v>
                </c:pt>
                <c:pt idx="1943">
                  <c:v>30541</c:v>
                </c:pt>
                <c:pt idx="1944">
                  <c:v>30542</c:v>
                </c:pt>
                <c:pt idx="1945">
                  <c:v>30543</c:v>
                </c:pt>
                <c:pt idx="1946">
                  <c:v>30544</c:v>
                </c:pt>
                <c:pt idx="1947">
                  <c:v>30545</c:v>
                </c:pt>
                <c:pt idx="1948">
                  <c:v>30546</c:v>
                </c:pt>
                <c:pt idx="1949">
                  <c:v>30547</c:v>
                </c:pt>
                <c:pt idx="1950">
                  <c:v>30548</c:v>
                </c:pt>
                <c:pt idx="1951">
                  <c:v>30549</c:v>
                </c:pt>
                <c:pt idx="1952">
                  <c:v>30550</c:v>
                </c:pt>
                <c:pt idx="1953">
                  <c:v>30551</c:v>
                </c:pt>
                <c:pt idx="1954">
                  <c:v>30552</c:v>
                </c:pt>
                <c:pt idx="1955">
                  <c:v>30553</c:v>
                </c:pt>
                <c:pt idx="1956">
                  <c:v>30554</c:v>
                </c:pt>
                <c:pt idx="1957">
                  <c:v>30555</c:v>
                </c:pt>
                <c:pt idx="1958">
                  <c:v>30556</c:v>
                </c:pt>
                <c:pt idx="1959">
                  <c:v>30557</c:v>
                </c:pt>
                <c:pt idx="1960">
                  <c:v>30558</c:v>
                </c:pt>
                <c:pt idx="1961">
                  <c:v>30559</c:v>
                </c:pt>
                <c:pt idx="1962">
                  <c:v>30560</c:v>
                </c:pt>
                <c:pt idx="1963">
                  <c:v>30561</c:v>
                </c:pt>
                <c:pt idx="1964">
                  <c:v>30562</c:v>
                </c:pt>
                <c:pt idx="1965">
                  <c:v>30563</c:v>
                </c:pt>
                <c:pt idx="1966">
                  <c:v>30564</c:v>
                </c:pt>
                <c:pt idx="1967">
                  <c:v>30565</c:v>
                </c:pt>
                <c:pt idx="1968">
                  <c:v>30566</c:v>
                </c:pt>
                <c:pt idx="1969">
                  <c:v>30567</c:v>
                </c:pt>
                <c:pt idx="1970">
                  <c:v>30568</c:v>
                </c:pt>
                <c:pt idx="1971">
                  <c:v>30569</c:v>
                </c:pt>
                <c:pt idx="1972">
                  <c:v>30570</c:v>
                </c:pt>
                <c:pt idx="1973">
                  <c:v>30571</c:v>
                </c:pt>
                <c:pt idx="1974">
                  <c:v>30572</c:v>
                </c:pt>
                <c:pt idx="1975">
                  <c:v>30573</c:v>
                </c:pt>
                <c:pt idx="1976">
                  <c:v>30574</c:v>
                </c:pt>
                <c:pt idx="1977">
                  <c:v>30575</c:v>
                </c:pt>
                <c:pt idx="1978">
                  <c:v>30576</c:v>
                </c:pt>
                <c:pt idx="1979">
                  <c:v>30577</c:v>
                </c:pt>
                <c:pt idx="1980">
                  <c:v>30578</c:v>
                </c:pt>
                <c:pt idx="1981">
                  <c:v>30579</c:v>
                </c:pt>
                <c:pt idx="1982">
                  <c:v>30580</c:v>
                </c:pt>
                <c:pt idx="1983">
                  <c:v>30581</c:v>
                </c:pt>
                <c:pt idx="1984">
                  <c:v>30582</c:v>
                </c:pt>
                <c:pt idx="1985">
                  <c:v>30583</c:v>
                </c:pt>
                <c:pt idx="1986">
                  <c:v>30584</c:v>
                </c:pt>
                <c:pt idx="1987">
                  <c:v>30585</c:v>
                </c:pt>
                <c:pt idx="1988">
                  <c:v>30586</c:v>
                </c:pt>
                <c:pt idx="1989">
                  <c:v>30587</c:v>
                </c:pt>
                <c:pt idx="1990">
                  <c:v>30588</c:v>
                </c:pt>
                <c:pt idx="1991">
                  <c:v>30589</c:v>
                </c:pt>
                <c:pt idx="1992">
                  <c:v>30590</c:v>
                </c:pt>
                <c:pt idx="1993">
                  <c:v>30591</c:v>
                </c:pt>
                <c:pt idx="1994">
                  <c:v>30592</c:v>
                </c:pt>
                <c:pt idx="1995">
                  <c:v>30593</c:v>
                </c:pt>
                <c:pt idx="1996">
                  <c:v>30594</c:v>
                </c:pt>
                <c:pt idx="1997">
                  <c:v>30595</c:v>
                </c:pt>
                <c:pt idx="1998">
                  <c:v>30596</c:v>
                </c:pt>
                <c:pt idx="1999">
                  <c:v>30597</c:v>
                </c:pt>
                <c:pt idx="2000">
                  <c:v>30598</c:v>
                </c:pt>
                <c:pt idx="2001">
                  <c:v>30599</c:v>
                </c:pt>
                <c:pt idx="2002">
                  <c:v>30600</c:v>
                </c:pt>
                <c:pt idx="2003">
                  <c:v>30601</c:v>
                </c:pt>
                <c:pt idx="2004">
                  <c:v>30602</c:v>
                </c:pt>
                <c:pt idx="2005">
                  <c:v>30603</c:v>
                </c:pt>
                <c:pt idx="2006">
                  <c:v>30604</c:v>
                </c:pt>
                <c:pt idx="2007">
                  <c:v>30605</c:v>
                </c:pt>
                <c:pt idx="2008">
                  <c:v>30606</c:v>
                </c:pt>
                <c:pt idx="2009">
                  <c:v>30607</c:v>
                </c:pt>
                <c:pt idx="2010">
                  <c:v>30608</c:v>
                </c:pt>
                <c:pt idx="2011">
                  <c:v>30609</c:v>
                </c:pt>
                <c:pt idx="2012">
                  <c:v>30610</c:v>
                </c:pt>
                <c:pt idx="2013">
                  <c:v>30611</c:v>
                </c:pt>
                <c:pt idx="2014">
                  <c:v>30612</c:v>
                </c:pt>
                <c:pt idx="2015">
                  <c:v>30613</c:v>
                </c:pt>
                <c:pt idx="2016">
                  <c:v>30614</c:v>
                </c:pt>
                <c:pt idx="2017">
                  <c:v>30615</c:v>
                </c:pt>
                <c:pt idx="2018">
                  <c:v>30616</c:v>
                </c:pt>
                <c:pt idx="2019">
                  <c:v>30617</c:v>
                </c:pt>
                <c:pt idx="2020">
                  <c:v>30618</c:v>
                </c:pt>
                <c:pt idx="2021">
                  <c:v>30619</c:v>
                </c:pt>
                <c:pt idx="2022">
                  <c:v>30620</c:v>
                </c:pt>
                <c:pt idx="2023">
                  <c:v>30621</c:v>
                </c:pt>
                <c:pt idx="2024">
                  <c:v>30622</c:v>
                </c:pt>
                <c:pt idx="2025">
                  <c:v>30623</c:v>
                </c:pt>
                <c:pt idx="2026">
                  <c:v>30624</c:v>
                </c:pt>
                <c:pt idx="2027">
                  <c:v>30625</c:v>
                </c:pt>
                <c:pt idx="2028">
                  <c:v>30626</c:v>
                </c:pt>
                <c:pt idx="2029">
                  <c:v>30627</c:v>
                </c:pt>
                <c:pt idx="2030">
                  <c:v>30628</c:v>
                </c:pt>
                <c:pt idx="2031">
                  <c:v>30629</c:v>
                </c:pt>
                <c:pt idx="2032">
                  <c:v>30630</c:v>
                </c:pt>
                <c:pt idx="2033">
                  <c:v>30631</c:v>
                </c:pt>
                <c:pt idx="2034">
                  <c:v>30632</c:v>
                </c:pt>
                <c:pt idx="2035">
                  <c:v>30633</c:v>
                </c:pt>
                <c:pt idx="2036">
                  <c:v>30634</c:v>
                </c:pt>
                <c:pt idx="2037">
                  <c:v>30635</c:v>
                </c:pt>
                <c:pt idx="2038">
                  <c:v>30636</c:v>
                </c:pt>
                <c:pt idx="2039">
                  <c:v>30637</c:v>
                </c:pt>
                <c:pt idx="2040">
                  <c:v>30638</c:v>
                </c:pt>
                <c:pt idx="2041">
                  <c:v>30639</c:v>
                </c:pt>
                <c:pt idx="2042">
                  <c:v>30640</c:v>
                </c:pt>
                <c:pt idx="2043">
                  <c:v>30641</c:v>
                </c:pt>
                <c:pt idx="2044">
                  <c:v>30642</c:v>
                </c:pt>
                <c:pt idx="2045">
                  <c:v>30643</c:v>
                </c:pt>
                <c:pt idx="2046">
                  <c:v>30644</c:v>
                </c:pt>
                <c:pt idx="2047">
                  <c:v>30645</c:v>
                </c:pt>
                <c:pt idx="2048">
                  <c:v>30646</c:v>
                </c:pt>
                <c:pt idx="2049">
                  <c:v>30647</c:v>
                </c:pt>
                <c:pt idx="2050">
                  <c:v>30648</c:v>
                </c:pt>
                <c:pt idx="2051">
                  <c:v>30649</c:v>
                </c:pt>
                <c:pt idx="2052">
                  <c:v>30650</c:v>
                </c:pt>
                <c:pt idx="2053">
                  <c:v>30651</c:v>
                </c:pt>
                <c:pt idx="2054">
                  <c:v>30652</c:v>
                </c:pt>
                <c:pt idx="2055">
                  <c:v>30653</c:v>
                </c:pt>
                <c:pt idx="2056">
                  <c:v>30654</c:v>
                </c:pt>
                <c:pt idx="2057">
                  <c:v>30655</c:v>
                </c:pt>
                <c:pt idx="2058">
                  <c:v>30656</c:v>
                </c:pt>
                <c:pt idx="2059">
                  <c:v>30657</c:v>
                </c:pt>
                <c:pt idx="2060">
                  <c:v>30658</c:v>
                </c:pt>
                <c:pt idx="2061">
                  <c:v>30659</c:v>
                </c:pt>
                <c:pt idx="2062">
                  <c:v>30660</c:v>
                </c:pt>
                <c:pt idx="2063">
                  <c:v>30661</c:v>
                </c:pt>
                <c:pt idx="2064">
                  <c:v>30662</c:v>
                </c:pt>
                <c:pt idx="2065">
                  <c:v>30663</c:v>
                </c:pt>
                <c:pt idx="2066">
                  <c:v>30664</c:v>
                </c:pt>
                <c:pt idx="2067">
                  <c:v>30665</c:v>
                </c:pt>
                <c:pt idx="2068">
                  <c:v>30666</c:v>
                </c:pt>
                <c:pt idx="2069">
                  <c:v>30667</c:v>
                </c:pt>
                <c:pt idx="2070">
                  <c:v>30668</c:v>
                </c:pt>
                <c:pt idx="2071">
                  <c:v>30669</c:v>
                </c:pt>
                <c:pt idx="2072">
                  <c:v>30670</c:v>
                </c:pt>
                <c:pt idx="2073">
                  <c:v>30671</c:v>
                </c:pt>
                <c:pt idx="2074">
                  <c:v>30672</c:v>
                </c:pt>
                <c:pt idx="2075">
                  <c:v>30673</c:v>
                </c:pt>
                <c:pt idx="2076">
                  <c:v>30674</c:v>
                </c:pt>
                <c:pt idx="2077">
                  <c:v>30675</c:v>
                </c:pt>
                <c:pt idx="2078">
                  <c:v>30676</c:v>
                </c:pt>
                <c:pt idx="2079">
                  <c:v>30677</c:v>
                </c:pt>
                <c:pt idx="2080">
                  <c:v>30678</c:v>
                </c:pt>
                <c:pt idx="2081">
                  <c:v>30679</c:v>
                </c:pt>
                <c:pt idx="2082">
                  <c:v>30680</c:v>
                </c:pt>
                <c:pt idx="2083">
                  <c:v>30681</c:v>
                </c:pt>
                <c:pt idx="2084">
                  <c:v>30682</c:v>
                </c:pt>
                <c:pt idx="2085">
                  <c:v>30683</c:v>
                </c:pt>
                <c:pt idx="2086">
                  <c:v>30684</c:v>
                </c:pt>
                <c:pt idx="2087">
                  <c:v>30685</c:v>
                </c:pt>
                <c:pt idx="2088">
                  <c:v>30686</c:v>
                </c:pt>
                <c:pt idx="2089">
                  <c:v>30687</c:v>
                </c:pt>
                <c:pt idx="2090">
                  <c:v>30688</c:v>
                </c:pt>
                <c:pt idx="2091">
                  <c:v>30689</c:v>
                </c:pt>
                <c:pt idx="2092">
                  <c:v>30690</c:v>
                </c:pt>
                <c:pt idx="2093">
                  <c:v>30691</c:v>
                </c:pt>
                <c:pt idx="2094">
                  <c:v>30692</c:v>
                </c:pt>
                <c:pt idx="2095">
                  <c:v>30693</c:v>
                </c:pt>
                <c:pt idx="2096">
                  <c:v>30694</c:v>
                </c:pt>
                <c:pt idx="2097">
                  <c:v>30697</c:v>
                </c:pt>
                <c:pt idx="2098">
                  <c:v>30698</c:v>
                </c:pt>
                <c:pt idx="2099">
                  <c:v>30699</c:v>
                </c:pt>
                <c:pt idx="2100">
                  <c:v>30700</c:v>
                </c:pt>
                <c:pt idx="2101">
                  <c:v>30701</c:v>
                </c:pt>
                <c:pt idx="2102">
                  <c:v>30702</c:v>
                </c:pt>
                <c:pt idx="2103">
                  <c:v>30703</c:v>
                </c:pt>
                <c:pt idx="2104">
                  <c:v>30704</c:v>
                </c:pt>
                <c:pt idx="2105">
                  <c:v>30705</c:v>
                </c:pt>
                <c:pt idx="2106">
                  <c:v>30706</c:v>
                </c:pt>
                <c:pt idx="2107">
                  <c:v>30707</c:v>
                </c:pt>
                <c:pt idx="2108">
                  <c:v>30708</c:v>
                </c:pt>
                <c:pt idx="2109">
                  <c:v>30709</c:v>
                </c:pt>
                <c:pt idx="2110">
                  <c:v>30710</c:v>
                </c:pt>
                <c:pt idx="2111">
                  <c:v>30711</c:v>
                </c:pt>
                <c:pt idx="2112">
                  <c:v>30712</c:v>
                </c:pt>
                <c:pt idx="2113">
                  <c:v>30713</c:v>
                </c:pt>
                <c:pt idx="2114">
                  <c:v>30714</c:v>
                </c:pt>
                <c:pt idx="2115">
                  <c:v>30715</c:v>
                </c:pt>
                <c:pt idx="2116">
                  <c:v>30716</c:v>
                </c:pt>
                <c:pt idx="2117">
                  <c:v>30717</c:v>
                </c:pt>
                <c:pt idx="2118">
                  <c:v>30718</c:v>
                </c:pt>
                <c:pt idx="2119">
                  <c:v>30719</c:v>
                </c:pt>
                <c:pt idx="2120">
                  <c:v>30720</c:v>
                </c:pt>
                <c:pt idx="2121">
                  <c:v>30721</c:v>
                </c:pt>
                <c:pt idx="2122">
                  <c:v>30722</c:v>
                </c:pt>
                <c:pt idx="2123">
                  <c:v>30723</c:v>
                </c:pt>
                <c:pt idx="2124">
                  <c:v>30724</c:v>
                </c:pt>
                <c:pt idx="2125">
                  <c:v>30725</c:v>
                </c:pt>
                <c:pt idx="2126">
                  <c:v>30726</c:v>
                </c:pt>
                <c:pt idx="2127">
                  <c:v>30727</c:v>
                </c:pt>
                <c:pt idx="2128">
                  <c:v>30728</c:v>
                </c:pt>
                <c:pt idx="2129">
                  <c:v>30729</c:v>
                </c:pt>
                <c:pt idx="2130">
                  <c:v>30730</c:v>
                </c:pt>
                <c:pt idx="2131">
                  <c:v>30731</c:v>
                </c:pt>
                <c:pt idx="2132">
                  <c:v>30732</c:v>
                </c:pt>
                <c:pt idx="2133">
                  <c:v>30733</c:v>
                </c:pt>
                <c:pt idx="2134">
                  <c:v>30734</c:v>
                </c:pt>
                <c:pt idx="2135">
                  <c:v>30735</c:v>
                </c:pt>
                <c:pt idx="2136">
                  <c:v>30736</c:v>
                </c:pt>
                <c:pt idx="2137">
                  <c:v>30737</c:v>
                </c:pt>
                <c:pt idx="2138">
                  <c:v>30738</c:v>
                </c:pt>
                <c:pt idx="2139">
                  <c:v>30739</c:v>
                </c:pt>
                <c:pt idx="2140">
                  <c:v>30740</c:v>
                </c:pt>
                <c:pt idx="2141">
                  <c:v>30741</c:v>
                </c:pt>
                <c:pt idx="2142">
                  <c:v>30742</c:v>
                </c:pt>
                <c:pt idx="2143">
                  <c:v>30743</c:v>
                </c:pt>
                <c:pt idx="2144">
                  <c:v>30744</c:v>
                </c:pt>
                <c:pt idx="2145">
                  <c:v>30745</c:v>
                </c:pt>
                <c:pt idx="2146">
                  <c:v>30746</c:v>
                </c:pt>
                <c:pt idx="2147">
                  <c:v>30747</c:v>
                </c:pt>
                <c:pt idx="2148">
                  <c:v>30748</c:v>
                </c:pt>
                <c:pt idx="2149">
                  <c:v>30749</c:v>
                </c:pt>
                <c:pt idx="2150">
                  <c:v>30750</c:v>
                </c:pt>
                <c:pt idx="2151">
                  <c:v>30751</c:v>
                </c:pt>
                <c:pt idx="2152">
                  <c:v>30752</c:v>
                </c:pt>
                <c:pt idx="2153">
                  <c:v>30753</c:v>
                </c:pt>
                <c:pt idx="2154">
                  <c:v>30754</c:v>
                </c:pt>
                <c:pt idx="2155">
                  <c:v>30755</c:v>
                </c:pt>
                <c:pt idx="2156">
                  <c:v>30756</c:v>
                </c:pt>
                <c:pt idx="2157">
                  <c:v>30757</c:v>
                </c:pt>
                <c:pt idx="2158">
                  <c:v>30758</c:v>
                </c:pt>
                <c:pt idx="2159">
                  <c:v>30759</c:v>
                </c:pt>
                <c:pt idx="2160">
                  <c:v>30760</c:v>
                </c:pt>
                <c:pt idx="2161">
                  <c:v>30761</c:v>
                </c:pt>
                <c:pt idx="2162">
                  <c:v>30762</c:v>
                </c:pt>
                <c:pt idx="2163">
                  <c:v>30763</c:v>
                </c:pt>
                <c:pt idx="2164">
                  <c:v>30764</c:v>
                </c:pt>
                <c:pt idx="2165">
                  <c:v>30765</c:v>
                </c:pt>
                <c:pt idx="2166">
                  <c:v>30766</c:v>
                </c:pt>
                <c:pt idx="2167">
                  <c:v>30767</c:v>
                </c:pt>
                <c:pt idx="2168">
                  <c:v>30768</c:v>
                </c:pt>
                <c:pt idx="2169">
                  <c:v>30769</c:v>
                </c:pt>
                <c:pt idx="2170">
                  <c:v>30770</c:v>
                </c:pt>
                <c:pt idx="2171">
                  <c:v>30771</c:v>
                </c:pt>
                <c:pt idx="2172">
                  <c:v>30772</c:v>
                </c:pt>
                <c:pt idx="2173">
                  <c:v>30773</c:v>
                </c:pt>
                <c:pt idx="2174">
                  <c:v>30774</c:v>
                </c:pt>
                <c:pt idx="2175">
                  <c:v>30775</c:v>
                </c:pt>
                <c:pt idx="2176">
                  <c:v>30776</c:v>
                </c:pt>
                <c:pt idx="2177">
                  <c:v>30777</c:v>
                </c:pt>
                <c:pt idx="2178">
                  <c:v>30778</c:v>
                </c:pt>
                <c:pt idx="2179">
                  <c:v>30779</c:v>
                </c:pt>
                <c:pt idx="2180">
                  <c:v>30780</c:v>
                </c:pt>
                <c:pt idx="2181">
                  <c:v>30781</c:v>
                </c:pt>
                <c:pt idx="2182">
                  <c:v>30782</c:v>
                </c:pt>
                <c:pt idx="2183">
                  <c:v>30783</c:v>
                </c:pt>
                <c:pt idx="2184">
                  <c:v>30784</c:v>
                </c:pt>
                <c:pt idx="2185">
                  <c:v>30785</c:v>
                </c:pt>
                <c:pt idx="2186">
                  <c:v>30786</c:v>
                </c:pt>
                <c:pt idx="2187">
                  <c:v>30787</c:v>
                </c:pt>
                <c:pt idx="2188">
                  <c:v>30788</c:v>
                </c:pt>
                <c:pt idx="2189">
                  <c:v>30789</c:v>
                </c:pt>
                <c:pt idx="2190">
                  <c:v>30790</c:v>
                </c:pt>
                <c:pt idx="2191">
                  <c:v>30791</c:v>
                </c:pt>
                <c:pt idx="2192">
                  <c:v>30792</c:v>
                </c:pt>
                <c:pt idx="2193">
                  <c:v>30793</c:v>
                </c:pt>
                <c:pt idx="2194">
                  <c:v>30794</c:v>
                </c:pt>
                <c:pt idx="2195">
                  <c:v>30795</c:v>
                </c:pt>
                <c:pt idx="2196">
                  <c:v>30796</c:v>
                </c:pt>
                <c:pt idx="2197">
                  <c:v>30797</c:v>
                </c:pt>
                <c:pt idx="2198">
                  <c:v>30798</c:v>
                </c:pt>
                <c:pt idx="2199">
                  <c:v>30799</c:v>
                </c:pt>
                <c:pt idx="2200">
                  <c:v>30800</c:v>
                </c:pt>
                <c:pt idx="2201">
                  <c:v>30801</c:v>
                </c:pt>
                <c:pt idx="2202">
                  <c:v>30802</c:v>
                </c:pt>
                <c:pt idx="2203">
                  <c:v>30803</c:v>
                </c:pt>
                <c:pt idx="2204">
                  <c:v>30804</c:v>
                </c:pt>
                <c:pt idx="2205">
                  <c:v>30805</c:v>
                </c:pt>
                <c:pt idx="2206">
                  <c:v>30806</c:v>
                </c:pt>
                <c:pt idx="2207">
                  <c:v>30807</c:v>
                </c:pt>
                <c:pt idx="2208">
                  <c:v>30808</c:v>
                </c:pt>
                <c:pt idx="2209">
                  <c:v>30809</c:v>
                </c:pt>
                <c:pt idx="2210">
                  <c:v>30810</c:v>
                </c:pt>
                <c:pt idx="2211">
                  <c:v>30811</c:v>
                </c:pt>
                <c:pt idx="2212">
                  <c:v>30812</c:v>
                </c:pt>
                <c:pt idx="2213">
                  <c:v>30813</c:v>
                </c:pt>
                <c:pt idx="2214">
                  <c:v>30814</c:v>
                </c:pt>
                <c:pt idx="2215">
                  <c:v>30815</c:v>
                </c:pt>
                <c:pt idx="2216">
                  <c:v>30816</c:v>
                </c:pt>
                <c:pt idx="2217">
                  <c:v>30817</c:v>
                </c:pt>
                <c:pt idx="2218">
                  <c:v>30818</c:v>
                </c:pt>
                <c:pt idx="2219">
                  <c:v>30819</c:v>
                </c:pt>
                <c:pt idx="2220">
                  <c:v>30820</c:v>
                </c:pt>
                <c:pt idx="2221">
                  <c:v>30821</c:v>
                </c:pt>
                <c:pt idx="2222">
                  <c:v>30822</c:v>
                </c:pt>
                <c:pt idx="2223">
                  <c:v>30823</c:v>
                </c:pt>
                <c:pt idx="2224">
                  <c:v>30824</c:v>
                </c:pt>
                <c:pt idx="2225">
                  <c:v>30825</c:v>
                </c:pt>
                <c:pt idx="2226">
                  <c:v>30826</c:v>
                </c:pt>
                <c:pt idx="2227">
                  <c:v>30827</c:v>
                </c:pt>
                <c:pt idx="2228">
                  <c:v>30828</c:v>
                </c:pt>
                <c:pt idx="2229">
                  <c:v>30829</c:v>
                </c:pt>
                <c:pt idx="2230">
                  <c:v>30830</c:v>
                </c:pt>
                <c:pt idx="2231">
                  <c:v>30831</c:v>
                </c:pt>
                <c:pt idx="2232">
                  <c:v>30832</c:v>
                </c:pt>
                <c:pt idx="2233">
                  <c:v>30833</c:v>
                </c:pt>
                <c:pt idx="2234">
                  <c:v>30834</c:v>
                </c:pt>
                <c:pt idx="2235">
                  <c:v>30835</c:v>
                </c:pt>
                <c:pt idx="2236">
                  <c:v>30836</c:v>
                </c:pt>
                <c:pt idx="2237">
                  <c:v>30837</c:v>
                </c:pt>
                <c:pt idx="2238">
                  <c:v>30838</c:v>
                </c:pt>
                <c:pt idx="2239">
                  <c:v>30839</c:v>
                </c:pt>
                <c:pt idx="2240">
                  <c:v>30840</c:v>
                </c:pt>
                <c:pt idx="2241">
                  <c:v>30841</c:v>
                </c:pt>
                <c:pt idx="2242">
                  <c:v>30842</c:v>
                </c:pt>
                <c:pt idx="2243">
                  <c:v>30843</c:v>
                </c:pt>
                <c:pt idx="2244">
                  <c:v>30844</c:v>
                </c:pt>
                <c:pt idx="2245">
                  <c:v>30845</c:v>
                </c:pt>
                <c:pt idx="2246">
                  <c:v>30846</c:v>
                </c:pt>
                <c:pt idx="2247">
                  <c:v>30847</c:v>
                </c:pt>
                <c:pt idx="2248">
                  <c:v>30848</c:v>
                </c:pt>
                <c:pt idx="2249">
                  <c:v>30849</c:v>
                </c:pt>
                <c:pt idx="2250">
                  <c:v>30850</c:v>
                </c:pt>
                <c:pt idx="2251">
                  <c:v>30851</c:v>
                </c:pt>
                <c:pt idx="2252">
                  <c:v>30852</c:v>
                </c:pt>
                <c:pt idx="2253">
                  <c:v>30853</c:v>
                </c:pt>
                <c:pt idx="2254">
                  <c:v>30854</c:v>
                </c:pt>
                <c:pt idx="2255">
                  <c:v>30855</c:v>
                </c:pt>
                <c:pt idx="2256">
                  <c:v>30856</c:v>
                </c:pt>
                <c:pt idx="2257">
                  <c:v>30857</c:v>
                </c:pt>
                <c:pt idx="2258">
                  <c:v>30858</c:v>
                </c:pt>
                <c:pt idx="2259">
                  <c:v>30859</c:v>
                </c:pt>
                <c:pt idx="2260">
                  <c:v>30860</c:v>
                </c:pt>
                <c:pt idx="2261">
                  <c:v>30861</c:v>
                </c:pt>
                <c:pt idx="2262">
                  <c:v>30862</c:v>
                </c:pt>
                <c:pt idx="2263">
                  <c:v>30863</c:v>
                </c:pt>
                <c:pt idx="2264">
                  <c:v>30864</c:v>
                </c:pt>
                <c:pt idx="2265">
                  <c:v>30865</c:v>
                </c:pt>
                <c:pt idx="2266">
                  <c:v>30866</c:v>
                </c:pt>
                <c:pt idx="2267">
                  <c:v>30867</c:v>
                </c:pt>
                <c:pt idx="2268">
                  <c:v>30868</c:v>
                </c:pt>
                <c:pt idx="2269">
                  <c:v>30869</c:v>
                </c:pt>
                <c:pt idx="2270">
                  <c:v>30870</c:v>
                </c:pt>
                <c:pt idx="2271">
                  <c:v>30871</c:v>
                </c:pt>
                <c:pt idx="2272">
                  <c:v>30872</c:v>
                </c:pt>
                <c:pt idx="2273">
                  <c:v>30873</c:v>
                </c:pt>
                <c:pt idx="2274">
                  <c:v>30874</c:v>
                </c:pt>
                <c:pt idx="2275">
                  <c:v>30875</c:v>
                </c:pt>
                <c:pt idx="2276">
                  <c:v>30876</c:v>
                </c:pt>
                <c:pt idx="2277">
                  <c:v>30877</c:v>
                </c:pt>
                <c:pt idx="2278">
                  <c:v>30878</c:v>
                </c:pt>
                <c:pt idx="2279">
                  <c:v>30879</c:v>
                </c:pt>
                <c:pt idx="2280">
                  <c:v>30880</c:v>
                </c:pt>
                <c:pt idx="2281">
                  <c:v>30881</c:v>
                </c:pt>
                <c:pt idx="2282">
                  <c:v>30882</c:v>
                </c:pt>
                <c:pt idx="2283">
                  <c:v>30883</c:v>
                </c:pt>
                <c:pt idx="2284">
                  <c:v>30884</c:v>
                </c:pt>
                <c:pt idx="2285">
                  <c:v>30885</c:v>
                </c:pt>
                <c:pt idx="2286">
                  <c:v>30886</c:v>
                </c:pt>
                <c:pt idx="2287">
                  <c:v>30887</c:v>
                </c:pt>
                <c:pt idx="2288">
                  <c:v>30888</c:v>
                </c:pt>
                <c:pt idx="2289">
                  <c:v>30889</c:v>
                </c:pt>
                <c:pt idx="2290">
                  <c:v>30890</c:v>
                </c:pt>
                <c:pt idx="2291">
                  <c:v>30891</c:v>
                </c:pt>
                <c:pt idx="2292">
                  <c:v>30892</c:v>
                </c:pt>
                <c:pt idx="2293">
                  <c:v>30893</c:v>
                </c:pt>
                <c:pt idx="2294">
                  <c:v>30894</c:v>
                </c:pt>
                <c:pt idx="2295">
                  <c:v>30895</c:v>
                </c:pt>
                <c:pt idx="2296">
                  <c:v>30896</c:v>
                </c:pt>
                <c:pt idx="2297">
                  <c:v>30897</c:v>
                </c:pt>
                <c:pt idx="2298">
                  <c:v>30898</c:v>
                </c:pt>
                <c:pt idx="2299">
                  <c:v>30899</c:v>
                </c:pt>
                <c:pt idx="2300">
                  <c:v>30900</c:v>
                </c:pt>
                <c:pt idx="2301">
                  <c:v>30901</c:v>
                </c:pt>
                <c:pt idx="2302">
                  <c:v>30902</c:v>
                </c:pt>
                <c:pt idx="2303">
                  <c:v>30903</c:v>
                </c:pt>
                <c:pt idx="2304">
                  <c:v>30904</c:v>
                </c:pt>
                <c:pt idx="2305">
                  <c:v>30905</c:v>
                </c:pt>
                <c:pt idx="2306">
                  <c:v>30906</c:v>
                </c:pt>
                <c:pt idx="2307">
                  <c:v>30907</c:v>
                </c:pt>
                <c:pt idx="2308">
                  <c:v>30908</c:v>
                </c:pt>
                <c:pt idx="2309">
                  <c:v>30909</c:v>
                </c:pt>
                <c:pt idx="2310">
                  <c:v>30910</c:v>
                </c:pt>
                <c:pt idx="2311">
                  <c:v>30911</c:v>
                </c:pt>
                <c:pt idx="2312">
                  <c:v>30912</c:v>
                </c:pt>
                <c:pt idx="2313">
                  <c:v>30913</c:v>
                </c:pt>
                <c:pt idx="2314">
                  <c:v>30914</c:v>
                </c:pt>
                <c:pt idx="2315">
                  <c:v>30915</c:v>
                </c:pt>
                <c:pt idx="2316">
                  <c:v>30916</c:v>
                </c:pt>
                <c:pt idx="2317">
                  <c:v>30917</c:v>
                </c:pt>
                <c:pt idx="2318">
                  <c:v>30918</c:v>
                </c:pt>
                <c:pt idx="2319">
                  <c:v>30919</c:v>
                </c:pt>
                <c:pt idx="2320">
                  <c:v>30920</c:v>
                </c:pt>
                <c:pt idx="2321">
                  <c:v>30921</c:v>
                </c:pt>
                <c:pt idx="2322">
                  <c:v>30922</c:v>
                </c:pt>
                <c:pt idx="2323">
                  <c:v>30923</c:v>
                </c:pt>
                <c:pt idx="2324">
                  <c:v>30924</c:v>
                </c:pt>
                <c:pt idx="2325">
                  <c:v>30925</c:v>
                </c:pt>
                <c:pt idx="2326">
                  <c:v>30926</c:v>
                </c:pt>
                <c:pt idx="2327">
                  <c:v>30927</c:v>
                </c:pt>
                <c:pt idx="2328">
                  <c:v>30928</c:v>
                </c:pt>
                <c:pt idx="2329">
                  <c:v>30929</c:v>
                </c:pt>
                <c:pt idx="2330">
                  <c:v>30930</c:v>
                </c:pt>
                <c:pt idx="2331">
                  <c:v>30931</c:v>
                </c:pt>
                <c:pt idx="2332">
                  <c:v>30932</c:v>
                </c:pt>
                <c:pt idx="2333">
                  <c:v>30933</c:v>
                </c:pt>
                <c:pt idx="2334">
                  <c:v>30934</c:v>
                </c:pt>
                <c:pt idx="2335">
                  <c:v>30935</c:v>
                </c:pt>
                <c:pt idx="2336">
                  <c:v>30936</c:v>
                </c:pt>
                <c:pt idx="2337">
                  <c:v>30937</c:v>
                </c:pt>
                <c:pt idx="2338">
                  <c:v>30938</c:v>
                </c:pt>
                <c:pt idx="2339">
                  <c:v>30939</c:v>
                </c:pt>
                <c:pt idx="2340">
                  <c:v>30940</c:v>
                </c:pt>
                <c:pt idx="2341">
                  <c:v>30941</c:v>
                </c:pt>
                <c:pt idx="2342">
                  <c:v>30942</c:v>
                </c:pt>
                <c:pt idx="2343">
                  <c:v>30943</c:v>
                </c:pt>
                <c:pt idx="2344">
                  <c:v>30944</c:v>
                </c:pt>
                <c:pt idx="2345">
                  <c:v>30945</c:v>
                </c:pt>
                <c:pt idx="2346">
                  <c:v>30946</c:v>
                </c:pt>
                <c:pt idx="2347">
                  <c:v>30947</c:v>
                </c:pt>
                <c:pt idx="2348">
                  <c:v>30948</c:v>
                </c:pt>
                <c:pt idx="2349">
                  <c:v>30949</c:v>
                </c:pt>
                <c:pt idx="2350">
                  <c:v>30950</c:v>
                </c:pt>
                <c:pt idx="2351">
                  <c:v>30951</c:v>
                </c:pt>
                <c:pt idx="2352">
                  <c:v>30952</c:v>
                </c:pt>
                <c:pt idx="2353">
                  <c:v>30953</c:v>
                </c:pt>
                <c:pt idx="2354">
                  <c:v>30954</c:v>
                </c:pt>
                <c:pt idx="2355">
                  <c:v>30955</c:v>
                </c:pt>
                <c:pt idx="2356">
                  <c:v>30956</c:v>
                </c:pt>
                <c:pt idx="2357">
                  <c:v>30957</c:v>
                </c:pt>
                <c:pt idx="2358">
                  <c:v>30958</c:v>
                </c:pt>
                <c:pt idx="2359">
                  <c:v>30959</c:v>
                </c:pt>
                <c:pt idx="2360">
                  <c:v>30960</c:v>
                </c:pt>
                <c:pt idx="2361">
                  <c:v>30961</c:v>
                </c:pt>
                <c:pt idx="2362">
                  <c:v>30962</c:v>
                </c:pt>
                <c:pt idx="2363">
                  <c:v>30963</c:v>
                </c:pt>
                <c:pt idx="2364">
                  <c:v>30964</c:v>
                </c:pt>
                <c:pt idx="2365">
                  <c:v>30965</c:v>
                </c:pt>
                <c:pt idx="2366">
                  <c:v>30966</c:v>
                </c:pt>
                <c:pt idx="2367">
                  <c:v>30967</c:v>
                </c:pt>
                <c:pt idx="2368">
                  <c:v>30968</c:v>
                </c:pt>
                <c:pt idx="2369">
                  <c:v>30969</c:v>
                </c:pt>
                <c:pt idx="2370">
                  <c:v>30970</c:v>
                </c:pt>
                <c:pt idx="2371">
                  <c:v>30971</c:v>
                </c:pt>
                <c:pt idx="2372">
                  <c:v>30972</c:v>
                </c:pt>
                <c:pt idx="2373">
                  <c:v>30973</c:v>
                </c:pt>
                <c:pt idx="2374">
                  <c:v>30974</c:v>
                </c:pt>
                <c:pt idx="2375">
                  <c:v>30975</c:v>
                </c:pt>
                <c:pt idx="2376">
                  <c:v>30976</c:v>
                </c:pt>
                <c:pt idx="2377">
                  <c:v>30977</c:v>
                </c:pt>
                <c:pt idx="2378">
                  <c:v>30978</c:v>
                </c:pt>
                <c:pt idx="2379">
                  <c:v>30979</c:v>
                </c:pt>
                <c:pt idx="2380">
                  <c:v>30980</c:v>
                </c:pt>
                <c:pt idx="2381">
                  <c:v>30981</c:v>
                </c:pt>
                <c:pt idx="2382">
                  <c:v>30982</c:v>
                </c:pt>
                <c:pt idx="2383">
                  <c:v>30983</c:v>
                </c:pt>
                <c:pt idx="2384">
                  <c:v>30984</c:v>
                </c:pt>
                <c:pt idx="2385">
                  <c:v>30985</c:v>
                </c:pt>
                <c:pt idx="2386">
                  <c:v>30986</c:v>
                </c:pt>
                <c:pt idx="2387">
                  <c:v>30987</c:v>
                </c:pt>
                <c:pt idx="2388">
                  <c:v>30988</c:v>
                </c:pt>
                <c:pt idx="2389">
                  <c:v>30989</c:v>
                </c:pt>
                <c:pt idx="2390">
                  <c:v>30990</c:v>
                </c:pt>
                <c:pt idx="2391">
                  <c:v>30995</c:v>
                </c:pt>
                <c:pt idx="2392">
                  <c:v>30996</c:v>
                </c:pt>
                <c:pt idx="2393">
                  <c:v>30997</c:v>
                </c:pt>
                <c:pt idx="2394">
                  <c:v>30998</c:v>
                </c:pt>
                <c:pt idx="2395">
                  <c:v>30999</c:v>
                </c:pt>
                <c:pt idx="2396">
                  <c:v>31000</c:v>
                </c:pt>
                <c:pt idx="2397">
                  <c:v>31001</c:v>
                </c:pt>
                <c:pt idx="2398">
                  <c:v>31002</c:v>
                </c:pt>
                <c:pt idx="2399">
                  <c:v>31003</c:v>
                </c:pt>
                <c:pt idx="2400">
                  <c:v>31004</c:v>
                </c:pt>
                <c:pt idx="2401">
                  <c:v>31005</c:v>
                </c:pt>
                <c:pt idx="2402">
                  <c:v>31006</c:v>
                </c:pt>
                <c:pt idx="2403">
                  <c:v>31007</c:v>
                </c:pt>
                <c:pt idx="2404">
                  <c:v>31008</c:v>
                </c:pt>
                <c:pt idx="2405">
                  <c:v>31009</c:v>
                </c:pt>
                <c:pt idx="2406">
                  <c:v>31010</c:v>
                </c:pt>
                <c:pt idx="2407">
                  <c:v>31011</c:v>
                </c:pt>
                <c:pt idx="2408">
                  <c:v>31012</c:v>
                </c:pt>
                <c:pt idx="2409">
                  <c:v>31013</c:v>
                </c:pt>
                <c:pt idx="2410">
                  <c:v>31014</c:v>
                </c:pt>
                <c:pt idx="2411">
                  <c:v>31015</c:v>
                </c:pt>
                <c:pt idx="2412">
                  <c:v>31016</c:v>
                </c:pt>
                <c:pt idx="2413">
                  <c:v>31017</c:v>
                </c:pt>
                <c:pt idx="2414">
                  <c:v>31018</c:v>
                </c:pt>
                <c:pt idx="2415">
                  <c:v>31019</c:v>
                </c:pt>
                <c:pt idx="2416">
                  <c:v>31020</c:v>
                </c:pt>
                <c:pt idx="2417">
                  <c:v>31021</c:v>
                </c:pt>
                <c:pt idx="2418">
                  <c:v>31022</c:v>
                </c:pt>
                <c:pt idx="2419">
                  <c:v>31023</c:v>
                </c:pt>
                <c:pt idx="2420">
                  <c:v>31024</c:v>
                </c:pt>
                <c:pt idx="2421">
                  <c:v>31025</c:v>
                </c:pt>
                <c:pt idx="2422">
                  <c:v>31026</c:v>
                </c:pt>
                <c:pt idx="2423">
                  <c:v>31027</c:v>
                </c:pt>
                <c:pt idx="2424">
                  <c:v>31028</c:v>
                </c:pt>
                <c:pt idx="2425">
                  <c:v>31029</c:v>
                </c:pt>
                <c:pt idx="2426">
                  <c:v>31030</c:v>
                </c:pt>
                <c:pt idx="2427">
                  <c:v>31031</c:v>
                </c:pt>
                <c:pt idx="2428">
                  <c:v>31032</c:v>
                </c:pt>
                <c:pt idx="2429">
                  <c:v>31033</c:v>
                </c:pt>
                <c:pt idx="2430">
                  <c:v>31034</c:v>
                </c:pt>
                <c:pt idx="2431">
                  <c:v>31035</c:v>
                </c:pt>
                <c:pt idx="2432">
                  <c:v>31036</c:v>
                </c:pt>
                <c:pt idx="2433">
                  <c:v>31037</c:v>
                </c:pt>
                <c:pt idx="2434">
                  <c:v>31038</c:v>
                </c:pt>
                <c:pt idx="2435">
                  <c:v>31039</c:v>
                </c:pt>
                <c:pt idx="2436">
                  <c:v>31040</c:v>
                </c:pt>
                <c:pt idx="2437">
                  <c:v>31041</c:v>
                </c:pt>
                <c:pt idx="2438">
                  <c:v>31042</c:v>
                </c:pt>
                <c:pt idx="2439">
                  <c:v>31043</c:v>
                </c:pt>
                <c:pt idx="2440">
                  <c:v>31044</c:v>
                </c:pt>
                <c:pt idx="2441">
                  <c:v>31045</c:v>
                </c:pt>
                <c:pt idx="2442">
                  <c:v>31046</c:v>
                </c:pt>
                <c:pt idx="2443">
                  <c:v>31047</c:v>
                </c:pt>
                <c:pt idx="2444">
                  <c:v>31048</c:v>
                </c:pt>
                <c:pt idx="2445">
                  <c:v>31049</c:v>
                </c:pt>
                <c:pt idx="2446">
                  <c:v>31050</c:v>
                </c:pt>
                <c:pt idx="2447">
                  <c:v>31051</c:v>
                </c:pt>
                <c:pt idx="2448">
                  <c:v>31052</c:v>
                </c:pt>
                <c:pt idx="2449">
                  <c:v>31053</c:v>
                </c:pt>
                <c:pt idx="2450">
                  <c:v>31054</c:v>
                </c:pt>
                <c:pt idx="2451">
                  <c:v>31055</c:v>
                </c:pt>
                <c:pt idx="2452">
                  <c:v>31056</c:v>
                </c:pt>
                <c:pt idx="2453">
                  <c:v>31057</c:v>
                </c:pt>
                <c:pt idx="2454">
                  <c:v>31058</c:v>
                </c:pt>
                <c:pt idx="2455">
                  <c:v>31059</c:v>
                </c:pt>
                <c:pt idx="2456">
                  <c:v>31060</c:v>
                </c:pt>
                <c:pt idx="2457">
                  <c:v>31061</c:v>
                </c:pt>
                <c:pt idx="2458">
                  <c:v>31062</c:v>
                </c:pt>
                <c:pt idx="2459">
                  <c:v>31063</c:v>
                </c:pt>
                <c:pt idx="2460">
                  <c:v>31064</c:v>
                </c:pt>
                <c:pt idx="2461">
                  <c:v>31065</c:v>
                </c:pt>
                <c:pt idx="2462">
                  <c:v>31066</c:v>
                </c:pt>
                <c:pt idx="2463">
                  <c:v>31067</c:v>
                </c:pt>
                <c:pt idx="2464">
                  <c:v>31068</c:v>
                </c:pt>
                <c:pt idx="2465">
                  <c:v>31069</c:v>
                </c:pt>
                <c:pt idx="2466">
                  <c:v>31070</c:v>
                </c:pt>
                <c:pt idx="2467">
                  <c:v>31071</c:v>
                </c:pt>
                <c:pt idx="2468">
                  <c:v>31072</c:v>
                </c:pt>
                <c:pt idx="2469">
                  <c:v>31073</c:v>
                </c:pt>
                <c:pt idx="2470">
                  <c:v>31074</c:v>
                </c:pt>
                <c:pt idx="2471">
                  <c:v>31075</c:v>
                </c:pt>
                <c:pt idx="2472">
                  <c:v>31076</c:v>
                </c:pt>
                <c:pt idx="2473">
                  <c:v>31077</c:v>
                </c:pt>
                <c:pt idx="2474">
                  <c:v>31078</c:v>
                </c:pt>
                <c:pt idx="2475">
                  <c:v>31079</c:v>
                </c:pt>
                <c:pt idx="2476">
                  <c:v>31080</c:v>
                </c:pt>
                <c:pt idx="2477">
                  <c:v>31081</c:v>
                </c:pt>
                <c:pt idx="2478">
                  <c:v>31082</c:v>
                </c:pt>
                <c:pt idx="2479">
                  <c:v>31083</c:v>
                </c:pt>
                <c:pt idx="2480">
                  <c:v>31084</c:v>
                </c:pt>
                <c:pt idx="2481">
                  <c:v>31085</c:v>
                </c:pt>
                <c:pt idx="2482">
                  <c:v>31086</c:v>
                </c:pt>
                <c:pt idx="2483">
                  <c:v>31087</c:v>
                </c:pt>
                <c:pt idx="2484">
                  <c:v>31088</c:v>
                </c:pt>
                <c:pt idx="2485">
                  <c:v>31089</c:v>
                </c:pt>
                <c:pt idx="2486">
                  <c:v>31090</c:v>
                </c:pt>
                <c:pt idx="2487">
                  <c:v>31091</c:v>
                </c:pt>
                <c:pt idx="2488">
                  <c:v>31092</c:v>
                </c:pt>
                <c:pt idx="2489">
                  <c:v>31093</c:v>
                </c:pt>
                <c:pt idx="2490">
                  <c:v>31094</c:v>
                </c:pt>
                <c:pt idx="2491">
                  <c:v>31095</c:v>
                </c:pt>
                <c:pt idx="2492">
                  <c:v>31096</c:v>
                </c:pt>
                <c:pt idx="2493">
                  <c:v>31097</c:v>
                </c:pt>
                <c:pt idx="2494">
                  <c:v>31098</c:v>
                </c:pt>
                <c:pt idx="2495">
                  <c:v>31099</c:v>
                </c:pt>
                <c:pt idx="2496">
                  <c:v>31100</c:v>
                </c:pt>
                <c:pt idx="2497">
                  <c:v>31101</c:v>
                </c:pt>
                <c:pt idx="2498">
                  <c:v>31102</c:v>
                </c:pt>
                <c:pt idx="2499">
                  <c:v>31103</c:v>
                </c:pt>
                <c:pt idx="2500">
                  <c:v>31104</c:v>
                </c:pt>
                <c:pt idx="2501">
                  <c:v>31105</c:v>
                </c:pt>
                <c:pt idx="2502">
                  <c:v>31106</c:v>
                </c:pt>
                <c:pt idx="2503">
                  <c:v>31107</c:v>
                </c:pt>
                <c:pt idx="2504">
                  <c:v>31108</c:v>
                </c:pt>
                <c:pt idx="2505">
                  <c:v>31109</c:v>
                </c:pt>
                <c:pt idx="2506">
                  <c:v>31110</c:v>
                </c:pt>
                <c:pt idx="2507">
                  <c:v>31111</c:v>
                </c:pt>
                <c:pt idx="2508">
                  <c:v>31112</c:v>
                </c:pt>
                <c:pt idx="2509">
                  <c:v>31113</c:v>
                </c:pt>
                <c:pt idx="2510">
                  <c:v>31114</c:v>
                </c:pt>
                <c:pt idx="2511">
                  <c:v>31115</c:v>
                </c:pt>
                <c:pt idx="2512">
                  <c:v>31116</c:v>
                </c:pt>
                <c:pt idx="2513">
                  <c:v>31117</c:v>
                </c:pt>
                <c:pt idx="2514">
                  <c:v>31118</c:v>
                </c:pt>
                <c:pt idx="2515">
                  <c:v>31119</c:v>
                </c:pt>
                <c:pt idx="2516">
                  <c:v>31120</c:v>
                </c:pt>
                <c:pt idx="2517">
                  <c:v>31121</c:v>
                </c:pt>
                <c:pt idx="2518">
                  <c:v>31122</c:v>
                </c:pt>
                <c:pt idx="2519">
                  <c:v>31123</c:v>
                </c:pt>
                <c:pt idx="2520">
                  <c:v>31124</c:v>
                </c:pt>
                <c:pt idx="2521">
                  <c:v>31125</c:v>
                </c:pt>
                <c:pt idx="2522">
                  <c:v>31126</c:v>
                </c:pt>
                <c:pt idx="2523">
                  <c:v>31127</c:v>
                </c:pt>
                <c:pt idx="2524">
                  <c:v>31128</c:v>
                </c:pt>
                <c:pt idx="2525">
                  <c:v>31129</c:v>
                </c:pt>
                <c:pt idx="2526">
                  <c:v>31130</c:v>
                </c:pt>
                <c:pt idx="2527">
                  <c:v>31131</c:v>
                </c:pt>
                <c:pt idx="2528">
                  <c:v>31132</c:v>
                </c:pt>
                <c:pt idx="2529">
                  <c:v>31134</c:v>
                </c:pt>
                <c:pt idx="2530">
                  <c:v>31135</c:v>
                </c:pt>
                <c:pt idx="2531">
                  <c:v>31136</c:v>
                </c:pt>
                <c:pt idx="2532">
                  <c:v>31137</c:v>
                </c:pt>
                <c:pt idx="2533">
                  <c:v>31138</c:v>
                </c:pt>
                <c:pt idx="2534">
                  <c:v>31139</c:v>
                </c:pt>
                <c:pt idx="2535">
                  <c:v>31140</c:v>
                </c:pt>
                <c:pt idx="2536">
                  <c:v>31141</c:v>
                </c:pt>
                <c:pt idx="2537">
                  <c:v>31142</c:v>
                </c:pt>
                <c:pt idx="2538">
                  <c:v>31143</c:v>
                </c:pt>
                <c:pt idx="2539">
                  <c:v>31144</c:v>
                </c:pt>
                <c:pt idx="2540">
                  <c:v>31145</c:v>
                </c:pt>
                <c:pt idx="2541">
                  <c:v>31146</c:v>
                </c:pt>
                <c:pt idx="2542">
                  <c:v>31147</c:v>
                </c:pt>
                <c:pt idx="2543">
                  <c:v>31148</c:v>
                </c:pt>
                <c:pt idx="2544">
                  <c:v>31149</c:v>
                </c:pt>
                <c:pt idx="2545">
                  <c:v>31150</c:v>
                </c:pt>
                <c:pt idx="2546">
                  <c:v>31151</c:v>
                </c:pt>
                <c:pt idx="2547">
                  <c:v>31152</c:v>
                </c:pt>
                <c:pt idx="2548">
                  <c:v>31153</c:v>
                </c:pt>
                <c:pt idx="2549">
                  <c:v>31154</c:v>
                </c:pt>
                <c:pt idx="2550">
                  <c:v>31155</c:v>
                </c:pt>
                <c:pt idx="2551">
                  <c:v>31156</c:v>
                </c:pt>
                <c:pt idx="2552">
                  <c:v>31157</c:v>
                </c:pt>
                <c:pt idx="2553">
                  <c:v>31158</c:v>
                </c:pt>
                <c:pt idx="2554">
                  <c:v>31159</c:v>
                </c:pt>
                <c:pt idx="2555">
                  <c:v>31160</c:v>
                </c:pt>
                <c:pt idx="2556">
                  <c:v>31161</c:v>
                </c:pt>
                <c:pt idx="2557">
                  <c:v>31162</c:v>
                </c:pt>
                <c:pt idx="2558">
                  <c:v>31163</c:v>
                </c:pt>
                <c:pt idx="2559">
                  <c:v>31164</c:v>
                </c:pt>
                <c:pt idx="2560">
                  <c:v>31165</c:v>
                </c:pt>
                <c:pt idx="2561">
                  <c:v>31166</c:v>
                </c:pt>
                <c:pt idx="2562">
                  <c:v>31167</c:v>
                </c:pt>
                <c:pt idx="2563">
                  <c:v>31168</c:v>
                </c:pt>
                <c:pt idx="2564">
                  <c:v>31169</c:v>
                </c:pt>
                <c:pt idx="2565">
                  <c:v>31170</c:v>
                </c:pt>
                <c:pt idx="2566">
                  <c:v>31171</c:v>
                </c:pt>
                <c:pt idx="2567">
                  <c:v>31172</c:v>
                </c:pt>
                <c:pt idx="2568">
                  <c:v>31173</c:v>
                </c:pt>
                <c:pt idx="2569">
                  <c:v>31174</c:v>
                </c:pt>
                <c:pt idx="2570">
                  <c:v>31175</c:v>
                </c:pt>
                <c:pt idx="2571">
                  <c:v>31176</c:v>
                </c:pt>
                <c:pt idx="2572">
                  <c:v>31177</c:v>
                </c:pt>
                <c:pt idx="2573">
                  <c:v>31178</c:v>
                </c:pt>
                <c:pt idx="2574">
                  <c:v>31179</c:v>
                </c:pt>
                <c:pt idx="2575">
                  <c:v>31180</c:v>
                </c:pt>
                <c:pt idx="2576">
                  <c:v>31181</c:v>
                </c:pt>
                <c:pt idx="2577">
                  <c:v>31182</c:v>
                </c:pt>
                <c:pt idx="2578">
                  <c:v>31183</c:v>
                </c:pt>
                <c:pt idx="2579">
                  <c:v>31184</c:v>
                </c:pt>
                <c:pt idx="2580">
                  <c:v>31185</c:v>
                </c:pt>
                <c:pt idx="2581">
                  <c:v>31186</c:v>
                </c:pt>
                <c:pt idx="2582">
                  <c:v>31187</c:v>
                </c:pt>
                <c:pt idx="2583">
                  <c:v>31188</c:v>
                </c:pt>
                <c:pt idx="2584">
                  <c:v>31189</c:v>
                </c:pt>
                <c:pt idx="2585">
                  <c:v>31190</c:v>
                </c:pt>
                <c:pt idx="2586">
                  <c:v>31191</c:v>
                </c:pt>
                <c:pt idx="2587">
                  <c:v>31192</c:v>
                </c:pt>
                <c:pt idx="2588">
                  <c:v>31193</c:v>
                </c:pt>
                <c:pt idx="2589">
                  <c:v>31194</c:v>
                </c:pt>
                <c:pt idx="2590">
                  <c:v>31195</c:v>
                </c:pt>
                <c:pt idx="2591">
                  <c:v>31196</c:v>
                </c:pt>
                <c:pt idx="2592">
                  <c:v>31197</c:v>
                </c:pt>
                <c:pt idx="2593">
                  <c:v>31198</c:v>
                </c:pt>
                <c:pt idx="2594">
                  <c:v>31199</c:v>
                </c:pt>
                <c:pt idx="2595">
                  <c:v>31200</c:v>
                </c:pt>
                <c:pt idx="2596">
                  <c:v>31201</c:v>
                </c:pt>
                <c:pt idx="2597">
                  <c:v>31202</c:v>
                </c:pt>
                <c:pt idx="2598">
                  <c:v>31203</c:v>
                </c:pt>
                <c:pt idx="2599">
                  <c:v>31204</c:v>
                </c:pt>
                <c:pt idx="2600">
                  <c:v>31205</c:v>
                </c:pt>
                <c:pt idx="2601">
                  <c:v>31206</c:v>
                </c:pt>
                <c:pt idx="2602">
                  <c:v>31207</c:v>
                </c:pt>
                <c:pt idx="2603">
                  <c:v>31208</c:v>
                </c:pt>
                <c:pt idx="2604">
                  <c:v>31209</c:v>
                </c:pt>
                <c:pt idx="2605">
                  <c:v>31210</c:v>
                </c:pt>
                <c:pt idx="2606">
                  <c:v>31211</c:v>
                </c:pt>
                <c:pt idx="2607">
                  <c:v>31212</c:v>
                </c:pt>
                <c:pt idx="2608">
                  <c:v>31213</c:v>
                </c:pt>
                <c:pt idx="2609">
                  <c:v>31214</c:v>
                </c:pt>
                <c:pt idx="2610">
                  <c:v>31215</c:v>
                </c:pt>
                <c:pt idx="2611">
                  <c:v>31216</c:v>
                </c:pt>
                <c:pt idx="2612">
                  <c:v>31217</c:v>
                </c:pt>
                <c:pt idx="2613">
                  <c:v>31218</c:v>
                </c:pt>
                <c:pt idx="2614">
                  <c:v>31219</c:v>
                </c:pt>
                <c:pt idx="2615">
                  <c:v>31220</c:v>
                </c:pt>
                <c:pt idx="2616">
                  <c:v>31221</c:v>
                </c:pt>
                <c:pt idx="2617">
                  <c:v>31222</c:v>
                </c:pt>
                <c:pt idx="2618">
                  <c:v>31223</c:v>
                </c:pt>
                <c:pt idx="2619">
                  <c:v>31224</c:v>
                </c:pt>
                <c:pt idx="2620">
                  <c:v>31225</c:v>
                </c:pt>
                <c:pt idx="2621">
                  <c:v>31226</c:v>
                </c:pt>
                <c:pt idx="2622">
                  <c:v>31227</c:v>
                </c:pt>
                <c:pt idx="2623">
                  <c:v>31228</c:v>
                </c:pt>
                <c:pt idx="2624">
                  <c:v>31229</c:v>
                </c:pt>
                <c:pt idx="2625">
                  <c:v>31230</c:v>
                </c:pt>
                <c:pt idx="2626">
                  <c:v>31231</c:v>
                </c:pt>
                <c:pt idx="2627">
                  <c:v>31232</c:v>
                </c:pt>
                <c:pt idx="2628">
                  <c:v>31233</c:v>
                </c:pt>
                <c:pt idx="2629">
                  <c:v>31234</c:v>
                </c:pt>
                <c:pt idx="2630">
                  <c:v>31235</c:v>
                </c:pt>
                <c:pt idx="2631">
                  <c:v>31236</c:v>
                </c:pt>
                <c:pt idx="2632">
                  <c:v>31237</c:v>
                </c:pt>
                <c:pt idx="2633">
                  <c:v>31238</c:v>
                </c:pt>
                <c:pt idx="2634">
                  <c:v>31239</c:v>
                </c:pt>
                <c:pt idx="2635">
                  <c:v>31240</c:v>
                </c:pt>
                <c:pt idx="2636">
                  <c:v>31241</c:v>
                </c:pt>
                <c:pt idx="2637">
                  <c:v>31242</c:v>
                </c:pt>
                <c:pt idx="2638">
                  <c:v>31243</c:v>
                </c:pt>
                <c:pt idx="2639">
                  <c:v>31244</c:v>
                </c:pt>
                <c:pt idx="2640">
                  <c:v>31245</c:v>
                </c:pt>
                <c:pt idx="2641">
                  <c:v>31246</c:v>
                </c:pt>
                <c:pt idx="2642">
                  <c:v>31247</c:v>
                </c:pt>
                <c:pt idx="2643">
                  <c:v>31248</c:v>
                </c:pt>
                <c:pt idx="2644">
                  <c:v>31249</c:v>
                </c:pt>
                <c:pt idx="2645">
                  <c:v>31250</c:v>
                </c:pt>
                <c:pt idx="2646">
                  <c:v>31251</c:v>
                </c:pt>
                <c:pt idx="2647">
                  <c:v>31252</c:v>
                </c:pt>
                <c:pt idx="2648">
                  <c:v>31253</c:v>
                </c:pt>
                <c:pt idx="2649">
                  <c:v>31254</c:v>
                </c:pt>
                <c:pt idx="2650">
                  <c:v>31255</c:v>
                </c:pt>
                <c:pt idx="2651">
                  <c:v>31256</c:v>
                </c:pt>
                <c:pt idx="2652">
                  <c:v>31257</c:v>
                </c:pt>
                <c:pt idx="2653">
                  <c:v>31258</c:v>
                </c:pt>
                <c:pt idx="2654">
                  <c:v>31259</c:v>
                </c:pt>
                <c:pt idx="2655">
                  <c:v>31260</c:v>
                </c:pt>
                <c:pt idx="2656">
                  <c:v>31261</c:v>
                </c:pt>
                <c:pt idx="2657">
                  <c:v>31262</c:v>
                </c:pt>
                <c:pt idx="2658">
                  <c:v>31263</c:v>
                </c:pt>
                <c:pt idx="2659">
                  <c:v>31264</c:v>
                </c:pt>
                <c:pt idx="2660">
                  <c:v>31265</c:v>
                </c:pt>
                <c:pt idx="2661">
                  <c:v>31266</c:v>
                </c:pt>
                <c:pt idx="2662">
                  <c:v>31267</c:v>
                </c:pt>
                <c:pt idx="2663">
                  <c:v>31268</c:v>
                </c:pt>
                <c:pt idx="2664">
                  <c:v>31269</c:v>
                </c:pt>
                <c:pt idx="2665">
                  <c:v>31270</c:v>
                </c:pt>
                <c:pt idx="2666">
                  <c:v>31271</c:v>
                </c:pt>
                <c:pt idx="2667">
                  <c:v>31272</c:v>
                </c:pt>
                <c:pt idx="2668">
                  <c:v>31273</c:v>
                </c:pt>
                <c:pt idx="2669">
                  <c:v>31274</c:v>
                </c:pt>
                <c:pt idx="2670">
                  <c:v>31275</c:v>
                </c:pt>
                <c:pt idx="2671">
                  <c:v>31276</c:v>
                </c:pt>
                <c:pt idx="2672">
                  <c:v>31277</c:v>
                </c:pt>
                <c:pt idx="2673">
                  <c:v>31278</c:v>
                </c:pt>
                <c:pt idx="2674">
                  <c:v>31279</c:v>
                </c:pt>
                <c:pt idx="2675">
                  <c:v>31280</c:v>
                </c:pt>
                <c:pt idx="2676">
                  <c:v>31281</c:v>
                </c:pt>
                <c:pt idx="2677">
                  <c:v>31282</c:v>
                </c:pt>
                <c:pt idx="2678">
                  <c:v>31283</c:v>
                </c:pt>
                <c:pt idx="2679">
                  <c:v>31284</c:v>
                </c:pt>
                <c:pt idx="2680">
                  <c:v>31285</c:v>
                </c:pt>
                <c:pt idx="2681">
                  <c:v>31286</c:v>
                </c:pt>
                <c:pt idx="2682">
                  <c:v>31287</c:v>
                </c:pt>
                <c:pt idx="2683">
                  <c:v>31288</c:v>
                </c:pt>
                <c:pt idx="2684">
                  <c:v>31289</c:v>
                </c:pt>
                <c:pt idx="2685">
                  <c:v>31290</c:v>
                </c:pt>
                <c:pt idx="2686">
                  <c:v>31291</c:v>
                </c:pt>
                <c:pt idx="2687">
                  <c:v>31292</c:v>
                </c:pt>
                <c:pt idx="2688">
                  <c:v>31293</c:v>
                </c:pt>
                <c:pt idx="2689">
                  <c:v>31294</c:v>
                </c:pt>
                <c:pt idx="2690">
                  <c:v>31295</c:v>
                </c:pt>
                <c:pt idx="2691">
                  <c:v>31296</c:v>
                </c:pt>
                <c:pt idx="2692">
                  <c:v>31297</c:v>
                </c:pt>
                <c:pt idx="2693">
                  <c:v>31298</c:v>
                </c:pt>
                <c:pt idx="2694">
                  <c:v>31299</c:v>
                </c:pt>
                <c:pt idx="2695">
                  <c:v>31300</c:v>
                </c:pt>
                <c:pt idx="2696">
                  <c:v>31301</c:v>
                </c:pt>
                <c:pt idx="2697">
                  <c:v>31302</c:v>
                </c:pt>
                <c:pt idx="2698">
                  <c:v>31303</c:v>
                </c:pt>
                <c:pt idx="2699">
                  <c:v>31304</c:v>
                </c:pt>
                <c:pt idx="2700">
                  <c:v>31305</c:v>
                </c:pt>
                <c:pt idx="2701">
                  <c:v>31306</c:v>
                </c:pt>
                <c:pt idx="2702">
                  <c:v>31307</c:v>
                </c:pt>
                <c:pt idx="2703">
                  <c:v>31308</c:v>
                </c:pt>
                <c:pt idx="2704">
                  <c:v>31309</c:v>
                </c:pt>
                <c:pt idx="2705">
                  <c:v>31310</c:v>
                </c:pt>
                <c:pt idx="2706">
                  <c:v>31311</c:v>
                </c:pt>
                <c:pt idx="2707">
                  <c:v>31312</c:v>
                </c:pt>
                <c:pt idx="2708">
                  <c:v>31313</c:v>
                </c:pt>
                <c:pt idx="2709">
                  <c:v>31314</c:v>
                </c:pt>
                <c:pt idx="2710">
                  <c:v>31315</c:v>
                </c:pt>
                <c:pt idx="2711">
                  <c:v>31316</c:v>
                </c:pt>
                <c:pt idx="2712">
                  <c:v>31317</c:v>
                </c:pt>
                <c:pt idx="2713">
                  <c:v>31318</c:v>
                </c:pt>
                <c:pt idx="2714">
                  <c:v>31319</c:v>
                </c:pt>
                <c:pt idx="2715">
                  <c:v>31320</c:v>
                </c:pt>
                <c:pt idx="2716">
                  <c:v>31321</c:v>
                </c:pt>
                <c:pt idx="2717">
                  <c:v>31322</c:v>
                </c:pt>
                <c:pt idx="2718">
                  <c:v>31323</c:v>
                </c:pt>
                <c:pt idx="2719">
                  <c:v>31324</c:v>
                </c:pt>
                <c:pt idx="2720">
                  <c:v>31325</c:v>
                </c:pt>
                <c:pt idx="2721">
                  <c:v>31326</c:v>
                </c:pt>
                <c:pt idx="2722">
                  <c:v>31327</c:v>
                </c:pt>
                <c:pt idx="2723">
                  <c:v>31328</c:v>
                </c:pt>
                <c:pt idx="2724">
                  <c:v>31329</c:v>
                </c:pt>
                <c:pt idx="2725">
                  <c:v>31330</c:v>
                </c:pt>
                <c:pt idx="2726">
                  <c:v>31331</c:v>
                </c:pt>
                <c:pt idx="2727">
                  <c:v>31332</c:v>
                </c:pt>
                <c:pt idx="2728">
                  <c:v>31333</c:v>
                </c:pt>
                <c:pt idx="2729">
                  <c:v>31334</c:v>
                </c:pt>
                <c:pt idx="2730">
                  <c:v>31335</c:v>
                </c:pt>
                <c:pt idx="2731">
                  <c:v>31336</c:v>
                </c:pt>
                <c:pt idx="2732">
                  <c:v>31337</c:v>
                </c:pt>
                <c:pt idx="2733">
                  <c:v>31338</c:v>
                </c:pt>
                <c:pt idx="2734">
                  <c:v>31339</c:v>
                </c:pt>
                <c:pt idx="2735">
                  <c:v>31340</c:v>
                </c:pt>
                <c:pt idx="2736">
                  <c:v>31341</c:v>
                </c:pt>
                <c:pt idx="2737">
                  <c:v>31342</c:v>
                </c:pt>
                <c:pt idx="2738">
                  <c:v>31343</c:v>
                </c:pt>
                <c:pt idx="2739">
                  <c:v>31344</c:v>
                </c:pt>
                <c:pt idx="2740">
                  <c:v>31345</c:v>
                </c:pt>
                <c:pt idx="2741">
                  <c:v>31346</c:v>
                </c:pt>
                <c:pt idx="2742">
                  <c:v>31347</c:v>
                </c:pt>
                <c:pt idx="2743">
                  <c:v>31348</c:v>
                </c:pt>
                <c:pt idx="2744">
                  <c:v>31349</c:v>
                </c:pt>
                <c:pt idx="2745">
                  <c:v>31350</c:v>
                </c:pt>
                <c:pt idx="2746">
                  <c:v>31351</c:v>
                </c:pt>
                <c:pt idx="2747">
                  <c:v>31352</c:v>
                </c:pt>
                <c:pt idx="2748">
                  <c:v>31353</c:v>
                </c:pt>
                <c:pt idx="2749">
                  <c:v>31354</c:v>
                </c:pt>
                <c:pt idx="2750">
                  <c:v>31355</c:v>
                </c:pt>
                <c:pt idx="2751">
                  <c:v>31356</c:v>
                </c:pt>
                <c:pt idx="2752">
                  <c:v>31357</c:v>
                </c:pt>
                <c:pt idx="2753">
                  <c:v>31358</c:v>
                </c:pt>
                <c:pt idx="2754">
                  <c:v>31359</c:v>
                </c:pt>
                <c:pt idx="2755">
                  <c:v>31360</c:v>
                </c:pt>
                <c:pt idx="2756">
                  <c:v>31361</c:v>
                </c:pt>
                <c:pt idx="2757">
                  <c:v>31362</c:v>
                </c:pt>
                <c:pt idx="2758">
                  <c:v>31363</c:v>
                </c:pt>
                <c:pt idx="2759">
                  <c:v>31364</c:v>
                </c:pt>
                <c:pt idx="2760">
                  <c:v>31365</c:v>
                </c:pt>
                <c:pt idx="2761">
                  <c:v>31366</c:v>
                </c:pt>
                <c:pt idx="2762">
                  <c:v>31367</c:v>
                </c:pt>
                <c:pt idx="2763">
                  <c:v>31368</c:v>
                </c:pt>
                <c:pt idx="2764">
                  <c:v>31369</c:v>
                </c:pt>
                <c:pt idx="2765">
                  <c:v>31370</c:v>
                </c:pt>
                <c:pt idx="2766">
                  <c:v>31371</c:v>
                </c:pt>
                <c:pt idx="2767">
                  <c:v>31372</c:v>
                </c:pt>
                <c:pt idx="2768">
                  <c:v>31373</c:v>
                </c:pt>
                <c:pt idx="2769">
                  <c:v>31374</c:v>
                </c:pt>
                <c:pt idx="2770">
                  <c:v>31375</c:v>
                </c:pt>
                <c:pt idx="2771">
                  <c:v>31376</c:v>
                </c:pt>
                <c:pt idx="2772">
                  <c:v>31377</c:v>
                </c:pt>
                <c:pt idx="2773">
                  <c:v>31378</c:v>
                </c:pt>
                <c:pt idx="2774">
                  <c:v>31379</c:v>
                </c:pt>
                <c:pt idx="2775">
                  <c:v>31380</c:v>
                </c:pt>
                <c:pt idx="2776">
                  <c:v>31381</c:v>
                </c:pt>
                <c:pt idx="2777">
                  <c:v>31382</c:v>
                </c:pt>
                <c:pt idx="2778">
                  <c:v>31383</c:v>
                </c:pt>
                <c:pt idx="2779">
                  <c:v>31384</c:v>
                </c:pt>
                <c:pt idx="2780">
                  <c:v>31385</c:v>
                </c:pt>
                <c:pt idx="2781">
                  <c:v>31386</c:v>
                </c:pt>
                <c:pt idx="2782">
                  <c:v>31387</c:v>
                </c:pt>
                <c:pt idx="2783">
                  <c:v>31388</c:v>
                </c:pt>
                <c:pt idx="2784">
                  <c:v>31389</c:v>
                </c:pt>
                <c:pt idx="2785">
                  <c:v>31390</c:v>
                </c:pt>
                <c:pt idx="2786">
                  <c:v>31391</c:v>
                </c:pt>
                <c:pt idx="2787">
                  <c:v>31392</c:v>
                </c:pt>
                <c:pt idx="2788">
                  <c:v>31393</c:v>
                </c:pt>
                <c:pt idx="2789">
                  <c:v>31394</c:v>
                </c:pt>
                <c:pt idx="2790">
                  <c:v>31395</c:v>
                </c:pt>
                <c:pt idx="2791">
                  <c:v>31396</c:v>
                </c:pt>
                <c:pt idx="2792">
                  <c:v>31397</c:v>
                </c:pt>
                <c:pt idx="2793">
                  <c:v>31398</c:v>
                </c:pt>
                <c:pt idx="2794">
                  <c:v>31399</c:v>
                </c:pt>
                <c:pt idx="2795">
                  <c:v>31400</c:v>
                </c:pt>
                <c:pt idx="2796">
                  <c:v>31401</c:v>
                </c:pt>
                <c:pt idx="2797">
                  <c:v>31402</c:v>
                </c:pt>
                <c:pt idx="2798">
                  <c:v>31403</c:v>
                </c:pt>
                <c:pt idx="2799">
                  <c:v>31404</c:v>
                </c:pt>
                <c:pt idx="2800">
                  <c:v>31405</c:v>
                </c:pt>
                <c:pt idx="2801">
                  <c:v>31406</c:v>
                </c:pt>
                <c:pt idx="2802">
                  <c:v>31407</c:v>
                </c:pt>
                <c:pt idx="2803">
                  <c:v>31408</c:v>
                </c:pt>
                <c:pt idx="2804">
                  <c:v>31409</c:v>
                </c:pt>
                <c:pt idx="2805">
                  <c:v>31410</c:v>
                </c:pt>
                <c:pt idx="2806">
                  <c:v>31411</c:v>
                </c:pt>
                <c:pt idx="2807">
                  <c:v>31412</c:v>
                </c:pt>
                <c:pt idx="2808">
                  <c:v>31413</c:v>
                </c:pt>
                <c:pt idx="2809">
                  <c:v>31414</c:v>
                </c:pt>
                <c:pt idx="2810">
                  <c:v>31415</c:v>
                </c:pt>
                <c:pt idx="2811">
                  <c:v>31416</c:v>
                </c:pt>
                <c:pt idx="2812">
                  <c:v>31417</c:v>
                </c:pt>
                <c:pt idx="2813">
                  <c:v>31418</c:v>
                </c:pt>
                <c:pt idx="2814">
                  <c:v>31419</c:v>
                </c:pt>
                <c:pt idx="2815">
                  <c:v>31420</c:v>
                </c:pt>
                <c:pt idx="2816">
                  <c:v>31421</c:v>
                </c:pt>
                <c:pt idx="2817">
                  <c:v>31422</c:v>
                </c:pt>
                <c:pt idx="2818">
                  <c:v>31423</c:v>
                </c:pt>
                <c:pt idx="2819">
                  <c:v>31424</c:v>
                </c:pt>
                <c:pt idx="2820">
                  <c:v>31425</c:v>
                </c:pt>
                <c:pt idx="2821">
                  <c:v>31426</c:v>
                </c:pt>
                <c:pt idx="2822">
                  <c:v>31427</c:v>
                </c:pt>
                <c:pt idx="2823">
                  <c:v>31428</c:v>
                </c:pt>
                <c:pt idx="2824">
                  <c:v>31429</c:v>
                </c:pt>
                <c:pt idx="2825">
                  <c:v>31430</c:v>
                </c:pt>
                <c:pt idx="2826">
                  <c:v>31431</c:v>
                </c:pt>
                <c:pt idx="2827">
                  <c:v>31432</c:v>
                </c:pt>
                <c:pt idx="2828">
                  <c:v>31433</c:v>
                </c:pt>
                <c:pt idx="2829">
                  <c:v>31434</c:v>
                </c:pt>
                <c:pt idx="2830">
                  <c:v>31435</c:v>
                </c:pt>
                <c:pt idx="2831">
                  <c:v>31436</c:v>
                </c:pt>
                <c:pt idx="2832">
                  <c:v>31437</c:v>
                </c:pt>
                <c:pt idx="2833">
                  <c:v>31438</c:v>
                </c:pt>
                <c:pt idx="2834">
                  <c:v>31439</c:v>
                </c:pt>
                <c:pt idx="2835">
                  <c:v>31440</c:v>
                </c:pt>
                <c:pt idx="2836">
                  <c:v>31441</c:v>
                </c:pt>
                <c:pt idx="2837">
                  <c:v>31442</c:v>
                </c:pt>
                <c:pt idx="2838">
                  <c:v>31443</c:v>
                </c:pt>
                <c:pt idx="2839">
                  <c:v>31444</c:v>
                </c:pt>
                <c:pt idx="2840">
                  <c:v>31445</c:v>
                </c:pt>
                <c:pt idx="2841">
                  <c:v>31446</c:v>
                </c:pt>
                <c:pt idx="2842">
                  <c:v>31447</c:v>
                </c:pt>
                <c:pt idx="2843">
                  <c:v>31448</c:v>
                </c:pt>
                <c:pt idx="2844">
                  <c:v>31449</c:v>
                </c:pt>
                <c:pt idx="2845">
                  <c:v>31450</c:v>
                </c:pt>
                <c:pt idx="2846">
                  <c:v>31451</c:v>
                </c:pt>
                <c:pt idx="2847">
                  <c:v>31452</c:v>
                </c:pt>
                <c:pt idx="2848">
                  <c:v>31453</c:v>
                </c:pt>
                <c:pt idx="2849">
                  <c:v>31454</c:v>
                </c:pt>
                <c:pt idx="2850">
                  <c:v>31455</c:v>
                </c:pt>
                <c:pt idx="2851">
                  <c:v>31456</c:v>
                </c:pt>
                <c:pt idx="2852">
                  <c:v>31457</c:v>
                </c:pt>
                <c:pt idx="2853">
                  <c:v>31458</c:v>
                </c:pt>
                <c:pt idx="2854">
                  <c:v>31459</c:v>
                </c:pt>
                <c:pt idx="2855">
                  <c:v>31460</c:v>
                </c:pt>
                <c:pt idx="2856">
                  <c:v>31461</c:v>
                </c:pt>
                <c:pt idx="2857">
                  <c:v>31462</c:v>
                </c:pt>
                <c:pt idx="2858">
                  <c:v>31463</c:v>
                </c:pt>
                <c:pt idx="2859">
                  <c:v>31464</c:v>
                </c:pt>
                <c:pt idx="2860">
                  <c:v>31465</c:v>
                </c:pt>
                <c:pt idx="2861">
                  <c:v>31466</c:v>
                </c:pt>
                <c:pt idx="2862">
                  <c:v>31467</c:v>
                </c:pt>
                <c:pt idx="2863">
                  <c:v>31468</c:v>
                </c:pt>
                <c:pt idx="2864">
                  <c:v>31469</c:v>
                </c:pt>
                <c:pt idx="2865">
                  <c:v>31470</c:v>
                </c:pt>
                <c:pt idx="2866">
                  <c:v>31471</c:v>
                </c:pt>
                <c:pt idx="2867">
                  <c:v>31472</c:v>
                </c:pt>
                <c:pt idx="2868">
                  <c:v>31473</c:v>
                </c:pt>
                <c:pt idx="2869">
                  <c:v>31474</c:v>
                </c:pt>
                <c:pt idx="2870">
                  <c:v>31475</c:v>
                </c:pt>
                <c:pt idx="2871">
                  <c:v>31476</c:v>
                </c:pt>
                <c:pt idx="2872">
                  <c:v>31477</c:v>
                </c:pt>
                <c:pt idx="2873">
                  <c:v>31478</c:v>
                </c:pt>
                <c:pt idx="2874">
                  <c:v>31479</c:v>
                </c:pt>
                <c:pt idx="2875">
                  <c:v>31480</c:v>
                </c:pt>
                <c:pt idx="2876">
                  <c:v>31481</c:v>
                </c:pt>
                <c:pt idx="2877">
                  <c:v>31482</c:v>
                </c:pt>
                <c:pt idx="2878">
                  <c:v>31483</c:v>
                </c:pt>
                <c:pt idx="2879">
                  <c:v>31484</c:v>
                </c:pt>
                <c:pt idx="2880">
                  <c:v>31485</c:v>
                </c:pt>
                <c:pt idx="2881">
                  <c:v>31486</c:v>
                </c:pt>
                <c:pt idx="2882">
                  <c:v>31487</c:v>
                </c:pt>
                <c:pt idx="2883">
                  <c:v>31488</c:v>
                </c:pt>
                <c:pt idx="2884">
                  <c:v>31489</c:v>
                </c:pt>
                <c:pt idx="2885">
                  <c:v>31490</c:v>
                </c:pt>
                <c:pt idx="2886">
                  <c:v>31491</c:v>
                </c:pt>
                <c:pt idx="2887">
                  <c:v>31492</c:v>
                </c:pt>
                <c:pt idx="2888">
                  <c:v>31493</c:v>
                </c:pt>
                <c:pt idx="2889">
                  <c:v>31494</c:v>
                </c:pt>
                <c:pt idx="2890">
                  <c:v>31495</c:v>
                </c:pt>
                <c:pt idx="2891">
                  <c:v>31496</c:v>
                </c:pt>
                <c:pt idx="2892">
                  <c:v>31497</c:v>
                </c:pt>
                <c:pt idx="2893">
                  <c:v>31498</c:v>
                </c:pt>
                <c:pt idx="2894">
                  <c:v>31499</c:v>
                </c:pt>
                <c:pt idx="2895">
                  <c:v>31500</c:v>
                </c:pt>
                <c:pt idx="2896">
                  <c:v>31501</c:v>
                </c:pt>
                <c:pt idx="2897">
                  <c:v>31502</c:v>
                </c:pt>
                <c:pt idx="2898">
                  <c:v>31503</c:v>
                </c:pt>
                <c:pt idx="2899">
                  <c:v>31504</c:v>
                </c:pt>
                <c:pt idx="2900">
                  <c:v>31505</c:v>
                </c:pt>
                <c:pt idx="2901">
                  <c:v>31506</c:v>
                </c:pt>
                <c:pt idx="2902">
                  <c:v>31507</c:v>
                </c:pt>
                <c:pt idx="2903">
                  <c:v>31508</c:v>
                </c:pt>
                <c:pt idx="2904">
                  <c:v>31509</c:v>
                </c:pt>
                <c:pt idx="2905">
                  <c:v>31510</c:v>
                </c:pt>
                <c:pt idx="2906">
                  <c:v>31511</c:v>
                </c:pt>
                <c:pt idx="2907">
                  <c:v>31512</c:v>
                </c:pt>
                <c:pt idx="2908">
                  <c:v>31513</c:v>
                </c:pt>
                <c:pt idx="2909">
                  <c:v>31514</c:v>
                </c:pt>
                <c:pt idx="2910">
                  <c:v>31515</c:v>
                </c:pt>
                <c:pt idx="2911">
                  <c:v>31516</c:v>
                </c:pt>
                <c:pt idx="2912">
                  <c:v>31517</c:v>
                </c:pt>
                <c:pt idx="2913">
                  <c:v>31518</c:v>
                </c:pt>
                <c:pt idx="2914">
                  <c:v>31519</c:v>
                </c:pt>
                <c:pt idx="2915">
                  <c:v>31520</c:v>
                </c:pt>
                <c:pt idx="2916">
                  <c:v>31521</c:v>
                </c:pt>
                <c:pt idx="2917">
                  <c:v>31522</c:v>
                </c:pt>
                <c:pt idx="2918">
                  <c:v>31523</c:v>
                </c:pt>
                <c:pt idx="2919">
                  <c:v>31524</c:v>
                </c:pt>
                <c:pt idx="2920">
                  <c:v>31525</c:v>
                </c:pt>
                <c:pt idx="2921">
                  <c:v>31526</c:v>
                </c:pt>
                <c:pt idx="2922">
                  <c:v>31527</c:v>
                </c:pt>
                <c:pt idx="2923">
                  <c:v>31528</c:v>
                </c:pt>
                <c:pt idx="2924">
                  <c:v>31529</c:v>
                </c:pt>
                <c:pt idx="2925">
                  <c:v>31530</c:v>
                </c:pt>
                <c:pt idx="2926">
                  <c:v>31531</c:v>
                </c:pt>
                <c:pt idx="2927">
                  <c:v>31532</c:v>
                </c:pt>
                <c:pt idx="2928">
                  <c:v>31533</c:v>
                </c:pt>
                <c:pt idx="2929">
                  <c:v>31534</c:v>
                </c:pt>
                <c:pt idx="2930">
                  <c:v>31535</c:v>
                </c:pt>
                <c:pt idx="2931">
                  <c:v>31536</c:v>
                </c:pt>
                <c:pt idx="2932">
                  <c:v>31537</c:v>
                </c:pt>
                <c:pt idx="2933">
                  <c:v>31538</c:v>
                </c:pt>
                <c:pt idx="2934">
                  <c:v>31539</c:v>
                </c:pt>
                <c:pt idx="2935">
                  <c:v>31540</c:v>
                </c:pt>
                <c:pt idx="2936">
                  <c:v>31541</c:v>
                </c:pt>
                <c:pt idx="2937">
                  <c:v>31542</c:v>
                </c:pt>
                <c:pt idx="2938">
                  <c:v>31543</c:v>
                </c:pt>
                <c:pt idx="2939">
                  <c:v>31544</c:v>
                </c:pt>
                <c:pt idx="2940">
                  <c:v>31545</c:v>
                </c:pt>
                <c:pt idx="2941">
                  <c:v>31546</c:v>
                </c:pt>
                <c:pt idx="2942">
                  <c:v>31547</c:v>
                </c:pt>
                <c:pt idx="2943">
                  <c:v>31548</c:v>
                </c:pt>
                <c:pt idx="2944">
                  <c:v>31549</c:v>
                </c:pt>
                <c:pt idx="2945">
                  <c:v>31550</c:v>
                </c:pt>
                <c:pt idx="2946">
                  <c:v>31551</c:v>
                </c:pt>
                <c:pt idx="2947">
                  <c:v>31552</c:v>
                </c:pt>
                <c:pt idx="2948">
                  <c:v>31553</c:v>
                </c:pt>
                <c:pt idx="2949">
                  <c:v>31554</c:v>
                </c:pt>
                <c:pt idx="2950">
                  <c:v>31555</c:v>
                </c:pt>
                <c:pt idx="2951">
                  <c:v>31556</c:v>
                </c:pt>
                <c:pt idx="2952">
                  <c:v>31557</c:v>
                </c:pt>
                <c:pt idx="2953">
                  <c:v>31558</c:v>
                </c:pt>
                <c:pt idx="2954">
                  <c:v>31559</c:v>
                </c:pt>
                <c:pt idx="2955">
                  <c:v>31560</c:v>
                </c:pt>
                <c:pt idx="2956">
                  <c:v>31561</c:v>
                </c:pt>
                <c:pt idx="2957">
                  <c:v>31562</c:v>
                </c:pt>
                <c:pt idx="2958">
                  <c:v>31563</c:v>
                </c:pt>
                <c:pt idx="2959">
                  <c:v>31564</c:v>
                </c:pt>
                <c:pt idx="2960">
                  <c:v>31565</c:v>
                </c:pt>
                <c:pt idx="2961">
                  <c:v>31566</c:v>
                </c:pt>
                <c:pt idx="2962">
                  <c:v>31567</c:v>
                </c:pt>
                <c:pt idx="2963">
                  <c:v>31568</c:v>
                </c:pt>
                <c:pt idx="2964">
                  <c:v>31569</c:v>
                </c:pt>
                <c:pt idx="2965">
                  <c:v>31570</c:v>
                </c:pt>
                <c:pt idx="2966">
                  <c:v>31571</c:v>
                </c:pt>
                <c:pt idx="2967">
                  <c:v>31572</c:v>
                </c:pt>
                <c:pt idx="2968">
                  <c:v>31573</c:v>
                </c:pt>
                <c:pt idx="2969">
                  <c:v>31574</c:v>
                </c:pt>
                <c:pt idx="2970">
                  <c:v>31575</c:v>
                </c:pt>
                <c:pt idx="2971">
                  <c:v>31576</c:v>
                </c:pt>
                <c:pt idx="2972">
                  <c:v>31577</c:v>
                </c:pt>
                <c:pt idx="2973">
                  <c:v>31578</c:v>
                </c:pt>
                <c:pt idx="2974">
                  <c:v>31579</c:v>
                </c:pt>
                <c:pt idx="2975">
                  <c:v>31580</c:v>
                </c:pt>
                <c:pt idx="2976">
                  <c:v>31581</c:v>
                </c:pt>
                <c:pt idx="2977">
                  <c:v>31582</c:v>
                </c:pt>
                <c:pt idx="2978">
                  <c:v>31583</c:v>
                </c:pt>
                <c:pt idx="2979">
                  <c:v>31584</c:v>
                </c:pt>
                <c:pt idx="2980">
                  <c:v>31585</c:v>
                </c:pt>
                <c:pt idx="2981">
                  <c:v>31586</c:v>
                </c:pt>
                <c:pt idx="2982">
                  <c:v>31587</c:v>
                </c:pt>
                <c:pt idx="2983">
                  <c:v>31588</c:v>
                </c:pt>
                <c:pt idx="2984">
                  <c:v>31589</c:v>
                </c:pt>
                <c:pt idx="2985">
                  <c:v>31590</c:v>
                </c:pt>
                <c:pt idx="2986">
                  <c:v>31591</c:v>
                </c:pt>
                <c:pt idx="2987">
                  <c:v>31592</c:v>
                </c:pt>
                <c:pt idx="2988">
                  <c:v>31593</c:v>
                </c:pt>
                <c:pt idx="2989">
                  <c:v>31594</c:v>
                </c:pt>
                <c:pt idx="2990">
                  <c:v>31595</c:v>
                </c:pt>
                <c:pt idx="2991">
                  <c:v>31596</c:v>
                </c:pt>
                <c:pt idx="2992">
                  <c:v>31597</c:v>
                </c:pt>
                <c:pt idx="2993">
                  <c:v>31598</c:v>
                </c:pt>
                <c:pt idx="2994">
                  <c:v>31599</c:v>
                </c:pt>
                <c:pt idx="2995">
                  <c:v>31600</c:v>
                </c:pt>
                <c:pt idx="2996">
                  <c:v>31601</c:v>
                </c:pt>
                <c:pt idx="2997">
                  <c:v>31602</c:v>
                </c:pt>
                <c:pt idx="2998">
                  <c:v>31603</c:v>
                </c:pt>
                <c:pt idx="2999">
                  <c:v>31604</c:v>
                </c:pt>
                <c:pt idx="3000">
                  <c:v>31605</c:v>
                </c:pt>
                <c:pt idx="3001">
                  <c:v>31606</c:v>
                </c:pt>
                <c:pt idx="3002">
                  <c:v>31607</c:v>
                </c:pt>
                <c:pt idx="3003">
                  <c:v>31608</c:v>
                </c:pt>
                <c:pt idx="3004">
                  <c:v>31609</c:v>
                </c:pt>
                <c:pt idx="3005">
                  <c:v>31610</c:v>
                </c:pt>
                <c:pt idx="3006">
                  <c:v>31611</c:v>
                </c:pt>
                <c:pt idx="3007">
                  <c:v>31612</c:v>
                </c:pt>
                <c:pt idx="3008">
                  <c:v>31613</c:v>
                </c:pt>
                <c:pt idx="3009">
                  <c:v>31614</c:v>
                </c:pt>
                <c:pt idx="3010">
                  <c:v>31615</c:v>
                </c:pt>
                <c:pt idx="3011">
                  <c:v>31616</c:v>
                </c:pt>
                <c:pt idx="3012">
                  <c:v>31617</c:v>
                </c:pt>
                <c:pt idx="3013">
                  <c:v>31618</c:v>
                </c:pt>
                <c:pt idx="3014">
                  <c:v>31619</c:v>
                </c:pt>
                <c:pt idx="3015">
                  <c:v>31620</c:v>
                </c:pt>
                <c:pt idx="3016">
                  <c:v>31621</c:v>
                </c:pt>
                <c:pt idx="3017">
                  <c:v>31622</c:v>
                </c:pt>
                <c:pt idx="3018">
                  <c:v>31623</c:v>
                </c:pt>
                <c:pt idx="3019">
                  <c:v>31624</c:v>
                </c:pt>
                <c:pt idx="3020">
                  <c:v>31625</c:v>
                </c:pt>
                <c:pt idx="3021">
                  <c:v>31626</c:v>
                </c:pt>
                <c:pt idx="3022">
                  <c:v>31627</c:v>
                </c:pt>
                <c:pt idx="3023">
                  <c:v>31628</c:v>
                </c:pt>
                <c:pt idx="3024">
                  <c:v>31629</c:v>
                </c:pt>
                <c:pt idx="3025">
                  <c:v>31630</c:v>
                </c:pt>
                <c:pt idx="3026">
                  <c:v>31631</c:v>
                </c:pt>
                <c:pt idx="3027">
                  <c:v>31632</c:v>
                </c:pt>
                <c:pt idx="3028">
                  <c:v>31633</c:v>
                </c:pt>
                <c:pt idx="3029">
                  <c:v>31634</c:v>
                </c:pt>
                <c:pt idx="3030">
                  <c:v>31635</c:v>
                </c:pt>
                <c:pt idx="3031">
                  <c:v>31636</c:v>
                </c:pt>
                <c:pt idx="3032">
                  <c:v>31637</c:v>
                </c:pt>
                <c:pt idx="3033">
                  <c:v>31638</c:v>
                </c:pt>
                <c:pt idx="3034">
                  <c:v>31639</c:v>
                </c:pt>
                <c:pt idx="3035">
                  <c:v>31640</c:v>
                </c:pt>
                <c:pt idx="3036">
                  <c:v>31641</c:v>
                </c:pt>
                <c:pt idx="3037">
                  <c:v>31642</c:v>
                </c:pt>
                <c:pt idx="3038">
                  <c:v>31643</c:v>
                </c:pt>
                <c:pt idx="3039">
                  <c:v>31644</c:v>
                </c:pt>
                <c:pt idx="3040">
                  <c:v>31645</c:v>
                </c:pt>
                <c:pt idx="3041">
                  <c:v>31646</c:v>
                </c:pt>
                <c:pt idx="3042">
                  <c:v>31647</c:v>
                </c:pt>
                <c:pt idx="3043">
                  <c:v>31648</c:v>
                </c:pt>
                <c:pt idx="3044">
                  <c:v>31649</c:v>
                </c:pt>
                <c:pt idx="3045">
                  <c:v>31650</c:v>
                </c:pt>
                <c:pt idx="3046">
                  <c:v>31651</c:v>
                </c:pt>
                <c:pt idx="3047">
                  <c:v>31652</c:v>
                </c:pt>
                <c:pt idx="3048">
                  <c:v>31653</c:v>
                </c:pt>
                <c:pt idx="3049">
                  <c:v>31654</c:v>
                </c:pt>
                <c:pt idx="3050">
                  <c:v>31655</c:v>
                </c:pt>
                <c:pt idx="3051">
                  <c:v>31656</c:v>
                </c:pt>
                <c:pt idx="3052">
                  <c:v>31657</c:v>
                </c:pt>
                <c:pt idx="3053">
                  <c:v>31658</c:v>
                </c:pt>
                <c:pt idx="3054">
                  <c:v>31659</c:v>
                </c:pt>
                <c:pt idx="3055">
                  <c:v>31660</c:v>
                </c:pt>
                <c:pt idx="3056">
                  <c:v>31661</c:v>
                </c:pt>
                <c:pt idx="3057">
                  <c:v>31662</c:v>
                </c:pt>
                <c:pt idx="3058">
                  <c:v>31663</c:v>
                </c:pt>
                <c:pt idx="3059">
                  <c:v>31664</c:v>
                </c:pt>
                <c:pt idx="3060">
                  <c:v>31665</c:v>
                </c:pt>
                <c:pt idx="3061">
                  <c:v>31666</c:v>
                </c:pt>
                <c:pt idx="3062">
                  <c:v>31667</c:v>
                </c:pt>
                <c:pt idx="3063">
                  <c:v>31668</c:v>
                </c:pt>
                <c:pt idx="3064">
                  <c:v>31669</c:v>
                </c:pt>
                <c:pt idx="3065">
                  <c:v>31670</c:v>
                </c:pt>
                <c:pt idx="3066">
                  <c:v>31671</c:v>
                </c:pt>
                <c:pt idx="3067">
                  <c:v>31672</c:v>
                </c:pt>
                <c:pt idx="3068">
                  <c:v>31673</c:v>
                </c:pt>
                <c:pt idx="3069">
                  <c:v>31674</c:v>
                </c:pt>
                <c:pt idx="3070">
                  <c:v>31675</c:v>
                </c:pt>
                <c:pt idx="3071">
                  <c:v>31676</c:v>
                </c:pt>
                <c:pt idx="3072">
                  <c:v>31677</c:v>
                </c:pt>
                <c:pt idx="3073">
                  <c:v>31678</c:v>
                </c:pt>
                <c:pt idx="3074">
                  <c:v>31679</c:v>
                </c:pt>
                <c:pt idx="3075">
                  <c:v>31680</c:v>
                </c:pt>
                <c:pt idx="3076">
                  <c:v>31681</c:v>
                </c:pt>
                <c:pt idx="3077">
                  <c:v>31682</c:v>
                </c:pt>
                <c:pt idx="3078">
                  <c:v>31683</c:v>
                </c:pt>
                <c:pt idx="3079">
                  <c:v>31684</c:v>
                </c:pt>
                <c:pt idx="3080">
                  <c:v>31685</c:v>
                </c:pt>
                <c:pt idx="3081">
                  <c:v>31686</c:v>
                </c:pt>
                <c:pt idx="3082">
                  <c:v>31687</c:v>
                </c:pt>
                <c:pt idx="3083">
                  <c:v>31688</c:v>
                </c:pt>
                <c:pt idx="3084">
                  <c:v>31689</c:v>
                </c:pt>
                <c:pt idx="3085">
                  <c:v>31690</c:v>
                </c:pt>
                <c:pt idx="3086">
                  <c:v>31691</c:v>
                </c:pt>
                <c:pt idx="3087">
                  <c:v>31692</c:v>
                </c:pt>
                <c:pt idx="3088">
                  <c:v>31693</c:v>
                </c:pt>
                <c:pt idx="3089">
                  <c:v>31694</c:v>
                </c:pt>
                <c:pt idx="3090">
                  <c:v>31695</c:v>
                </c:pt>
                <c:pt idx="3091">
                  <c:v>31696</c:v>
                </c:pt>
                <c:pt idx="3092">
                  <c:v>31697</c:v>
                </c:pt>
                <c:pt idx="3093">
                  <c:v>31698</c:v>
                </c:pt>
                <c:pt idx="3094">
                  <c:v>31699</c:v>
                </c:pt>
                <c:pt idx="3095">
                  <c:v>31700</c:v>
                </c:pt>
                <c:pt idx="3096">
                  <c:v>31701</c:v>
                </c:pt>
                <c:pt idx="3097">
                  <c:v>31702</c:v>
                </c:pt>
                <c:pt idx="3098">
                  <c:v>31703</c:v>
                </c:pt>
                <c:pt idx="3099">
                  <c:v>31704</c:v>
                </c:pt>
                <c:pt idx="3100">
                  <c:v>31705</c:v>
                </c:pt>
                <c:pt idx="3101">
                  <c:v>31706</c:v>
                </c:pt>
                <c:pt idx="3102">
                  <c:v>31707</c:v>
                </c:pt>
                <c:pt idx="3103">
                  <c:v>31708</c:v>
                </c:pt>
                <c:pt idx="3104">
                  <c:v>31709</c:v>
                </c:pt>
                <c:pt idx="3105">
                  <c:v>31710</c:v>
                </c:pt>
                <c:pt idx="3106">
                  <c:v>31711</c:v>
                </c:pt>
                <c:pt idx="3107">
                  <c:v>31712</c:v>
                </c:pt>
                <c:pt idx="3108">
                  <c:v>31713</c:v>
                </c:pt>
                <c:pt idx="3109">
                  <c:v>31714</c:v>
                </c:pt>
                <c:pt idx="3110">
                  <c:v>31715</c:v>
                </c:pt>
                <c:pt idx="3111">
                  <c:v>31716</c:v>
                </c:pt>
                <c:pt idx="3112">
                  <c:v>31717</c:v>
                </c:pt>
                <c:pt idx="3113">
                  <c:v>31718</c:v>
                </c:pt>
                <c:pt idx="3114">
                  <c:v>31719</c:v>
                </c:pt>
                <c:pt idx="3115">
                  <c:v>31720</c:v>
                </c:pt>
                <c:pt idx="3116">
                  <c:v>31721</c:v>
                </c:pt>
                <c:pt idx="3117">
                  <c:v>31722</c:v>
                </c:pt>
                <c:pt idx="3118">
                  <c:v>31723</c:v>
                </c:pt>
                <c:pt idx="3119">
                  <c:v>31724</c:v>
                </c:pt>
                <c:pt idx="3120">
                  <c:v>31725</c:v>
                </c:pt>
                <c:pt idx="3121">
                  <c:v>31726</c:v>
                </c:pt>
                <c:pt idx="3122">
                  <c:v>31727</c:v>
                </c:pt>
                <c:pt idx="3123">
                  <c:v>31728</c:v>
                </c:pt>
                <c:pt idx="3124">
                  <c:v>31729</c:v>
                </c:pt>
                <c:pt idx="3125">
                  <c:v>31730</c:v>
                </c:pt>
                <c:pt idx="3126">
                  <c:v>31731</c:v>
                </c:pt>
                <c:pt idx="3127">
                  <c:v>31732</c:v>
                </c:pt>
                <c:pt idx="3128">
                  <c:v>31733</c:v>
                </c:pt>
                <c:pt idx="3129">
                  <c:v>31734</c:v>
                </c:pt>
                <c:pt idx="3130">
                  <c:v>31735</c:v>
                </c:pt>
                <c:pt idx="3131">
                  <c:v>31736</c:v>
                </c:pt>
                <c:pt idx="3132">
                  <c:v>31737</c:v>
                </c:pt>
                <c:pt idx="3133">
                  <c:v>31738</c:v>
                </c:pt>
                <c:pt idx="3134">
                  <c:v>31739</c:v>
                </c:pt>
                <c:pt idx="3135">
                  <c:v>31740</c:v>
                </c:pt>
                <c:pt idx="3136">
                  <c:v>31741</c:v>
                </c:pt>
                <c:pt idx="3137">
                  <c:v>31742</c:v>
                </c:pt>
                <c:pt idx="3138">
                  <c:v>31743</c:v>
                </c:pt>
                <c:pt idx="3139">
                  <c:v>31744</c:v>
                </c:pt>
                <c:pt idx="3140">
                  <c:v>31745</c:v>
                </c:pt>
                <c:pt idx="3141">
                  <c:v>31746</c:v>
                </c:pt>
                <c:pt idx="3142">
                  <c:v>31747</c:v>
                </c:pt>
                <c:pt idx="3143">
                  <c:v>31748</c:v>
                </c:pt>
                <c:pt idx="3144">
                  <c:v>31749</c:v>
                </c:pt>
                <c:pt idx="3145">
                  <c:v>31750</c:v>
                </c:pt>
                <c:pt idx="3146">
                  <c:v>31751</c:v>
                </c:pt>
                <c:pt idx="3147">
                  <c:v>31752</c:v>
                </c:pt>
                <c:pt idx="3148">
                  <c:v>31753</c:v>
                </c:pt>
                <c:pt idx="3149">
                  <c:v>31754</c:v>
                </c:pt>
                <c:pt idx="3150">
                  <c:v>31755</c:v>
                </c:pt>
                <c:pt idx="3151">
                  <c:v>31756</c:v>
                </c:pt>
                <c:pt idx="3152">
                  <c:v>31757</c:v>
                </c:pt>
                <c:pt idx="3153">
                  <c:v>31758</c:v>
                </c:pt>
                <c:pt idx="3154">
                  <c:v>31759</c:v>
                </c:pt>
                <c:pt idx="3155">
                  <c:v>31760</c:v>
                </c:pt>
                <c:pt idx="3156">
                  <c:v>31761</c:v>
                </c:pt>
                <c:pt idx="3157">
                  <c:v>31762</c:v>
                </c:pt>
                <c:pt idx="3158">
                  <c:v>31763</c:v>
                </c:pt>
                <c:pt idx="3159">
                  <c:v>31764</c:v>
                </c:pt>
                <c:pt idx="3160">
                  <c:v>31765</c:v>
                </c:pt>
                <c:pt idx="3161">
                  <c:v>31766</c:v>
                </c:pt>
                <c:pt idx="3162">
                  <c:v>31767</c:v>
                </c:pt>
                <c:pt idx="3163">
                  <c:v>31768</c:v>
                </c:pt>
                <c:pt idx="3164">
                  <c:v>31769</c:v>
                </c:pt>
                <c:pt idx="3165">
                  <c:v>31770</c:v>
                </c:pt>
                <c:pt idx="3166">
                  <c:v>31771</c:v>
                </c:pt>
                <c:pt idx="3167">
                  <c:v>31772</c:v>
                </c:pt>
                <c:pt idx="3168">
                  <c:v>31773</c:v>
                </c:pt>
                <c:pt idx="3169">
                  <c:v>31774</c:v>
                </c:pt>
                <c:pt idx="3170">
                  <c:v>31775</c:v>
                </c:pt>
                <c:pt idx="3171">
                  <c:v>31776</c:v>
                </c:pt>
                <c:pt idx="3172">
                  <c:v>31777</c:v>
                </c:pt>
                <c:pt idx="3173">
                  <c:v>31778</c:v>
                </c:pt>
                <c:pt idx="3174">
                  <c:v>31779</c:v>
                </c:pt>
                <c:pt idx="3175">
                  <c:v>31780</c:v>
                </c:pt>
                <c:pt idx="3176">
                  <c:v>31781</c:v>
                </c:pt>
                <c:pt idx="3177">
                  <c:v>31782</c:v>
                </c:pt>
                <c:pt idx="3178">
                  <c:v>31783</c:v>
                </c:pt>
                <c:pt idx="3179">
                  <c:v>31784</c:v>
                </c:pt>
                <c:pt idx="3180">
                  <c:v>31785</c:v>
                </c:pt>
                <c:pt idx="3181">
                  <c:v>31786</c:v>
                </c:pt>
                <c:pt idx="3182">
                  <c:v>31787</c:v>
                </c:pt>
                <c:pt idx="3183">
                  <c:v>31788</c:v>
                </c:pt>
                <c:pt idx="3184">
                  <c:v>31789</c:v>
                </c:pt>
                <c:pt idx="3185">
                  <c:v>31790</c:v>
                </c:pt>
                <c:pt idx="3186">
                  <c:v>31791</c:v>
                </c:pt>
                <c:pt idx="3187">
                  <c:v>31792</c:v>
                </c:pt>
                <c:pt idx="3188">
                  <c:v>31793</c:v>
                </c:pt>
                <c:pt idx="3189">
                  <c:v>31794</c:v>
                </c:pt>
                <c:pt idx="3190">
                  <c:v>31795</c:v>
                </c:pt>
                <c:pt idx="3191">
                  <c:v>31796</c:v>
                </c:pt>
                <c:pt idx="3192">
                  <c:v>31797</c:v>
                </c:pt>
                <c:pt idx="3193">
                  <c:v>31798</c:v>
                </c:pt>
                <c:pt idx="3194">
                  <c:v>31799</c:v>
                </c:pt>
                <c:pt idx="3195">
                  <c:v>31800</c:v>
                </c:pt>
                <c:pt idx="3196">
                  <c:v>31801</c:v>
                </c:pt>
                <c:pt idx="3197">
                  <c:v>31802</c:v>
                </c:pt>
                <c:pt idx="3198">
                  <c:v>31803</c:v>
                </c:pt>
                <c:pt idx="3199">
                  <c:v>31804</c:v>
                </c:pt>
                <c:pt idx="3200">
                  <c:v>31805</c:v>
                </c:pt>
                <c:pt idx="3201">
                  <c:v>31806</c:v>
                </c:pt>
                <c:pt idx="3202">
                  <c:v>31807</c:v>
                </c:pt>
                <c:pt idx="3203">
                  <c:v>31808</c:v>
                </c:pt>
                <c:pt idx="3204">
                  <c:v>31809</c:v>
                </c:pt>
                <c:pt idx="3205">
                  <c:v>31810</c:v>
                </c:pt>
                <c:pt idx="3206">
                  <c:v>31811</c:v>
                </c:pt>
                <c:pt idx="3207">
                  <c:v>31812</c:v>
                </c:pt>
                <c:pt idx="3208">
                  <c:v>31813</c:v>
                </c:pt>
                <c:pt idx="3209">
                  <c:v>31814</c:v>
                </c:pt>
                <c:pt idx="3210">
                  <c:v>31815</c:v>
                </c:pt>
                <c:pt idx="3211">
                  <c:v>31816</c:v>
                </c:pt>
                <c:pt idx="3212">
                  <c:v>31817</c:v>
                </c:pt>
                <c:pt idx="3213">
                  <c:v>31818</c:v>
                </c:pt>
                <c:pt idx="3214">
                  <c:v>31819</c:v>
                </c:pt>
                <c:pt idx="3215">
                  <c:v>31820</c:v>
                </c:pt>
                <c:pt idx="3216">
                  <c:v>31821</c:v>
                </c:pt>
                <c:pt idx="3217">
                  <c:v>31822</c:v>
                </c:pt>
                <c:pt idx="3218">
                  <c:v>31823</c:v>
                </c:pt>
                <c:pt idx="3219">
                  <c:v>31824</c:v>
                </c:pt>
                <c:pt idx="3220">
                  <c:v>31825</c:v>
                </c:pt>
                <c:pt idx="3221">
                  <c:v>31826</c:v>
                </c:pt>
                <c:pt idx="3222">
                  <c:v>31827</c:v>
                </c:pt>
                <c:pt idx="3223">
                  <c:v>31828</c:v>
                </c:pt>
                <c:pt idx="3224">
                  <c:v>31829</c:v>
                </c:pt>
                <c:pt idx="3225">
                  <c:v>31830</c:v>
                </c:pt>
                <c:pt idx="3226">
                  <c:v>31831</c:v>
                </c:pt>
                <c:pt idx="3227">
                  <c:v>31832</c:v>
                </c:pt>
                <c:pt idx="3228">
                  <c:v>31833</c:v>
                </c:pt>
                <c:pt idx="3229">
                  <c:v>31834</c:v>
                </c:pt>
                <c:pt idx="3230">
                  <c:v>31835</c:v>
                </c:pt>
                <c:pt idx="3231">
                  <c:v>31836</c:v>
                </c:pt>
                <c:pt idx="3232">
                  <c:v>31837</c:v>
                </c:pt>
                <c:pt idx="3233">
                  <c:v>31838</c:v>
                </c:pt>
                <c:pt idx="3234">
                  <c:v>31839</c:v>
                </c:pt>
                <c:pt idx="3235">
                  <c:v>31840</c:v>
                </c:pt>
                <c:pt idx="3236">
                  <c:v>31841</c:v>
                </c:pt>
                <c:pt idx="3237">
                  <c:v>31842</c:v>
                </c:pt>
                <c:pt idx="3238">
                  <c:v>31843</c:v>
                </c:pt>
                <c:pt idx="3239">
                  <c:v>31844</c:v>
                </c:pt>
                <c:pt idx="3240">
                  <c:v>31845</c:v>
                </c:pt>
                <c:pt idx="3241">
                  <c:v>31846</c:v>
                </c:pt>
                <c:pt idx="3242">
                  <c:v>31847</c:v>
                </c:pt>
                <c:pt idx="3243">
                  <c:v>31848</c:v>
                </c:pt>
                <c:pt idx="3244">
                  <c:v>31849</c:v>
                </c:pt>
                <c:pt idx="3245">
                  <c:v>31850</c:v>
                </c:pt>
                <c:pt idx="3246">
                  <c:v>31851</c:v>
                </c:pt>
                <c:pt idx="3247">
                  <c:v>31852</c:v>
                </c:pt>
                <c:pt idx="3248">
                  <c:v>31853</c:v>
                </c:pt>
                <c:pt idx="3249">
                  <c:v>31854</c:v>
                </c:pt>
                <c:pt idx="3250">
                  <c:v>31855</c:v>
                </c:pt>
                <c:pt idx="3251">
                  <c:v>31856</c:v>
                </c:pt>
                <c:pt idx="3252">
                  <c:v>31857</c:v>
                </c:pt>
                <c:pt idx="3253">
                  <c:v>31858</c:v>
                </c:pt>
                <c:pt idx="3254">
                  <c:v>31859</c:v>
                </c:pt>
                <c:pt idx="3255">
                  <c:v>31860</c:v>
                </c:pt>
                <c:pt idx="3256">
                  <c:v>31861</c:v>
                </c:pt>
                <c:pt idx="3257">
                  <c:v>31862</c:v>
                </c:pt>
                <c:pt idx="3258">
                  <c:v>31863</c:v>
                </c:pt>
                <c:pt idx="3259">
                  <c:v>31864</c:v>
                </c:pt>
                <c:pt idx="3260">
                  <c:v>31865</c:v>
                </c:pt>
                <c:pt idx="3261">
                  <c:v>31866</c:v>
                </c:pt>
                <c:pt idx="3262">
                  <c:v>31867</c:v>
                </c:pt>
                <c:pt idx="3263">
                  <c:v>31868</c:v>
                </c:pt>
                <c:pt idx="3264">
                  <c:v>31869</c:v>
                </c:pt>
                <c:pt idx="3265">
                  <c:v>31870</c:v>
                </c:pt>
                <c:pt idx="3266">
                  <c:v>31871</c:v>
                </c:pt>
                <c:pt idx="3267">
                  <c:v>31872</c:v>
                </c:pt>
                <c:pt idx="3268">
                  <c:v>31873</c:v>
                </c:pt>
                <c:pt idx="3269">
                  <c:v>31874</c:v>
                </c:pt>
                <c:pt idx="3270">
                  <c:v>31875</c:v>
                </c:pt>
                <c:pt idx="3271">
                  <c:v>31876</c:v>
                </c:pt>
                <c:pt idx="3272">
                  <c:v>31877</c:v>
                </c:pt>
                <c:pt idx="3273">
                  <c:v>31878</c:v>
                </c:pt>
                <c:pt idx="3274">
                  <c:v>31879</c:v>
                </c:pt>
                <c:pt idx="3275">
                  <c:v>31880</c:v>
                </c:pt>
                <c:pt idx="3276">
                  <c:v>31881</c:v>
                </c:pt>
                <c:pt idx="3277">
                  <c:v>31882</c:v>
                </c:pt>
                <c:pt idx="3278">
                  <c:v>31883</c:v>
                </c:pt>
                <c:pt idx="3279">
                  <c:v>31884</c:v>
                </c:pt>
                <c:pt idx="3280">
                  <c:v>31885</c:v>
                </c:pt>
                <c:pt idx="3281">
                  <c:v>31886</c:v>
                </c:pt>
                <c:pt idx="3282">
                  <c:v>31887</c:v>
                </c:pt>
                <c:pt idx="3283">
                  <c:v>31888</c:v>
                </c:pt>
                <c:pt idx="3284">
                  <c:v>31889</c:v>
                </c:pt>
                <c:pt idx="3285">
                  <c:v>31890</c:v>
                </c:pt>
                <c:pt idx="3286">
                  <c:v>31891</c:v>
                </c:pt>
                <c:pt idx="3287">
                  <c:v>31892</c:v>
                </c:pt>
                <c:pt idx="3288">
                  <c:v>31893</c:v>
                </c:pt>
                <c:pt idx="3289">
                  <c:v>31894</c:v>
                </c:pt>
                <c:pt idx="3290">
                  <c:v>31895</c:v>
                </c:pt>
                <c:pt idx="3291">
                  <c:v>31896</c:v>
                </c:pt>
                <c:pt idx="3292">
                  <c:v>31897</c:v>
                </c:pt>
                <c:pt idx="3293">
                  <c:v>31898</c:v>
                </c:pt>
                <c:pt idx="3294">
                  <c:v>31899</c:v>
                </c:pt>
                <c:pt idx="3295">
                  <c:v>31900</c:v>
                </c:pt>
                <c:pt idx="3296">
                  <c:v>31901</c:v>
                </c:pt>
                <c:pt idx="3297">
                  <c:v>31902</c:v>
                </c:pt>
                <c:pt idx="3298">
                  <c:v>31903</c:v>
                </c:pt>
                <c:pt idx="3299">
                  <c:v>31904</c:v>
                </c:pt>
                <c:pt idx="3300">
                  <c:v>31905</c:v>
                </c:pt>
                <c:pt idx="3301">
                  <c:v>31906</c:v>
                </c:pt>
                <c:pt idx="3302">
                  <c:v>31907</c:v>
                </c:pt>
                <c:pt idx="3303">
                  <c:v>31908</c:v>
                </c:pt>
                <c:pt idx="3304">
                  <c:v>31909</c:v>
                </c:pt>
                <c:pt idx="3305">
                  <c:v>31910</c:v>
                </c:pt>
                <c:pt idx="3306">
                  <c:v>31911</c:v>
                </c:pt>
                <c:pt idx="3307">
                  <c:v>31912</c:v>
                </c:pt>
                <c:pt idx="3308">
                  <c:v>31913</c:v>
                </c:pt>
                <c:pt idx="3309">
                  <c:v>31914</c:v>
                </c:pt>
                <c:pt idx="3310">
                  <c:v>31915</c:v>
                </c:pt>
                <c:pt idx="3311">
                  <c:v>31916</c:v>
                </c:pt>
                <c:pt idx="3312">
                  <c:v>31917</c:v>
                </c:pt>
                <c:pt idx="3313">
                  <c:v>31918</c:v>
                </c:pt>
                <c:pt idx="3314">
                  <c:v>31919</c:v>
                </c:pt>
                <c:pt idx="3315">
                  <c:v>31920</c:v>
                </c:pt>
                <c:pt idx="3316">
                  <c:v>31921</c:v>
                </c:pt>
                <c:pt idx="3317">
                  <c:v>31922</c:v>
                </c:pt>
                <c:pt idx="3318">
                  <c:v>31923</c:v>
                </c:pt>
                <c:pt idx="3319">
                  <c:v>31924</c:v>
                </c:pt>
                <c:pt idx="3320">
                  <c:v>31925</c:v>
                </c:pt>
                <c:pt idx="3321">
                  <c:v>31926</c:v>
                </c:pt>
                <c:pt idx="3322">
                  <c:v>31927</c:v>
                </c:pt>
                <c:pt idx="3323">
                  <c:v>31928</c:v>
                </c:pt>
                <c:pt idx="3324">
                  <c:v>31929</c:v>
                </c:pt>
                <c:pt idx="3325">
                  <c:v>31930</c:v>
                </c:pt>
                <c:pt idx="3326">
                  <c:v>31931</c:v>
                </c:pt>
                <c:pt idx="3327">
                  <c:v>31932</c:v>
                </c:pt>
                <c:pt idx="3328">
                  <c:v>31933</c:v>
                </c:pt>
                <c:pt idx="3329">
                  <c:v>31934</c:v>
                </c:pt>
                <c:pt idx="3330">
                  <c:v>31935</c:v>
                </c:pt>
                <c:pt idx="3331">
                  <c:v>31936</c:v>
                </c:pt>
                <c:pt idx="3332">
                  <c:v>31937</c:v>
                </c:pt>
                <c:pt idx="3333">
                  <c:v>31938</c:v>
                </c:pt>
                <c:pt idx="3334">
                  <c:v>31939</c:v>
                </c:pt>
                <c:pt idx="3335">
                  <c:v>31940</c:v>
                </c:pt>
                <c:pt idx="3336">
                  <c:v>31941</c:v>
                </c:pt>
                <c:pt idx="3337">
                  <c:v>31942</c:v>
                </c:pt>
                <c:pt idx="3338">
                  <c:v>31943</c:v>
                </c:pt>
                <c:pt idx="3339">
                  <c:v>31944</c:v>
                </c:pt>
                <c:pt idx="3340">
                  <c:v>31945</c:v>
                </c:pt>
                <c:pt idx="3341">
                  <c:v>31946</c:v>
                </c:pt>
                <c:pt idx="3342">
                  <c:v>31947</c:v>
                </c:pt>
                <c:pt idx="3343">
                  <c:v>31948</c:v>
                </c:pt>
                <c:pt idx="3344">
                  <c:v>31949</c:v>
                </c:pt>
                <c:pt idx="3345">
                  <c:v>31950</c:v>
                </c:pt>
                <c:pt idx="3346">
                  <c:v>31951</c:v>
                </c:pt>
                <c:pt idx="3347">
                  <c:v>31952</c:v>
                </c:pt>
                <c:pt idx="3348">
                  <c:v>31953</c:v>
                </c:pt>
                <c:pt idx="3349">
                  <c:v>31954</c:v>
                </c:pt>
                <c:pt idx="3350">
                  <c:v>31955</c:v>
                </c:pt>
                <c:pt idx="3351">
                  <c:v>31956</c:v>
                </c:pt>
                <c:pt idx="3352">
                  <c:v>31957</c:v>
                </c:pt>
                <c:pt idx="3353">
                  <c:v>31958</c:v>
                </c:pt>
                <c:pt idx="3354">
                  <c:v>31959</c:v>
                </c:pt>
                <c:pt idx="3355">
                  <c:v>31960</c:v>
                </c:pt>
                <c:pt idx="3356">
                  <c:v>31961</c:v>
                </c:pt>
                <c:pt idx="3357">
                  <c:v>31962</c:v>
                </c:pt>
                <c:pt idx="3358">
                  <c:v>31963</c:v>
                </c:pt>
                <c:pt idx="3359">
                  <c:v>31964</c:v>
                </c:pt>
                <c:pt idx="3360">
                  <c:v>31965</c:v>
                </c:pt>
                <c:pt idx="3361">
                  <c:v>31966</c:v>
                </c:pt>
                <c:pt idx="3362">
                  <c:v>31967</c:v>
                </c:pt>
                <c:pt idx="3363">
                  <c:v>31968</c:v>
                </c:pt>
                <c:pt idx="3364">
                  <c:v>31969</c:v>
                </c:pt>
                <c:pt idx="3365">
                  <c:v>31970</c:v>
                </c:pt>
                <c:pt idx="3366">
                  <c:v>31971</c:v>
                </c:pt>
                <c:pt idx="3367">
                  <c:v>31972</c:v>
                </c:pt>
                <c:pt idx="3368">
                  <c:v>31973</c:v>
                </c:pt>
                <c:pt idx="3369">
                  <c:v>31974</c:v>
                </c:pt>
                <c:pt idx="3370">
                  <c:v>31975</c:v>
                </c:pt>
                <c:pt idx="3371">
                  <c:v>31976</c:v>
                </c:pt>
                <c:pt idx="3372">
                  <c:v>31977</c:v>
                </c:pt>
                <c:pt idx="3373">
                  <c:v>31978</c:v>
                </c:pt>
                <c:pt idx="3374">
                  <c:v>31979</c:v>
                </c:pt>
                <c:pt idx="3375">
                  <c:v>31980</c:v>
                </c:pt>
                <c:pt idx="3376">
                  <c:v>31981</c:v>
                </c:pt>
                <c:pt idx="3377">
                  <c:v>31982</c:v>
                </c:pt>
                <c:pt idx="3378">
                  <c:v>31983</c:v>
                </c:pt>
                <c:pt idx="3379">
                  <c:v>31984</c:v>
                </c:pt>
                <c:pt idx="3380">
                  <c:v>31985</c:v>
                </c:pt>
                <c:pt idx="3381">
                  <c:v>31986</c:v>
                </c:pt>
                <c:pt idx="3382">
                  <c:v>31987</c:v>
                </c:pt>
                <c:pt idx="3383">
                  <c:v>31988</c:v>
                </c:pt>
                <c:pt idx="3384">
                  <c:v>31989</c:v>
                </c:pt>
                <c:pt idx="3385">
                  <c:v>31990</c:v>
                </c:pt>
                <c:pt idx="3386">
                  <c:v>31991</c:v>
                </c:pt>
                <c:pt idx="3387">
                  <c:v>31992</c:v>
                </c:pt>
                <c:pt idx="3388">
                  <c:v>31993</c:v>
                </c:pt>
                <c:pt idx="3389">
                  <c:v>31994</c:v>
                </c:pt>
                <c:pt idx="3390">
                  <c:v>31995</c:v>
                </c:pt>
                <c:pt idx="3391">
                  <c:v>31996</c:v>
                </c:pt>
                <c:pt idx="3392">
                  <c:v>31997</c:v>
                </c:pt>
                <c:pt idx="3393">
                  <c:v>31998</c:v>
                </c:pt>
                <c:pt idx="3394">
                  <c:v>31999</c:v>
                </c:pt>
                <c:pt idx="3395">
                  <c:v>32000</c:v>
                </c:pt>
                <c:pt idx="3396">
                  <c:v>32001</c:v>
                </c:pt>
                <c:pt idx="3397">
                  <c:v>32002</c:v>
                </c:pt>
                <c:pt idx="3398">
                  <c:v>32003</c:v>
                </c:pt>
                <c:pt idx="3399">
                  <c:v>32004</c:v>
                </c:pt>
                <c:pt idx="3400">
                  <c:v>32005</c:v>
                </c:pt>
                <c:pt idx="3401">
                  <c:v>32006</c:v>
                </c:pt>
                <c:pt idx="3402">
                  <c:v>32007</c:v>
                </c:pt>
                <c:pt idx="3403">
                  <c:v>32008</c:v>
                </c:pt>
                <c:pt idx="3404">
                  <c:v>32009</c:v>
                </c:pt>
                <c:pt idx="3405">
                  <c:v>32010</c:v>
                </c:pt>
                <c:pt idx="3406">
                  <c:v>32011</c:v>
                </c:pt>
                <c:pt idx="3407">
                  <c:v>32012</c:v>
                </c:pt>
                <c:pt idx="3408">
                  <c:v>32013</c:v>
                </c:pt>
                <c:pt idx="3409">
                  <c:v>32014</c:v>
                </c:pt>
                <c:pt idx="3410">
                  <c:v>32015</c:v>
                </c:pt>
                <c:pt idx="3411">
                  <c:v>32016</c:v>
                </c:pt>
                <c:pt idx="3412">
                  <c:v>32017</c:v>
                </c:pt>
                <c:pt idx="3413">
                  <c:v>32018</c:v>
                </c:pt>
                <c:pt idx="3414">
                  <c:v>32019</c:v>
                </c:pt>
                <c:pt idx="3415">
                  <c:v>32020</c:v>
                </c:pt>
                <c:pt idx="3416">
                  <c:v>32021</c:v>
                </c:pt>
                <c:pt idx="3417">
                  <c:v>32022</c:v>
                </c:pt>
                <c:pt idx="3418">
                  <c:v>32023</c:v>
                </c:pt>
                <c:pt idx="3419">
                  <c:v>32024</c:v>
                </c:pt>
                <c:pt idx="3420">
                  <c:v>32025</c:v>
                </c:pt>
                <c:pt idx="3421">
                  <c:v>32026</c:v>
                </c:pt>
                <c:pt idx="3422">
                  <c:v>32027</c:v>
                </c:pt>
                <c:pt idx="3423">
                  <c:v>32028</c:v>
                </c:pt>
                <c:pt idx="3424">
                  <c:v>32029</c:v>
                </c:pt>
                <c:pt idx="3425">
                  <c:v>32030</c:v>
                </c:pt>
                <c:pt idx="3426">
                  <c:v>32031</c:v>
                </c:pt>
                <c:pt idx="3427">
                  <c:v>32032</c:v>
                </c:pt>
                <c:pt idx="3428">
                  <c:v>32033</c:v>
                </c:pt>
                <c:pt idx="3429">
                  <c:v>32034</c:v>
                </c:pt>
                <c:pt idx="3430">
                  <c:v>32035</c:v>
                </c:pt>
                <c:pt idx="3431">
                  <c:v>32036</c:v>
                </c:pt>
                <c:pt idx="3432">
                  <c:v>32037</c:v>
                </c:pt>
                <c:pt idx="3433">
                  <c:v>32038</c:v>
                </c:pt>
                <c:pt idx="3434">
                  <c:v>32039</c:v>
                </c:pt>
                <c:pt idx="3435">
                  <c:v>32040</c:v>
                </c:pt>
                <c:pt idx="3436">
                  <c:v>32041</c:v>
                </c:pt>
                <c:pt idx="3437">
                  <c:v>32042</c:v>
                </c:pt>
                <c:pt idx="3438">
                  <c:v>32043</c:v>
                </c:pt>
                <c:pt idx="3439">
                  <c:v>32044</c:v>
                </c:pt>
                <c:pt idx="3440">
                  <c:v>32045</c:v>
                </c:pt>
                <c:pt idx="3441">
                  <c:v>32046</c:v>
                </c:pt>
                <c:pt idx="3442">
                  <c:v>32047</c:v>
                </c:pt>
                <c:pt idx="3443">
                  <c:v>32048</c:v>
                </c:pt>
                <c:pt idx="3444">
                  <c:v>32049</c:v>
                </c:pt>
                <c:pt idx="3445">
                  <c:v>32050</c:v>
                </c:pt>
                <c:pt idx="3446">
                  <c:v>32051</c:v>
                </c:pt>
                <c:pt idx="3447">
                  <c:v>32052</c:v>
                </c:pt>
                <c:pt idx="3448">
                  <c:v>32053</c:v>
                </c:pt>
                <c:pt idx="3449">
                  <c:v>32054</c:v>
                </c:pt>
                <c:pt idx="3450">
                  <c:v>32055</c:v>
                </c:pt>
                <c:pt idx="3451">
                  <c:v>32056</c:v>
                </c:pt>
                <c:pt idx="3452">
                  <c:v>32057</c:v>
                </c:pt>
                <c:pt idx="3453">
                  <c:v>32058</c:v>
                </c:pt>
                <c:pt idx="3454">
                  <c:v>32059</c:v>
                </c:pt>
                <c:pt idx="3455">
                  <c:v>32060</c:v>
                </c:pt>
                <c:pt idx="3456">
                  <c:v>32061</c:v>
                </c:pt>
                <c:pt idx="3457">
                  <c:v>32062</c:v>
                </c:pt>
                <c:pt idx="3458">
                  <c:v>32063</c:v>
                </c:pt>
                <c:pt idx="3459">
                  <c:v>32064</c:v>
                </c:pt>
                <c:pt idx="3460">
                  <c:v>32065</c:v>
                </c:pt>
                <c:pt idx="3461">
                  <c:v>32066</c:v>
                </c:pt>
                <c:pt idx="3462">
                  <c:v>32067</c:v>
                </c:pt>
                <c:pt idx="3463">
                  <c:v>32068</c:v>
                </c:pt>
                <c:pt idx="3464">
                  <c:v>32069</c:v>
                </c:pt>
                <c:pt idx="3465">
                  <c:v>32070</c:v>
                </c:pt>
                <c:pt idx="3466">
                  <c:v>32071</c:v>
                </c:pt>
                <c:pt idx="3467">
                  <c:v>32072</c:v>
                </c:pt>
                <c:pt idx="3468">
                  <c:v>32073</c:v>
                </c:pt>
                <c:pt idx="3469">
                  <c:v>32074</c:v>
                </c:pt>
                <c:pt idx="3470">
                  <c:v>32075</c:v>
                </c:pt>
                <c:pt idx="3471">
                  <c:v>32076</c:v>
                </c:pt>
                <c:pt idx="3472">
                  <c:v>32077</c:v>
                </c:pt>
                <c:pt idx="3473">
                  <c:v>32078</c:v>
                </c:pt>
                <c:pt idx="3474">
                  <c:v>32079</c:v>
                </c:pt>
                <c:pt idx="3475">
                  <c:v>32080</c:v>
                </c:pt>
                <c:pt idx="3476">
                  <c:v>32081</c:v>
                </c:pt>
                <c:pt idx="3477">
                  <c:v>32082</c:v>
                </c:pt>
                <c:pt idx="3478">
                  <c:v>32083</c:v>
                </c:pt>
                <c:pt idx="3479">
                  <c:v>32084</c:v>
                </c:pt>
                <c:pt idx="3480">
                  <c:v>32085</c:v>
                </c:pt>
                <c:pt idx="3481">
                  <c:v>32086</c:v>
                </c:pt>
                <c:pt idx="3482">
                  <c:v>32087</c:v>
                </c:pt>
                <c:pt idx="3483">
                  <c:v>32088</c:v>
                </c:pt>
                <c:pt idx="3484">
                  <c:v>32089</c:v>
                </c:pt>
                <c:pt idx="3485">
                  <c:v>32090</c:v>
                </c:pt>
                <c:pt idx="3486">
                  <c:v>32091</c:v>
                </c:pt>
                <c:pt idx="3487">
                  <c:v>32092</c:v>
                </c:pt>
                <c:pt idx="3488">
                  <c:v>32093</c:v>
                </c:pt>
                <c:pt idx="3489">
                  <c:v>32094</c:v>
                </c:pt>
                <c:pt idx="3490">
                  <c:v>32095</c:v>
                </c:pt>
                <c:pt idx="3491">
                  <c:v>32096</c:v>
                </c:pt>
                <c:pt idx="3492">
                  <c:v>32097</c:v>
                </c:pt>
                <c:pt idx="3493">
                  <c:v>32098</c:v>
                </c:pt>
                <c:pt idx="3494">
                  <c:v>32099</c:v>
                </c:pt>
                <c:pt idx="3495">
                  <c:v>32100</c:v>
                </c:pt>
                <c:pt idx="3496">
                  <c:v>32101</c:v>
                </c:pt>
                <c:pt idx="3497">
                  <c:v>32102</c:v>
                </c:pt>
                <c:pt idx="3498">
                  <c:v>32103</c:v>
                </c:pt>
                <c:pt idx="3499">
                  <c:v>32104</c:v>
                </c:pt>
                <c:pt idx="3500">
                  <c:v>32105</c:v>
                </c:pt>
                <c:pt idx="3501">
                  <c:v>32106</c:v>
                </c:pt>
                <c:pt idx="3502">
                  <c:v>32107</c:v>
                </c:pt>
                <c:pt idx="3503">
                  <c:v>32108</c:v>
                </c:pt>
                <c:pt idx="3504">
                  <c:v>32109</c:v>
                </c:pt>
                <c:pt idx="3505">
                  <c:v>32110</c:v>
                </c:pt>
                <c:pt idx="3506">
                  <c:v>32111</c:v>
                </c:pt>
                <c:pt idx="3507">
                  <c:v>32112</c:v>
                </c:pt>
                <c:pt idx="3508">
                  <c:v>32113</c:v>
                </c:pt>
                <c:pt idx="3509">
                  <c:v>32114</c:v>
                </c:pt>
                <c:pt idx="3510">
                  <c:v>32115</c:v>
                </c:pt>
                <c:pt idx="3511">
                  <c:v>32116</c:v>
                </c:pt>
                <c:pt idx="3512">
                  <c:v>32117</c:v>
                </c:pt>
                <c:pt idx="3513">
                  <c:v>32118</c:v>
                </c:pt>
                <c:pt idx="3514">
                  <c:v>32119</c:v>
                </c:pt>
                <c:pt idx="3515">
                  <c:v>32120</c:v>
                </c:pt>
                <c:pt idx="3516">
                  <c:v>32121</c:v>
                </c:pt>
                <c:pt idx="3517">
                  <c:v>32122</c:v>
                </c:pt>
                <c:pt idx="3518">
                  <c:v>32123</c:v>
                </c:pt>
                <c:pt idx="3519">
                  <c:v>32124</c:v>
                </c:pt>
                <c:pt idx="3520">
                  <c:v>32125</c:v>
                </c:pt>
                <c:pt idx="3521">
                  <c:v>32126</c:v>
                </c:pt>
                <c:pt idx="3522">
                  <c:v>32127</c:v>
                </c:pt>
                <c:pt idx="3523">
                  <c:v>32128</c:v>
                </c:pt>
                <c:pt idx="3524">
                  <c:v>32129</c:v>
                </c:pt>
                <c:pt idx="3525">
                  <c:v>32130</c:v>
                </c:pt>
                <c:pt idx="3526">
                  <c:v>32131</c:v>
                </c:pt>
                <c:pt idx="3527">
                  <c:v>32132</c:v>
                </c:pt>
                <c:pt idx="3528">
                  <c:v>32133</c:v>
                </c:pt>
                <c:pt idx="3529">
                  <c:v>32134</c:v>
                </c:pt>
                <c:pt idx="3530">
                  <c:v>32135</c:v>
                </c:pt>
                <c:pt idx="3531">
                  <c:v>32136</c:v>
                </c:pt>
                <c:pt idx="3532">
                  <c:v>32137</c:v>
                </c:pt>
                <c:pt idx="3533">
                  <c:v>32138</c:v>
                </c:pt>
                <c:pt idx="3534">
                  <c:v>32139</c:v>
                </c:pt>
                <c:pt idx="3535">
                  <c:v>32140</c:v>
                </c:pt>
                <c:pt idx="3536">
                  <c:v>32141</c:v>
                </c:pt>
                <c:pt idx="3537">
                  <c:v>32142</c:v>
                </c:pt>
                <c:pt idx="3538">
                  <c:v>32143</c:v>
                </c:pt>
                <c:pt idx="3539">
                  <c:v>32144</c:v>
                </c:pt>
                <c:pt idx="3540">
                  <c:v>32145</c:v>
                </c:pt>
                <c:pt idx="3541">
                  <c:v>32146</c:v>
                </c:pt>
                <c:pt idx="3542">
                  <c:v>32147</c:v>
                </c:pt>
                <c:pt idx="3543">
                  <c:v>32148</c:v>
                </c:pt>
                <c:pt idx="3544">
                  <c:v>32149</c:v>
                </c:pt>
                <c:pt idx="3545">
                  <c:v>32150</c:v>
                </c:pt>
                <c:pt idx="3546">
                  <c:v>32151</c:v>
                </c:pt>
                <c:pt idx="3547">
                  <c:v>32152</c:v>
                </c:pt>
                <c:pt idx="3548">
                  <c:v>32153</c:v>
                </c:pt>
                <c:pt idx="3549">
                  <c:v>32154</c:v>
                </c:pt>
                <c:pt idx="3550">
                  <c:v>32155</c:v>
                </c:pt>
                <c:pt idx="3551">
                  <c:v>32156</c:v>
                </c:pt>
                <c:pt idx="3552">
                  <c:v>32157</c:v>
                </c:pt>
                <c:pt idx="3553">
                  <c:v>32158</c:v>
                </c:pt>
                <c:pt idx="3554">
                  <c:v>32159</c:v>
                </c:pt>
                <c:pt idx="3555">
                  <c:v>32160</c:v>
                </c:pt>
                <c:pt idx="3556">
                  <c:v>32161</c:v>
                </c:pt>
                <c:pt idx="3557">
                  <c:v>32162</c:v>
                </c:pt>
                <c:pt idx="3558">
                  <c:v>32163</c:v>
                </c:pt>
                <c:pt idx="3559">
                  <c:v>32164</c:v>
                </c:pt>
                <c:pt idx="3560">
                  <c:v>32165</c:v>
                </c:pt>
                <c:pt idx="3561">
                  <c:v>32166</c:v>
                </c:pt>
                <c:pt idx="3562">
                  <c:v>32167</c:v>
                </c:pt>
                <c:pt idx="3563">
                  <c:v>32168</c:v>
                </c:pt>
                <c:pt idx="3564">
                  <c:v>32169</c:v>
                </c:pt>
                <c:pt idx="3565">
                  <c:v>32170</c:v>
                </c:pt>
                <c:pt idx="3566">
                  <c:v>32171</c:v>
                </c:pt>
                <c:pt idx="3567">
                  <c:v>32172</c:v>
                </c:pt>
                <c:pt idx="3568">
                  <c:v>32173</c:v>
                </c:pt>
                <c:pt idx="3569">
                  <c:v>32174</c:v>
                </c:pt>
                <c:pt idx="3570">
                  <c:v>32175</c:v>
                </c:pt>
                <c:pt idx="3571">
                  <c:v>32176</c:v>
                </c:pt>
                <c:pt idx="3572">
                  <c:v>32177</c:v>
                </c:pt>
                <c:pt idx="3573">
                  <c:v>32178</c:v>
                </c:pt>
                <c:pt idx="3574">
                  <c:v>32179</c:v>
                </c:pt>
                <c:pt idx="3575">
                  <c:v>32180</c:v>
                </c:pt>
                <c:pt idx="3576">
                  <c:v>32181</c:v>
                </c:pt>
                <c:pt idx="3577">
                  <c:v>32182</c:v>
                </c:pt>
                <c:pt idx="3578">
                  <c:v>32183</c:v>
                </c:pt>
                <c:pt idx="3579">
                  <c:v>32184</c:v>
                </c:pt>
                <c:pt idx="3580">
                  <c:v>32185</c:v>
                </c:pt>
                <c:pt idx="3581">
                  <c:v>32186</c:v>
                </c:pt>
                <c:pt idx="3582">
                  <c:v>32187</c:v>
                </c:pt>
                <c:pt idx="3583">
                  <c:v>32188</c:v>
                </c:pt>
                <c:pt idx="3584">
                  <c:v>32189</c:v>
                </c:pt>
                <c:pt idx="3585">
                  <c:v>32190</c:v>
                </c:pt>
                <c:pt idx="3586">
                  <c:v>32191</c:v>
                </c:pt>
                <c:pt idx="3587">
                  <c:v>32192</c:v>
                </c:pt>
                <c:pt idx="3588">
                  <c:v>32193</c:v>
                </c:pt>
                <c:pt idx="3589">
                  <c:v>32194</c:v>
                </c:pt>
                <c:pt idx="3590">
                  <c:v>32195</c:v>
                </c:pt>
                <c:pt idx="3591">
                  <c:v>32196</c:v>
                </c:pt>
                <c:pt idx="3592">
                  <c:v>32197</c:v>
                </c:pt>
                <c:pt idx="3593">
                  <c:v>32198</c:v>
                </c:pt>
                <c:pt idx="3594">
                  <c:v>32199</c:v>
                </c:pt>
                <c:pt idx="3595">
                  <c:v>32200</c:v>
                </c:pt>
                <c:pt idx="3596">
                  <c:v>32201</c:v>
                </c:pt>
                <c:pt idx="3597">
                  <c:v>32202</c:v>
                </c:pt>
                <c:pt idx="3598">
                  <c:v>32203</c:v>
                </c:pt>
                <c:pt idx="3599">
                  <c:v>32204</c:v>
                </c:pt>
                <c:pt idx="3600">
                  <c:v>32205</c:v>
                </c:pt>
                <c:pt idx="3601">
                  <c:v>32206</c:v>
                </c:pt>
                <c:pt idx="3602">
                  <c:v>32207</c:v>
                </c:pt>
                <c:pt idx="3603">
                  <c:v>32208</c:v>
                </c:pt>
                <c:pt idx="3604">
                  <c:v>32209</c:v>
                </c:pt>
                <c:pt idx="3605">
                  <c:v>32210</c:v>
                </c:pt>
                <c:pt idx="3606">
                  <c:v>32211</c:v>
                </c:pt>
                <c:pt idx="3607">
                  <c:v>32212</c:v>
                </c:pt>
                <c:pt idx="3608">
                  <c:v>32213</c:v>
                </c:pt>
                <c:pt idx="3609">
                  <c:v>32214</c:v>
                </c:pt>
                <c:pt idx="3610">
                  <c:v>32215</c:v>
                </c:pt>
                <c:pt idx="3611">
                  <c:v>32216</c:v>
                </c:pt>
                <c:pt idx="3612">
                  <c:v>32217</c:v>
                </c:pt>
                <c:pt idx="3613">
                  <c:v>32218</c:v>
                </c:pt>
                <c:pt idx="3614">
                  <c:v>32219</c:v>
                </c:pt>
                <c:pt idx="3615">
                  <c:v>32220</c:v>
                </c:pt>
                <c:pt idx="3616">
                  <c:v>32221</c:v>
                </c:pt>
                <c:pt idx="3617">
                  <c:v>32222</c:v>
                </c:pt>
                <c:pt idx="3618">
                  <c:v>32223</c:v>
                </c:pt>
                <c:pt idx="3619">
                  <c:v>32224</c:v>
                </c:pt>
                <c:pt idx="3620">
                  <c:v>32225</c:v>
                </c:pt>
                <c:pt idx="3621">
                  <c:v>32226</c:v>
                </c:pt>
                <c:pt idx="3622">
                  <c:v>32227</c:v>
                </c:pt>
                <c:pt idx="3623">
                  <c:v>32228</c:v>
                </c:pt>
                <c:pt idx="3624">
                  <c:v>32229</c:v>
                </c:pt>
                <c:pt idx="3625">
                  <c:v>32230</c:v>
                </c:pt>
                <c:pt idx="3626">
                  <c:v>32231</c:v>
                </c:pt>
                <c:pt idx="3627">
                  <c:v>32232</c:v>
                </c:pt>
                <c:pt idx="3628">
                  <c:v>32233</c:v>
                </c:pt>
                <c:pt idx="3629">
                  <c:v>32234</c:v>
                </c:pt>
                <c:pt idx="3630">
                  <c:v>32235</c:v>
                </c:pt>
                <c:pt idx="3631">
                  <c:v>32236</c:v>
                </c:pt>
                <c:pt idx="3632">
                  <c:v>32237</c:v>
                </c:pt>
                <c:pt idx="3633">
                  <c:v>32238</c:v>
                </c:pt>
                <c:pt idx="3634">
                  <c:v>32239</c:v>
                </c:pt>
                <c:pt idx="3635">
                  <c:v>32240</c:v>
                </c:pt>
                <c:pt idx="3636">
                  <c:v>32241</c:v>
                </c:pt>
                <c:pt idx="3637">
                  <c:v>32242</c:v>
                </c:pt>
                <c:pt idx="3638">
                  <c:v>32243</c:v>
                </c:pt>
                <c:pt idx="3639">
                  <c:v>32244</c:v>
                </c:pt>
                <c:pt idx="3640">
                  <c:v>32245</c:v>
                </c:pt>
                <c:pt idx="3641">
                  <c:v>32246</c:v>
                </c:pt>
                <c:pt idx="3642">
                  <c:v>32247</c:v>
                </c:pt>
                <c:pt idx="3643">
                  <c:v>32248</c:v>
                </c:pt>
                <c:pt idx="3644">
                  <c:v>32249</c:v>
                </c:pt>
                <c:pt idx="3645">
                  <c:v>32250</c:v>
                </c:pt>
                <c:pt idx="3646">
                  <c:v>32251</c:v>
                </c:pt>
                <c:pt idx="3647">
                  <c:v>32252</c:v>
                </c:pt>
                <c:pt idx="3648">
                  <c:v>32253</c:v>
                </c:pt>
                <c:pt idx="3649">
                  <c:v>32254</c:v>
                </c:pt>
                <c:pt idx="3650">
                  <c:v>32255</c:v>
                </c:pt>
                <c:pt idx="3651">
                  <c:v>32256</c:v>
                </c:pt>
                <c:pt idx="3652">
                  <c:v>32257</c:v>
                </c:pt>
                <c:pt idx="3653">
                  <c:v>32258</c:v>
                </c:pt>
                <c:pt idx="3654">
                  <c:v>32259</c:v>
                </c:pt>
                <c:pt idx="3655">
                  <c:v>32260</c:v>
                </c:pt>
                <c:pt idx="3656">
                  <c:v>32261</c:v>
                </c:pt>
                <c:pt idx="3657">
                  <c:v>32262</c:v>
                </c:pt>
                <c:pt idx="3658">
                  <c:v>32263</c:v>
                </c:pt>
                <c:pt idx="3659">
                  <c:v>32264</c:v>
                </c:pt>
                <c:pt idx="3660">
                  <c:v>32265</c:v>
                </c:pt>
                <c:pt idx="3661">
                  <c:v>32266</c:v>
                </c:pt>
                <c:pt idx="3662">
                  <c:v>32267</c:v>
                </c:pt>
                <c:pt idx="3663">
                  <c:v>32268</c:v>
                </c:pt>
                <c:pt idx="3664">
                  <c:v>32269</c:v>
                </c:pt>
                <c:pt idx="3665">
                  <c:v>32270</c:v>
                </c:pt>
                <c:pt idx="3666">
                  <c:v>32271</c:v>
                </c:pt>
                <c:pt idx="3667">
                  <c:v>32272</c:v>
                </c:pt>
                <c:pt idx="3668">
                  <c:v>32273</c:v>
                </c:pt>
                <c:pt idx="3669">
                  <c:v>32274</c:v>
                </c:pt>
                <c:pt idx="3670">
                  <c:v>32275</c:v>
                </c:pt>
                <c:pt idx="3671">
                  <c:v>32276</c:v>
                </c:pt>
                <c:pt idx="3672">
                  <c:v>32277</c:v>
                </c:pt>
                <c:pt idx="3673">
                  <c:v>32278</c:v>
                </c:pt>
                <c:pt idx="3674">
                  <c:v>32279</c:v>
                </c:pt>
                <c:pt idx="3675">
                  <c:v>32280</c:v>
                </c:pt>
                <c:pt idx="3676">
                  <c:v>32281</c:v>
                </c:pt>
                <c:pt idx="3677">
                  <c:v>32282</c:v>
                </c:pt>
                <c:pt idx="3678">
                  <c:v>32283</c:v>
                </c:pt>
                <c:pt idx="3679">
                  <c:v>32284</c:v>
                </c:pt>
                <c:pt idx="3680">
                  <c:v>32285</c:v>
                </c:pt>
                <c:pt idx="3681">
                  <c:v>32286</c:v>
                </c:pt>
                <c:pt idx="3682">
                  <c:v>32287</c:v>
                </c:pt>
                <c:pt idx="3683">
                  <c:v>32288</c:v>
                </c:pt>
                <c:pt idx="3684">
                  <c:v>32289</c:v>
                </c:pt>
                <c:pt idx="3685">
                  <c:v>32290</c:v>
                </c:pt>
                <c:pt idx="3686">
                  <c:v>32291</c:v>
                </c:pt>
                <c:pt idx="3687">
                  <c:v>32292</c:v>
                </c:pt>
                <c:pt idx="3688">
                  <c:v>32293</c:v>
                </c:pt>
                <c:pt idx="3689">
                  <c:v>32294</c:v>
                </c:pt>
                <c:pt idx="3690">
                  <c:v>32295</c:v>
                </c:pt>
                <c:pt idx="3691">
                  <c:v>32296</c:v>
                </c:pt>
                <c:pt idx="3692">
                  <c:v>32297</c:v>
                </c:pt>
                <c:pt idx="3693">
                  <c:v>32298</c:v>
                </c:pt>
                <c:pt idx="3694">
                  <c:v>32299</c:v>
                </c:pt>
                <c:pt idx="3695">
                  <c:v>32300</c:v>
                </c:pt>
                <c:pt idx="3696">
                  <c:v>32301</c:v>
                </c:pt>
                <c:pt idx="3697">
                  <c:v>32302</c:v>
                </c:pt>
                <c:pt idx="3698">
                  <c:v>32303</c:v>
                </c:pt>
                <c:pt idx="3699">
                  <c:v>32304</c:v>
                </c:pt>
                <c:pt idx="3700">
                  <c:v>32305</c:v>
                </c:pt>
                <c:pt idx="3701">
                  <c:v>32306</c:v>
                </c:pt>
                <c:pt idx="3702">
                  <c:v>32307</c:v>
                </c:pt>
                <c:pt idx="3703">
                  <c:v>32308</c:v>
                </c:pt>
                <c:pt idx="3704">
                  <c:v>32309</c:v>
                </c:pt>
                <c:pt idx="3705">
                  <c:v>32310</c:v>
                </c:pt>
                <c:pt idx="3706">
                  <c:v>32311</c:v>
                </c:pt>
                <c:pt idx="3707">
                  <c:v>32312</c:v>
                </c:pt>
                <c:pt idx="3708">
                  <c:v>32313</c:v>
                </c:pt>
                <c:pt idx="3709">
                  <c:v>32314</c:v>
                </c:pt>
                <c:pt idx="3710">
                  <c:v>32315</c:v>
                </c:pt>
                <c:pt idx="3711">
                  <c:v>32316</c:v>
                </c:pt>
                <c:pt idx="3712">
                  <c:v>32317</c:v>
                </c:pt>
                <c:pt idx="3713">
                  <c:v>32318</c:v>
                </c:pt>
                <c:pt idx="3714">
                  <c:v>32319</c:v>
                </c:pt>
                <c:pt idx="3715">
                  <c:v>32320</c:v>
                </c:pt>
                <c:pt idx="3716">
                  <c:v>32321</c:v>
                </c:pt>
                <c:pt idx="3717">
                  <c:v>32322</c:v>
                </c:pt>
                <c:pt idx="3718">
                  <c:v>32323</c:v>
                </c:pt>
                <c:pt idx="3719">
                  <c:v>32324</c:v>
                </c:pt>
                <c:pt idx="3720">
                  <c:v>32325</c:v>
                </c:pt>
                <c:pt idx="3721">
                  <c:v>32326</c:v>
                </c:pt>
                <c:pt idx="3722">
                  <c:v>32327</c:v>
                </c:pt>
                <c:pt idx="3723">
                  <c:v>32328</c:v>
                </c:pt>
                <c:pt idx="3724">
                  <c:v>32329</c:v>
                </c:pt>
                <c:pt idx="3725">
                  <c:v>32330</c:v>
                </c:pt>
                <c:pt idx="3726">
                  <c:v>32331</c:v>
                </c:pt>
                <c:pt idx="3727">
                  <c:v>32332</c:v>
                </c:pt>
                <c:pt idx="3728">
                  <c:v>32333</c:v>
                </c:pt>
                <c:pt idx="3729">
                  <c:v>32334</c:v>
                </c:pt>
                <c:pt idx="3730">
                  <c:v>32335</c:v>
                </c:pt>
                <c:pt idx="3731">
                  <c:v>32336</c:v>
                </c:pt>
                <c:pt idx="3732">
                  <c:v>32337</c:v>
                </c:pt>
                <c:pt idx="3733">
                  <c:v>32338</c:v>
                </c:pt>
                <c:pt idx="3734">
                  <c:v>32339</c:v>
                </c:pt>
                <c:pt idx="3735">
                  <c:v>32340</c:v>
                </c:pt>
                <c:pt idx="3736">
                  <c:v>32341</c:v>
                </c:pt>
                <c:pt idx="3737">
                  <c:v>32342</c:v>
                </c:pt>
                <c:pt idx="3738">
                  <c:v>32343</c:v>
                </c:pt>
                <c:pt idx="3739">
                  <c:v>32344</c:v>
                </c:pt>
                <c:pt idx="3740">
                  <c:v>32345</c:v>
                </c:pt>
                <c:pt idx="3741">
                  <c:v>32346</c:v>
                </c:pt>
                <c:pt idx="3742">
                  <c:v>32347</c:v>
                </c:pt>
                <c:pt idx="3743">
                  <c:v>32348</c:v>
                </c:pt>
                <c:pt idx="3744">
                  <c:v>32349</c:v>
                </c:pt>
                <c:pt idx="3745">
                  <c:v>32350</c:v>
                </c:pt>
                <c:pt idx="3746">
                  <c:v>32351</c:v>
                </c:pt>
                <c:pt idx="3747">
                  <c:v>32352</c:v>
                </c:pt>
                <c:pt idx="3748">
                  <c:v>32353</c:v>
                </c:pt>
                <c:pt idx="3749">
                  <c:v>32354</c:v>
                </c:pt>
                <c:pt idx="3750">
                  <c:v>32355</c:v>
                </c:pt>
                <c:pt idx="3751">
                  <c:v>32356</c:v>
                </c:pt>
                <c:pt idx="3752">
                  <c:v>32357</c:v>
                </c:pt>
                <c:pt idx="3753">
                  <c:v>32358</c:v>
                </c:pt>
                <c:pt idx="3754">
                  <c:v>32359</c:v>
                </c:pt>
                <c:pt idx="3755">
                  <c:v>32360</c:v>
                </c:pt>
                <c:pt idx="3756">
                  <c:v>32361</c:v>
                </c:pt>
                <c:pt idx="3757">
                  <c:v>32362</c:v>
                </c:pt>
                <c:pt idx="3758">
                  <c:v>32363</c:v>
                </c:pt>
                <c:pt idx="3759">
                  <c:v>32364</c:v>
                </c:pt>
                <c:pt idx="3760">
                  <c:v>32365</c:v>
                </c:pt>
                <c:pt idx="3761">
                  <c:v>32366</c:v>
                </c:pt>
                <c:pt idx="3762">
                  <c:v>32367</c:v>
                </c:pt>
                <c:pt idx="3763">
                  <c:v>32368</c:v>
                </c:pt>
                <c:pt idx="3764">
                  <c:v>32369</c:v>
                </c:pt>
                <c:pt idx="3765">
                  <c:v>32370</c:v>
                </c:pt>
                <c:pt idx="3766">
                  <c:v>32371</c:v>
                </c:pt>
                <c:pt idx="3767">
                  <c:v>32372</c:v>
                </c:pt>
                <c:pt idx="3768">
                  <c:v>32373</c:v>
                </c:pt>
                <c:pt idx="3769">
                  <c:v>32374</c:v>
                </c:pt>
                <c:pt idx="3770">
                  <c:v>32375</c:v>
                </c:pt>
                <c:pt idx="3771">
                  <c:v>32376</c:v>
                </c:pt>
                <c:pt idx="3772">
                  <c:v>32377</c:v>
                </c:pt>
                <c:pt idx="3773">
                  <c:v>32378</c:v>
                </c:pt>
                <c:pt idx="3774">
                  <c:v>32379</c:v>
                </c:pt>
                <c:pt idx="3775">
                  <c:v>32380</c:v>
                </c:pt>
                <c:pt idx="3776">
                  <c:v>32381</c:v>
                </c:pt>
                <c:pt idx="3777">
                  <c:v>32382</c:v>
                </c:pt>
                <c:pt idx="3778">
                  <c:v>32383</c:v>
                </c:pt>
                <c:pt idx="3779">
                  <c:v>32384</c:v>
                </c:pt>
                <c:pt idx="3780">
                  <c:v>32385</c:v>
                </c:pt>
                <c:pt idx="3781">
                  <c:v>32386</c:v>
                </c:pt>
                <c:pt idx="3782">
                  <c:v>32387</c:v>
                </c:pt>
                <c:pt idx="3783">
                  <c:v>32388</c:v>
                </c:pt>
                <c:pt idx="3784">
                  <c:v>32389</c:v>
                </c:pt>
                <c:pt idx="3785">
                  <c:v>32390</c:v>
                </c:pt>
                <c:pt idx="3786">
                  <c:v>32391</c:v>
                </c:pt>
                <c:pt idx="3787">
                  <c:v>32392</c:v>
                </c:pt>
                <c:pt idx="3788">
                  <c:v>32393</c:v>
                </c:pt>
                <c:pt idx="3789">
                  <c:v>32394</c:v>
                </c:pt>
                <c:pt idx="3790">
                  <c:v>32395</c:v>
                </c:pt>
                <c:pt idx="3791">
                  <c:v>32396</c:v>
                </c:pt>
                <c:pt idx="3792">
                  <c:v>32397</c:v>
                </c:pt>
                <c:pt idx="3793">
                  <c:v>32398</c:v>
                </c:pt>
                <c:pt idx="3794">
                  <c:v>32399</c:v>
                </c:pt>
                <c:pt idx="3795">
                  <c:v>32400</c:v>
                </c:pt>
                <c:pt idx="3796">
                  <c:v>32401</c:v>
                </c:pt>
                <c:pt idx="3797">
                  <c:v>32402</c:v>
                </c:pt>
                <c:pt idx="3798">
                  <c:v>32403</c:v>
                </c:pt>
                <c:pt idx="3799">
                  <c:v>32404</c:v>
                </c:pt>
                <c:pt idx="3800">
                  <c:v>32405</c:v>
                </c:pt>
                <c:pt idx="3801">
                  <c:v>32406</c:v>
                </c:pt>
                <c:pt idx="3802">
                  <c:v>32407</c:v>
                </c:pt>
                <c:pt idx="3803">
                  <c:v>32408</c:v>
                </c:pt>
                <c:pt idx="3804">
                  <c:v>32409</c:v>
                </c:pt>
                <c:pt idx="3805">
                  <c:v>32410</c:v>
                </c:pt>
                <c:pt idx="3806">
                  <c:v>32411</c:v>
                </c:pt>
                <c:pt idx="3807">
                  <c:v>32412</c:v>
                </c:pt>
                <c:pt idx="3808">
                  <c:v>32413</c:v>
                </c:pt>
                <c:pt idx="3809">
                  <c:v>32414</c:v>
                </c:pt>
                <c:pt idx="3810">
                  <c:v>32415</c:v>
                </c:pt>
                <c:pt idx="3811">
                  <c:v>32416</c:v>
                </c:pt>
                <c:pt idx="3812">
                  <c:v>32417</c:v>
                </c:pt>
                <c:pt idx="3813">
                  <c:v>32418</c:v>
                </c:pt>
                <c:pt idx="3814">
                  <c:v>32419</c:v>
                </c:pt>
                <c:pt idx="3815">
                  <c:v>32420</c:v>
                </c:pt>
                <c:pt idx="3816">
                  <c:v>32421</c:v>
                </c:pt>
                <c:pt idx="3817">
                  <c:v>32422</c:v>
                </c:pt>
                <c:pt idx="3818">
                  <c:v>32423</c:v>
                </c:pt>
                <c:pt idx="3819">
                  <c:v>32424</c:v>
                </c:pt>
                <c:pt idx="3820">
                  <c:v>32425</c:v>
                </c:pt>
                <c:pt idx="3821">
                  <c:v>32426</c:v>
                </c:pt>
                <c:pt idx="3822">
                  <c:v>32427</c:v>
                </c:pt>
                <c:pt idx="3823">
                  <c:v>32428</c:v>
                </c:pt>
                <c:pt idx="3824">
                  <c:v>32429</c:v>
                </c:pt>
                <c:pt idx="3825">
                  <c:v>32430</c:v>
                </c:pt>
                <c:pt idx="3826">
                  <c:v>32431</c:v>
                </c:pt>
                <c:pt idx="3827">
                  <c:v>32432</c:v>
                </c:pt>
                <c:pt idx="3828">
                  <c:v>32433</c:v>
                </c:pt>
                <c:pt idx="3829">
                  <c:v>32434</c:v>
                </c:pt>
                <c:pt idx="3830">
                  <c:v>32435</c:v>
                </c:pt>
                <c:pt idx="3831">
                  <c:v>32436</c:v>
                </c:pt>
                <c:pt idx="3832">
                  <c:v>32437</c:v>
                </c:pt>
                <c:pt idx="3833">
                  <c:v>32438</c:v>
                </c:pt>
                <c:pt idx="3834">
                  <c:v>32439</c:v>
                </c:pt>
                <c:pt idx="3835">
                  <c:v>32440</c:v>
                </c:pt>
                <c:pt idx="3836">
                  <c:v>32441</c:v>
                </c:pt>
                <c:pt idx="3837">
                  <c:v>32442</c:v>
                </c:pt>
                <c:pt idx="3838">
                  <c:v>32443</c:v>
                </c:pt>
                <c:pt idx="3839">
                  <c:v>32444</c:v>
                </c:pt>
                <c:pt idx="3840">
                  <c:v>32445</c:v>
                </c:pt>
                <c:pt idx="3841">
                  <c:v>32446</c:v>
                </c:pt>
                <c:pt idx="3842">
                  <c:v>32447</c:v>
                </c:pt>
                <c:pt idx="3843">
                  <c:v>32448</c:v>
                </c:pt>
                <c:pt idx="3844">
                  <c:v>32449</c:v>
                </c:pt>
                <c:pt idx="3845">
                  <c:v>32450</c:v>
                </c:pt>
                <c:pt idx="3846">
                  <c:v>32451</c:v>
                </c:pt>
                <c:pt idx="3847">
                  <c:v>32452</c:v>
                </c:pt>
                <c:pt idx="3848">
                  <c:v>32453</c:v>
                </c:pt>
                <c:pt idx="3849">
                  <c:v>32454</c:v>
                </c:pt>
                <c:pt idx="3850">
                  <c:v>32455</c:v>
                </c:pt>
                <c:pt idx="3851">
                  <c:v>32456</c:v>
                </c:pt>
                <c:pt idx="3852">
                  <c:v>32457</c:v>
                </c:pt>
                <c:pt idx="3853">
                  <c:v>32458</c:v>
                </c:pt>
                <c:pt idx="3854">
                  <c:v>32459</c:v>
                </c:pt>
                <c:pt idx="3855">
                  <c:v>32460</c:v>
                </c:pt>
                <c:pt idx="3856">
                  <c:v>32461</c:v>
                </c:pt>
                <c:pt idx="3857">
                  <c:v>32462</c:v>
                </c:pt>
                <c:pt idx="3858">
                  <c:v>32463</c:v>
                </c:pt>
                <c:pt idx="3859">
                  <c:v>32464</c:v>
                </c:pt>
                <c:pt idx="3860">
                  <c:v>32465</c:v>
                </c:pt>
                <c:pt idx="3861">
                  <c:v>32466</c:v>
                </c:pt>
                <c:pt idx="3862">
                  <c:v>32467</c:v>
                </c:pt>
                <c:pt idx="3863">
                  <c:v>32468</c:v>
                </c:pt>
                <c:pt idx="3864">
                  <c:v>32469</c:v>
                </c:pt>
                <c:pt idx="3865">
                  <c:v>32470</c:v>
                </c:pt>
                <c:pt idx="3866">
                  <c:v>32471</c:v>
                </c:pt>
                <c:pt idx="3867">
                  <c:v>32472</c:v>
                </c:pt>
                <c:pt idx="3868">
                  <c:v>32473</c:v>
                </c:pt>
                <c:pt idx="3869">
                  <c:v>32474</c:v>
                </c:pt>
                <c:pt idx="3870">
                  <c:v>32476</c:v>
                </c:pt>
                <c:pt idx="3871">
                  <c:v>32477</c:v>
                </c:pt>
                <c:pt idx="3872">
                  <c:v>32478</c:v>
                </c:pt>
                <c:pt idx="3873">
                  <c:v>32479</c:v>
                </c:pt>
                <c:pt idx="3874">
                  <c:v>32480</c:v>
                </c:pt>
                <c:pt idx="3875">
                  <c:v>32481</c:v>
                </c:pt>
                <c:pt idx="3876">
                  <c:v>32482</c:v>
                </c:pt>
                <c:pt idx="3877">
                  <c:v>32483</c:v>
                </c:pt>
                <c:pt idx="3878">
                  <c:v>32484</c:v>
                </c:pt>
                <c:pt idx="3879">
                  <c:v>32485</c:v>
                </c:pt>
                <c:pt idx="3880">
                  <c:v>32486</c:v>
                </c:pt>
                <c:pt idx="3881">
                  <c:v>32487</c:v>
                </c:pt>
                <c:pt idx="3882">
                  <c:v>32488</c:v>
                </c:pt>
                <c:pt idx="3883">
                  <c:v>32489</c:v>
                </c:pt>
                <c:pt idx="3884">
                  <c:v>32490</c:v>
                </c:pt>
                <c:pt idx="3885">
                  <c:v>32491</c:v>
                </c:pt>
                <c:pt idx="3886">
                  <c:v>32492</c:v>
                </c:pt>
                <c:pt idx="3887">
                  <c:v>32493</c:v>
                </c:pt>
                <c:pt idx="3888">
                  <c:v>32494</c:v>
                </c:pt>
                <c:pt idx="3889">
                  <c:v>32495</c:v>
                </c:pt>
                <c:pt idx="3890">
                  <c:v>32496</c:v>
                </c:pt>
                <c:pt idx="3891">
                  <c:v>32497</c:v>
                </c:pt>
                <c:pt idx="3892">
                  <c:v>32498</c:v>
                </c:pt>
                <c:pt idx="3893">
                  <c:v>32499</c:v>
                </c:pt>
                <c:pt idx="3894">
                  <c:v>32500</c:v>
                </c:pt>
                <c:pt idx="3895">
                  <c:v>32501</c:v>
                </c:pt>
                <c:pt idx="3896">
                  <c:v>32502</c:v>
                </c:pt>
                <c:pt idx="3897">
                  <c:v>32503</c:v>
                </c:pt>
                <c:pt idx="3898">
                  <c:v>32504</c:v>
                </c:pt>
                <c:pt idx="3899">
                  <c:v>32505</c:v>
                </c:pt>
                <c:pt idx="3900">
                  <c:v>32506</c:v>
                </c:pt>
                <c:pt idx="3901">
                  <c:v>32507</c:v>
                </c:pt>
                <c:pt idx="3902">
                  <c:v>32508</c:v>
                </c:pt>
                <c:pt idx="3903">
                  <c:v>32509</c:v>
                </c:pt>
                <c:pt idx="3904">
                  <c:v>32510</c:v>
                </c:pt>
                <c:pt idx="3905">
                  <c:v>32511</c:v>
                </c:pt>
                <c:pt idx="3906">
                  <c:v>32512</c:v>
                </c:pt>
                <c:pt idx="3907">
                  <c:v>32513</c:v>
                </c:pt>
                <c:pt idx="3908">
                  <c:v>32514</c:v>
                </c:pt>
                <c:pt idx="3909">
                  <c:v>32515</c:v>
                </c:pt>
                <c:pt idx="3910">
                  <c:v>32516</c:v>
                </c:pt>
                <c:pt idx="3911">
                  <c:v>32517</c:v>
                </c:pt>
                <c:pt idx="3912">
                  <c:v>32518</c:v>
                </c:pt>
                <c:pt idx="3913">
                  <c:v>32519</c:v>
                </c:pt>
                <c:pt idx="3914">
                  <c:v>32520</c:v>
                </c:pt>
                <c:pt idx="3915">
                  <c:v>32521</c:v>
                </c:pt>
                <c:pt idx="3916">
                  <c:v>32522</c:v>
                </c:pt>
                <c:pt idx="3917">
                  <c:v>32523</c:v>
                </c:pt>
                <c:pt idx="3918">
                  <c:v>32524</c:v>
                </c:pt>
                <c:pt idx="3919">
                  <c:v>32525</c:v>
                </c:pt>
                <c:pt idx="3920">
                  <c:v>32526</c:v>
                </c:pt>
                <c:pt idx="3921">
                  <c:v>32527</c:v>
                </c:pt>
                <c:pt idx="3922">
                  <c:v>32528</c:v>
                </c:pt>
                <c:pt idx="3923">
                  <c:v>32529</c:v>
                </c:pt>
                <c:pt idx="3924">
                  <c:v>32530</c:v>
                </c:pt>
                <c:pt idx="3925">
                  <c:v>32531</c:v>
                </c:pt>
                <c:pt idx="3926">
                  <c:v>32532</c:v>
                </c:pt>
                <c:pt idx="3927">
                  <c:v>32533</c:v>
                </c:pt>
                <c:pt idx="3928">
                  <c:v>32534</c:v>
                </c:pt>
                <c:pt idx="3929">
                  <c:v>32535</c:v>
                </c:pt>
                <c:pt idx="3930">
                  <c:v>32536</c:v>
                </c:pt>
                <c:pt idx="3931">
                  <c:v>32537</c:v>
                </c:pt>
                <c:pt idx="3932">
                  <c:v>32538</c:v>
                </c:pt>
                <c:pt idx="3933">
                  <c:v>32539</c:v>
                </c:pt>
                <c:pt idx="3934">
                  <c:v>32540</c:v>
                </c:pt>
                <c:pt idx="3935">
                  <c:v>32541</c:v>
                </c:pt>
                <c:pt idx="3936">
                  <c:v>32542</c:v>
                </c:pt>
                <c:pt idx="3937">
                  <c:v>32543</c:v>
                </c:pt>
                <c:pt idx="3938">
                  <c:v>32544</c:v>
                </c:pt>
                <c:pt idx="3939">
                  <c:v>32545</c:v>
                </c:pt>
                <c:pt idx="3940">
                  <c:v>32546</c:v>
                </c:pt>
                <c:pt idx="3941">
                  <c:v>32547</c:v>
                </c:pt>
                <c:pt idx="3942">
                  <c:v>32548</c:v>
                </c:pt>
                <c:pt idx="3943">
                  <c:v>32549</c:v>
                </c:pt>
                <c:pt idx="3944">
                  <c:v>32550</c:v>
                </c:pt>
                <c:pt idx="3945">
                  <c:v>32551</c:v>
                </c:pt>
                <c:pt idx="3946">
                  <c:v>32552</c:v>
                </c:pt>
                <c:pt idx="3947">
                  <c:v>32553</c:v>
                </c:pt>
                <c:pt idx="3948">
                  <c:v>32554</c:v>
                </c:pt>
                <c:pt idx="3949">
                  <c:v>32555</c:v>
                </c:pt>
                <c:pt idx="3950">
                  <c:v>32556</c:v>
                </c:pt>
                <c:pt idx="3951">
                  <c:v>32557</c:v>
                </c:pt>
                <c:pt idx="3952">
                  <c:v>32558</c:v>
                </c:pt>
                <c:pt idx="3953">
                  <c:v>32559</c:v>
                </c:pt>
                <c:pt idx="3954">
                  <c:v>32560</c:v>
                </c:pt>
                <c:pt idx="3955">
                  <c:v>32561</c:v>
                </c:pt>
                <c:pt idx="3956">
                  <c:v>32562</c:v>
                </c:pt>
                <c:pt idx="3957">
                  <c:v>32563</c:v>
                </c:pt>
                <c:pt idx="3958">
                  <c:v>32564</c:v>
                </c:pt>
                <c:pt idx="3959">
                  <c:v>32565</c:v>
                </c:pt>
                <c:pt idx="3960">
                  <c:v>32566</c:v>
                </c:pt>
                <c:pt idx="3961">
                  <c:v>32567</c:v>
                </c:pt>
                <c:pt idx="3962">
                  <c:v>32568</c:v>
                </c:pt>
                <c:pt idx="3963">
                  <c:v>32569</c:v>
                </c:pt>
                <c:pt idx="3964">
                  <c:v>32570</c:v>
                </c:pt>
                <c:pt idx="3965">
                  <c:v>32571</c:v>
                </c:pt>
                <c:pt idx="3966">
                  <c:v>32572</c:v>
                </c:pt>
                <c:pt idx="3967">
                  <c:v>32573</c:v>
                </c:pt>
                <c:pt idx="3968">
                  <c:v>32574</c:v>
                </c:pt>
                <c:pt idx="3969">
                  <c:v>32575</c:v>
                </c:pt>
                <c:pt idx="3970">
                  <c:v>32576</c:v>
                </c:pt>
                <c:pt idx="3971">
                  <c:v>32577</c:v>
                </c:pt>
                <c:pt idx="3972">
                  <c:v>32578</c:v>
                </c:pt>
                <c:pt idx="3973">
                  <c:v>32579</c:v>
                </c:pt>
                <c:pt idx="3974">
                  <c:v>32580</c:v>
                </c:pt>
                <c:pt idx="3975">
                  <c:v>32581</c:v>
                </c:pt>
                <c:pt idx="3976">
                  <c:v>32582</c:v>
                </c:pt>
                <c:pt idx="3977">
                  <c:v>32583</c:v>
                </c:pt>
                <c:pt idx="3978">
                  <c:v>32584</c:v>
                </c:pt>
                <c:pt idx="3979">
                  <c:v>32585</c:v>
                </c:pt>
                <c:pt idx="3980">
                  <c:v>32586</c:v>
                </c:pt>
                <c:pt idx="3981">
                  <c:v>32587</c:v>
                </c:pt>
                <c:pt idx="3982">
                  <c:v>32588</c:v>
                </c:pt>
                <c:pt idx="3983">
                  <c:v>32589</c:v>
                </c:pt>
                <c:pt idx="3984">
                  <c:v>32590</c:v>
                </c:pt>
                <c:pt idx="3985">
                  <c:v>32591</c:v>
                </c:pt>
                <c:pt idx="3986">
                  <c:v>32592</c:v>
                </c:pt>
                <c:pt idx="3987">
                  <c:v>32593</c:v>
                </c:pt>
                <c:pt idx="3988">
                  <c:v>32594</c:v>
                </c:pt>
                <c:pt idx="3989">
                  <c:v>32595</c:v>
                </c:pt>
                <c:pt idx="3990">
                  <c:v>32596</c:v>
                </c:pt>
                <c:pt idx="3991">
                  <c:v>32597</c:v>
                </c:pt>
                <c:pt idx="3992">
                  <c:v>32598</c:v>
                </c:pt>
                <c:pt idx="3993">
                  <c:v>32599</c:v>
                </c:pt>
                <c:pt idx="3994">
                  <c:v>32600</c:v>
                </c:pt>
                <c:pt idx="3995">
                  <c:v>32601</c:v>
                </c:pt>
                <c:pt idx="3996">
                  <c:v>32602</c:v>
                </c:pt>
                <c:pt idx="3997">
                  <c:v>32603</c:v>
                </c:pt>
                <c:pt idx="3998">
                  <c:v>32604</c:v>
                </c:pt>
                <c:pt idx="3999">
                  <c:v>32605</c:v>
                </c:pt>
                <c:pt idx="4000">
                  <c:v>32606</c:v>
                </c:pt>
                <c:pt idx="4001">
                  <c:v>32607</c:v>
                </c:pt>
                <c:pt idx="4002">
                  <c:v>32608</c:v>
                </c:pt>
                <c:pt idx="4003">
                  <c:v>32609</c:v>
                </c:pt>
                <c:pt idx="4004">
                  <c:v>32610</c:v>
                </c:pt>
                <c:pt idx="4005">
                  <c:v>32611</c:v>
                </c:pt>
                <c:pt idx="4006">
                  <c:v>32612</c:v>
                </c:pt>
                <c:pt idx="4007">
                  <c:v>32613</c:v>
                </c:pt>
                <c:pt idx="4008">
                  <c:v>32614</c:v>
                </c:pt>
                <c:pt idx="4009">
                  <c:v>32615</c:v>
                </c:pt>
                <c:pt idx="4010">
                  <c:v>32616</c:v>
                </c:pt>
                <c:pt idx="4011">
                  <c:v>32617</c:v>
                </c:pt>
                <c:pt idx="4012">
                  <c:v>32618</c:v>
                </c:pt>
                <c:pt idx="4013">
                  <c:v>32619</c:v>
                </c:pt>
                <c:pt idx="4014">
                  <c:v>32620</c:v>
                </c:pt>
                <c:pt idx="4015">
                  <c:v>32621</c:v>
                </c:pt>
                <c:pt idx="4016">
                  <c:v>32622</c:v>
                </c:pt>
                <c:pt idx="4017">
                  <c:v>32623</c:v>
                </c:pt>
                <c:pt idx="4018">
                  <c:v>32624</c:v>
                </c:pt>
                <c:pt idx="4019">
                  <c:v>32625</c:v>
                </c:pt>
                <c:pt idx="4020">
                  <c:v>32626</c:v>
                </c:pt>
                <c:pt idx="4021">
                  <c:v>32627</c:v>
                </c:pt>
                <c:pt idx="4022">
                  <c:v>32628</c:v>
                </c:pt>
                <c:pt idx="4023">
                  <c:v>32629</c:v>
                </c:pt>
                <c:pt idx="4024">
                  <c:v>32630</c:v>
                </c:pt>
                <c:pt idx="4025">
                  <c:v>32631</c:v>
                </c:pt>
                <c:pt idx="4026">
                  <c:v>32632</c:v>
                </c:pt>
                <c:pt idx="4027">
                  <c:v>32633</c:v>
                </c:pt>
                <c:pt idx="4028">
                  <c:v>32634</c:v>
                </c:pt>
                <c:pt idx="4029">
                  <c:v>32635</c:v>
                </c:pt>
                <c:pt idx="4030">
                  <c:v>32636</c:v>
                </c:pt>
                <c:pt idx="4031">
                  <c:v>32637</c:v>
                </c:pt>
                <c:pt idx="4032">
                  <c:v>32638</c:v>
                </c:pt>
                <c:pt idx="4033">
                  <c:v>32639</c:v>
                </c:pt>
                <c:pt idx="4034">
                  <c:v>32640</c:v>
                </c:pt>
                <c:pt idx="4035">
                  <c:v>32641</c:v>
                </c:pt>
                <c:pt idx="4036">
                  <c:v>32642</c:v>
                </c:pt>
                <c:pt idx="4037">
                  <c:v>32643</c:v>
                </c:pt>
                <c:pt idx="4038">
                  <c:v>32644</c:v>
                </c:pt>
                <c:pt idx="4039">
                  <c:v>32645</c:v>
                </c:pt>
                <c:pt idx="4040">
                  <c:v>32646</c:v>
                </c:pt>
                <c:pt idx="4041">
                  <c:v>32647</c:v>
                </c:pt>
                <c:pt idx="4042">
                  <c:v>32648</c:v>
                </c:pt>
                <c:pt idx="4043">
                  <c:v>32649</c:v>
                </c:pt>
                <c:pt idx="4044">
                  <c:v>32650</c:v>
                </c:pt>
                <c:pt idx="4045">
                  <c:v>32651</c:v>
                </c:pt>
                <c:pt idx="4046">
                  <c:v>32652</c:v>
                </c:pt>
                <c:pt idx="4047">
                  <c:v>32653</c:v>
                </c:pt>
                <c:pt idx="4048">
                  <c:v>32654</c:v>
                </c:pt>
                <c:pt idx="4049">
                  <c:v>32655</c:v>
                </c:pt>
                <c:pt idx="4050">
                  <c:v>32656</c:v>
                </c:pt>
                <c:pt idx="4051">
                  <c:v>32657</c:v>
                </c:pt>
                <c:pt idx="4052">
                  <c:v>32658</c:v>
                </c:pt>
                <c:pt idx="4053">
                  <c:v>32659</c:v>
                </c:pt>
                <c:pt idx="4054">
                  <c:v>32660</c:v>
                </c:pt>
                <c:pt idx="4055">
                  <c:v>32661</c:v>
                </c:pt>
                <c:pt idx="4056">
                  <c:v>32662</c:v>
                </c:pt>
                <c:pt idx="4057">
                  <c:v>32663</c:v>
                </c:pt>
                <c:pt idx="4058">
                  <c:v>32664</c:v>
                </c:pt>
                <c:pt idx="4059">
                  <c:v>32665</c:v>
                </c:pt>
                <c:pt idx="4060">
                  <c:v>32666</c:v>
                </c:pt>
                <c:pt idx="4061">
                  <c:v>32667</c:v>
                </c:pt>
                <c:pt idx="4062">
                  <c:v>32668</c:v>
                </c:pt>
                <c:pt idx="4063">
                  <c:v>32669</c:v>
                </c:pt>
                <c:pt idx="4064">
                  <c:v>32670</c:v>
                </c:pt>
                <c:pt idx="4065">
                  <c:v>32671</c:v>
                </c:pt>
                <c:pt idx="4066">
                  <c:v>32672</c:v>
                </c:pt>
                <c:pt idx="4067">
                  <c:v>32673</c:v>
                </c:pt>
                <c:pt idx="4068">
                  <c:v>32674</c:v>
                </c:pt>
                <c:pt idx="4069">
                  <c:v>32675</c:v>
                </c:pt>
                <c:pt idx="4070">
                  <c:v>32676</c:v>
                </c:pt>
                <c:pt idx="4071">
                  <c:v>32677</c:v>
                </c:pt>
                <c:pt idx="4072">
                  <c:v>32678</c:v>
                </c:pt>
                <c:pt idx="4073">
                  <c:v>32679</c:v>
                </c:pt>
                <c:pt idx="4074">
                  <c:v>32680</c:v>
                </c:pt>
                <c:pt idx="4075">
                  <c:v>32681</c:v>
                </c:pt>
                <c:pt idx="4076">
                  <c:v>32682</c:v>
                </c:pt>
                <c:pt idx="4077">
                  <c:v>32683</c:v>
                </c:pt>
                <c:pt idx="4078">
                  <c:v>32684</c:v>
                </c:pt>
                <c:pt idx="4079">
                  <c:v>32685</c:v>
                </c:pt>
                <c:pt idx="4080">
                  <c:v>32686</c:v>
                </c:pt>
                <c:pt idx="4081">
                  <c:v>32687</c:v>
                </c:pt>
                <c:pt idx="4082">
                  <c:v>32688</c:v>
                </c:pt>
                <c:pt idx="4083">
                  <c:v>32689</c:v>
                </c:pt>
                <c:pt idx="4084">
                  <c:v>32690</c:v>
                </c:pt>
                <c:pt idx="4085">
                  <c:v>32691</c:v>
                </c:pt>
                <c:pt idx="4086">
                  <c:v>32692</c:v>
                </c:pt>
                <c:pt idx="4087">
                  <c:v>32693</c:v>
                </c:pt>
                <c:pt idx="4088">
                  <c:v>32694</c:v>
                </c:pt>
                <c:pt idx="4089">
                  <c:v>32695</c:v>
                </c:pt>
                <c:pt idx="4090">
                  <c:v>32696</c:v>
                </c:pt>
                <c:pt idx="4091">
                  <c:v>32697</c:v>
                </c:pt>
                <c:pt idx="4092">
                  <c:v>32698</c:v>
                </c:pt>
                <c:pt idx="4093">
                  <c:v>32699</c:v>
                </c:pt>
                <c:pt idx="4094">
                  <c:v>32700</c:v>
                </c:pt>
                <c:pt idx="4095">
                  <c:v>32701</c:v>
                </c:pt>
                <c:pt idx="4096">
                  <c:v>32702</c:v>
                </c:pt>
                <c:pt idx="4097">
                  <c:v>32703</c:v>
                </c:pt>
                <c:pt idx="4098">
                  <c:v>32704</c:v>
                </c:pt>
                <c:pt idx="4099">
                  <c:v>32705</c:v>
                </c:pt>
                <c:pt idx="4100">
                  <c:v>32706</c:v>
                </c:pt>
                <c:pt idx="4101">
                  <c:v>32707</c:v>
                </c:pt>
                <c:pt idx="4102">
                  <c:v>32708</c:v>
                </c:pt>
                <c:pt idx="4103">
                  <c:v>32709</c:v>
                </c:pt>
                <c:pt idx="4104">
                  <c:v>32710</c:v>
                </c:pt>
                <c:pt idx="4105">
                  <c:v>32711</c:v>
                </c:pt>
                <c:pt idx="4106">
                  <c:v>32712</c:v>
                </c:pt>
                <c:pt idx="4107">
                  <c:v>32713</c:v>
                </c:pt>
                <c:pt idx="4108">
                  <c:v>32714</c:v>
                </c:pt>
                <c:pt idx="4109">
                  <c:v>32715</c:v>
                </c:pt>
                <c:pt idx="4110">
                  <c:v>32716</c:v>
                </c:pt>
                <c:pt idx="4111">
                  <c:v>32717</c:v>
                </c:pt>
                <c:pt idx="4112">
                  <c:v>32718</c:v>
                </c:pt>
                <c:pt idx="4113">
                  <c:v>32719</c:v>
                </c:pt>
                <c:pt idx="4114">
                  <c:v>32720</c:v>
                </c:pt>
                <c:pt idx="4115">
                  <c:v>32721</c:v>
                </c:pt>
                <c:pt idx="4116">
                  <c:v>32722</c:v>
                </c:pt>
                <c:pt idx="4117">
                  <c:v>32723</c:v>
                </c:pt>
                <c:pt idx="4118">
                  <c:v>32724</c:v>
                </c:pt>
                <c:pt idx="4119">
                  <c:v>32725</c:v>
                </c:pt>
                <c:pt idx="4120">
                  <c:v>32726</c:v>
                </c:pt>
                <c:pt idx="4121">
                  <c:v>32727</c:v>
                </c:pt>
                <c:pt idx="4122">
                  <c:v>32728</c:v>
                </c:pt>
                <c:pt idx="4123">
                  <c:v>32729</c:v>
                </c:pt>
                <c:pt idx="4124">
                  <c:v>32730</c:v>
                </c:pt>
                <c:pt idx="4125">
                  <c:v>32731</c:v>
                </c:pt>
                <c:pt idx="4126">
                  <c:v>32732</c:v>
                </c:pt>
                <c:pt idx="4127">
                  <c:v>32733</c:v>
                </c:pt>
                <c:pt idx="4128">
                  <c:v>32734</c:v>
                </c:pt>
                <c:pt idx="4129">
                  <c:v>32735</c:v>
                </c:pt>
                <c:pt idx="4130">
                  <c:v>32736</c:v>
                </c:pt>
                <c:pt idx="4131">
                  <c:v>32737</c:v>
                </c:pt>
                <c:pt idx="4132">
                  <c:v>32738</c:v>
                </c:pt>
                <c:pt idx="4133">
                  <c:v>32739</c:v>
                </c:pt>
                <c:pt idx="4134">
                  <c:v>32740</c:v>
                </c:pt>
                <c:pt idx="4135">
                  <c:v>32741</c:v>
                </c:pt>
                <c:pt idx="4136">
                  <c:v>32742</c:v>
                </c:pt>
                <c:pt idx="4137">
                  <c:v>32743</c:v>
                </c:pt>
                <c:pt idx="4138">
                  <c:v>32744</c:v>
                </c:pt>
                <c:pt idx="4139">
                  <c:v>32745</c:v>
                </c:pt>
                <c:pt idx="4140">
                  <c:v>32746</c:v>
                </c:pt>
                <c:pt idx="4141">
                  <c:v>32747</c:v>
                </c:pt>
                <c:pt idx="4142">
                  <c:v>32748</c:v>
                </c:pt>
                <c:pt idx="4143">
                  <c:v>32749</c:v>
                </c:pt>
                <c:pt idx="4144">
                  <c:v>32750</c:v>
                </c:pt>
                <c:pt idx="4145">
                  <c:v>32751</c:v>
                </c:pt>
                <c:pt idx="4146">
                  <c:v>32752</c:v>
                </c:pt>
                <c:pt idx="4147">
                  <c:v>32753</c:v>
                </c:pt>
                <c:pt idx="4148">
                  <c:v>32754</c:v>
                </c:pt>
                <c:pt idx="4149">
                  <c:v>32755</c:v>
                </c:pt>
                <c:pt idx="4150">
                  <c:v>32756</c:v>
                </c:pt>
                <c:pt idx="4151">
                  <c:v>32757</c:v>
                </c:pt>
                <c:pt idx="4152">
                  <c:v>32758</c:v>
                </c:pt>
                <c:pt idx="4153">
                  <c:v>32759</c:v>
                </c:pt>
                <c:pt idx="4154">
                  <c:v>32760</c:v>
                </c:pt>
                <c:pt idx="4155">
                  <c:v>32761</c:v>
                </c:pt>
                <c:pt idx="4156">
                  <c:v>32762</c:v>
                </c:pt>
                <c:pt idx="4157">
                  <c:v>32763</c:v>
                </c:pt>
                <c:pt idx="4158">
                  <c:v>32764</c:v>
                </c:pt>
                <c:pt idx="4159">
                  <c:v>32765</c:v>
                </c:pt>
                <c:pt idx="4160">
                  <c:v>32766</c:v>
                </c:pt>
                <c:pt idx="4161">
                  <c:v>32767</c:v>
                </c:pt>
                <c:pt idx="4162">
                  <c:v>32768</c:v>
                </c:pt>
                <c:pt idx="4163">
                  <c:v>32769</c:v>
                </c:pt>
                <c:pt idx="4164">
                  <c:v>32770</c:v>
                </c:pt>
                <c:pt idx="4165">
                  <c:v>32771</c:v>
                </c:pt>
                <c:pt idx="4166">
                  <c:v>32772</c:v>
                </c:pt>
                <c:pt idx="4167">
                  <c:v>32773</c:v>
                </c:pt>
                <c:pt idx="4168">
                  <c:v>32774</c:v>
                </c:pt>
                <c:pt idx="4169">
                  <c:v>32775</c:v>
                </c:pt>
                <c:pt idx="4170">
                  <c:v>32776</c:v>
                </c:pt>
                <c:pt idx="4171">
                  <c:v>32777</c:v>
                </c:pt>
                <c:pt idx="4172">
                  <c:v>32778</c:v>
                </c:pt>
                <c:pt idx="4173">
                  <c:v>32779</c:v>
                </c:pt>
                <c:pt idx="4174">
                  <c:v>32780</c:v>
                </c:pt>
                <c:pt idx="4175">
                  <c:v>32781</c:v>
                </c:pt>
                <c:pt idx="4176">
                  <c:v>32782</c:v>
                </c:pt>
                <c:pt idx="4177">
                  <c:v>32783</c:v>
                </c:pt>
                <c:pt idx="4178">
                  <c:v>32784</c:v>
                </c:pt>
                <c:pt idx="4179">
                  <c:v>32785</c:v>
                </c:pt>
                <c:pt idx="4180">
                  <c:v>32786</c:v>
                </c:pt>
                <c:pt idx="4181">
                  <c:v>32787</c:v>
                </c:pt>
                <c:pt idx="4182">
                  <c:v>32788</c:v>
                </c:pt>
                <c:pt idx="4183">
                  <c:v>32789</c:v>
                </c:pt>
                <c:pt idx="4184">
                  <c:v>32790</c:v>
                </c:pt>
                <c:pt idx="4185">
                  <c:v>32791</c:v>
                </c:pt>
                <c:pt idx="4186">
                  <c:v>32792</c:v>
                </c:pt>
                <c:pt idx="4187">
                  <c:v>32793</c:v>
                </c:pt>
                <c:pt idx="4188">
                  <c:v>32794</c:v>
                </c:pt>
                <c:pt idx="4189">
                  <c:v>32795</c:v>
                </c:pt>
                <c:pt idx="4190">
                  <c:v>32796</c:v>
                </c:pt>
                <c:pt idx="4191">
                  <c:v>32797</c:v>
                </c:pt>
                <c:pt idx="4192">
                  <c:v>32798</c:v>
                </c:pt>
                <c:pt idx="4193">
                  <c:v>32799</c:v>
                </c:pt>
                <c:pt idx="4194">
                  <c:v>32800</c:v>
                </c:pt>
                <c:pt idx="4195">
                  <c:v>32801</c:v>
                </c:pt>
                <c:pt idx="4196">
                  <c:v>32802</c:v>
                </c:pt>
                <c:pt idx="4197">
                  <c:v>32803</c:v>
                </c:pt>
                <c:pt idx="4198">
                  <c:v>32804</c:v>
                </c:pt>
                <c:pt idx="4199">
                  <c:v>32805</c:v>
                </c:pt>
                <c:pt idx="4200">
                  <c:v>32806</c:v>
                </c:pt>
                <c:pt idx="4201">
                  <c:v>32807</c:v>
                </c:pt>
                <c:pt idx="4202">
                  <c:v>32808</c:v>
                </c:pt>
                <c:pt idx="4203">
                  <c:v>32809</c:v>
                </c:pt>
                <c:pt idx="4204">
                  <c:v>32810</c:v>
                </c:pt>
                <c:pt idx="4205">
                  <c:v>32811</c:v>
                </c:pt>
                <c:pt idx="4206">
                  <c:v>32812</c:v>
                </c:pt>
                <c:pt idx="4207">
                  <c:v>32813</c:v>
                </c:pt>
                <c:pt idx="4208">
                  <c:v>32814</c:v>
                </c:pt>
                <c:pt idx="4209">
                  <c:v>32815</c:v>
                </c:pt>
                <c:pt idx="4210">
                  <c:v>32816</c:v>
                </c:pt>
                <c:pt idx="4211">
                  <c:v>32817</c:v>
                </c:pt>
                <c:pt idx="4212">
                  <c:v>32818</c:v>
                </c:pt>
                <c:pt idx="4213">
                  <c:v>32819</c:v>
                </c:pt>
                <c:pt idx="4214">
                  <c:v>32820</c:v>
                </c:pt>
                <c:pt idx="4215">
                  <c:v>32821</c:v>
                </c:pt>
                <c:pt idx="4216">
                  <c:v>32822</c:v>
                </c:pt>
                <c:pt idx="4217">
                  <c:v>32823</c:v>
                </c:pt>
                <c:pt idx="4218">
                  <c:v>32824</c:v>
                </c:pt>
                <c:pt idx="4219">
                  <c:v>32825</c:v>
                </c:pt>
                <c:pt idx="4220">
                  <c:v>32826</c:v>
                </c:pt>
                <c:pt idx="4221">
                  <c:v>32827</c:v>
                </c:pt>
                <c:pt idx="4222">
                  <c:v>32828</c:v>
                </c:pt>
                <c:pt idx="4223">
                  <c:v>32829</c:v>
                </c:pt>
                <c:pt idx="4224">
                  <c:v>32830</c:v>
                </c:pt>
                <c:pt idx="4225">
                  <c:v>32831</c:v>
                </c:pt>
                <c:pt idx="4226">
                  <c:v>32832</c:v>
                </c:pt>
                <c:pt idx="4227">
                  <c:v>32833</c:v>
                </c:pt>
                <c:pt idx="4228">
                  <c:v>32834</c:v>
                </c:pt>
                <c:pt idx="4229">
                  <c:v>32835</c:v>
                </c:pt>
                <c:pt idx="4230">
                  <c:v>32836</c:v>
                </c:pt>
                <c:pt idx="4231">
                  <c:v>32837</c:v>
                </c:pt>
                <c:pt idx="4232">
                  <c:v>32838</c:v>
                </c:pt>
                <c:pt idx="4233">
                  <c:v>32839</c:v>
                </c:pt>
                <c:pt idx="4234">
                  <c:v>32840</c:v>
                </c:pt>
                <c:pt idx="4235">
                  <c:v>32841</c:v>
                </c:pt>
                <c:pt idx="4236">
                  <c:v>32842</c:v>
                </c:pt>
                <c:pt idx="4237">
                  <c:v>32843</c:v>
                </c:pt>
                <c:pt idx="4238">
                  <c:v>32844</c:v>
                </c:pt>
                <c:pt idx="4239">
                  <c:v>32845</c:v>
                </c:pt>
                <c:pt idx="4240">
                  <c:v>32846</c:v>
                </c:pt>
                <c:pt idx="4241">
                  <c:v>32847</c:v>
                </c:pt>
                <c:pt idx="4242">
                  <c:v>32848</c:v>
                </c:pt>
                <c:pt idx="4243">
                  <c:v>32849</c:v>
                </c:pt>
                <c:pt idx="4244">
                  <c:v>32850</c:v>
                </c:pt>
                <c:pt idx="4245">
                  <c:v>32851</c:v>
                </c:pt>
                <c:pt idx="4246">
                  <c:v>32852</c:v>
                </c:pt>
                <c:pt idx="4247">
                  <c:v>32853</c:v>
                </c:pt>
                <c:pt idx="4248">
                  <c:v>32854</c:v>
                </c:pt>
                <c:pt idx="4249">
                  <c:v>32855</c:v>
                </c:pt>
                <c:pt idx="4250">
                  <c:v>32856</c:v>
                </c:pt>
                <c:pt idx="4251">
                  <c:v>32857</c:v>
                </c:pt>
                <c:pt idx="4252">
                  <c:v>32858</c:v>
                </c:pt>
                <c:pt idx="4253">
                  <c:v>32859</c:v>
                </c:pt>
                <c:pt idx="4254">
                  <c:v>32860</c:v>
                </c:pt>
                <c:pt idx="4255">
                  <c:v>32861</c:v>
                </c:pt>
                <c:pt idx="4256">
                  <c:v>32862</c:v>
                </c:pt>
                <c:pt idx="4257">
                  <c:v>32863</c:v>
                </c:pt>
                <c:pt idx="4258">
                  <c:v>32864</c:v>
                </c:pt>
                <c:pt idx="4259">
                  <c:v>32865</c:v>
                </c:pt>
                <c:pt idx="4260">
                  <c:v>32866</c:v>
                </c:pt>
                <c:pt idx="4261">
                  <c:v>32867</c:v>
                </c:pt>
                <c:pt idx="4262">
                  <c:v>32868</c:v>
                </c:pt>
                <c:pt idx="4263">
                  <c:v>32869</c:v>
                </c:pt>
                <c:pt idx="4264">
                  <c:v>32870</c:v>
                </c:pt>
                <c:pt idx="4265">
                  <c:v>32871</c:v>
                </c:pt>
                <c:pt idx="4266">
                  <c:v>32872</c:v>
                </c:pt>
                <c:pt idx="4267">
                  <c:v>32873</c:v>
                </c:pt>
                <c:pt idx="4268">
                  <c:v>32874</c:v>
                </c:pt>
                <c:pt idx="4269">
                  <c:v>32875</c:v>
                </c:pt>
                <c:pt idx="4270">
                  <c:v>32876</c:v>
                </c:pt>
                <c:pt idx="4271">
                  <c:v>32877</c:v>
                </c:pt>
                <c:pt idx="4272">
                  <c:v>32878</c:v>
                </c:pt>
                <c:pt idx="4273">
                  <c:v>32879</c:v>
                </c:pt>
                <c:pt idx="4274">
                  <c:v>32880</c:v>
                </c:pt>
                <c:pt idx="4275">
                  <c:v>32881</c:v>
                </c:pt>
                <c:pt idx="4276">
                  <c:v>32882</c:v>
                </c:pt>
                <c:pt idx="4277">
                  <c:v>32883</c:v>
                </c:pt>
                <c:pt idx="4278">
                  <c:v>32884</c:v>
                </c:pt>
                <c:pt idx="4279">
                  <c:v>32885</c:v>
                </c:pt>
                <c:pt idx="4280">
                  <c:v>32886</c:v>
                </c:pt>
                <c:pt idx="4281">
                  <c:v>32887</c:v>
                </c:pt>
                <c:pt idx="4282">
                  <c:v>32888</c:v>
                </c:pt>
                <c:pt idx="4283">
                  <c:v>32889</c:v>
                </c:pt>
                <c:pt idx="4284">
                  <c:v>32890</c:v>
                </c:pt>
                <c:pt idx="4285">
                  <c:v>32891</c:v>
                </c:pt>
                <c:pt idx="4286">
                  <c:v>32892</c:v>
                </c:pt>
                <c:pt idx="4287">
                  <c:v>32893</c:v>
                </c:pt>
                <c:pt idx="4288">
                  <c:v>32894</c:v>
                </c:pt>
                <c:pt idx="4289">
                  <c:v>32895</c:v>
                </c:pt>
                <c:pt idx="4290">
                  <c:v>32896</c:v>
                </c:pt>
                <c:pt idx="4291">
                  <c:v>32897</c:v>
                </c:pt>
                <c:pt idx="4292">
                  <c:v>32898</c:v>
                </c:pt>
                <c:pt idx="4293">
                  <c:v>32899</c:v>
                </c:pt>
                <c:pt idx="4294">
                  <c:v>32900</c:v>
                </c:pt>
                <c:pt idx="4295">
                  <c:v>32901</c:v>
                </c:pt>
                <c:pt idx="4296">
                  <c:v>32902</c:v>
                </c:pt>
                <c:pt idx="4297">
                  <c:v>32903</c:v>
                </c:pt>
                <c:pt idx="4298">
                  <c:v>32904</c:v>
                </c:pt>
                <c:pt idx="4299">
                  <c:v>32905</c:v>
                </c:pt>
                <c:pt idx="4300">
                  <c:v>32906</c:v>
                </c:pt>
                <c:pt idx="4301">
                  <c:v>32907</c:v>
                </c:pt>
                <c:pt idx="4302">
                  <c:v>32908</c:v>
                </c:pt>
                <c:pt idx="4303">
                  <c:v>32909</c:v>
                </c:pt>
                <c:pt idx="4304">
                  <c:v>32910</c:v>
                </c:pt>
                <c:pt idx="4305">
                  <c:v>32911</c:v>
                </c:pt>
                <c:pt idx="4306">
                  <c:v>32912</c:v>
                </c:pt>
                <c:pt idx="4307">
                  <c:v>32913</c:v>
                </c:pt>
                <c:pt idx="4308">
                  <c:v>32914</c:v>
                </c:pt>
                <c:pt idx="4309">
                  <c:v>32915</c:v>
                </c:pt>
                <c:pt idx="4310">
                  <c:v>32916</c:v>
                </c:pt>
                <c:pt idx="4311">
                  <c:v>32917</c:v>
                </c:pt>
                <c:pt idx="4312">
                  <c:v>32918</c:v>
                </c:pt>
                <c:pt idx="4313">
                  <c:v>32919</c:v>
                </c:pt>
                <c:pt idx="4314">
                  <c:v>32920</c:v>
                </c:pt>
                <c:pt idx="4315">
                  <c:v>32921</c:v>
                </c:pt>
                <c:pt idx="4316">
                  <c:v>32922</c:v>
                </c:pt>
                <c:pt idx="4317">
                  <c:v>32923</c:v>
                </c:pt>
                <c:pt idx="4318">
                  <c:v>32924</c:v>
                </c:pt>
                <c:pt idx="4319">
                  <c:v>32925</c:v>
                </c:pt>
                <c:pt idx="4320">
                  <c:v>32926</c:v>
                </c:pt>
                <c:pt idx="4321">
                  <c:v>32927</c:v>
                </c:pt>
                <c:pt idx="4322">
                  <c:v>32928</c:v>
                </c:pt>
                <c:pt idx="4323">
                  <c:v>32929</c:v>
                </c:pt>
                <c:pt idx="4324">
                  <c:v>32930</c:v>
                </c:pt>
                <c:pt idx="4325">
                  <c:v>32931</c:v>
                </c:pt>
                <c:pt idx="4326">
                  <c:v>32932</c:v>
                </c:pt>
                <c:pt idx="4327">
                  <c:v>32933</c:v>
                </c:pt>
                <c:pt idx="4328">
                  <c:v>32934</c:v>
                </c:pt>
                <c:pt idx="4329">
                  <c:v>32935</c:v>
                </c:pt>
                <c:pt idx="4330">
                  <c:v>32936</c:v>
                </c:pt>
                <c:pt idx="4331">
                  <c:v>32937</c:v>
                </c:pt>
                <c:pt idx="4332">
                  <c:v>32938</c:v>
                </c:pt>
                <c:pt idx="4333">
                  <c:v>32939</c:v>
                </c:pt>
                <c:pt idx="4334">
                  <c:v>32940</c:v>
                </c:pt>
                <c:pt idx="4335">
                  <c:v>32941</c:v>
                </c:pt>
                <c:pt idx="4336">
                  <c:v>32942</c:v>
                </c:pt>
                <c:pt idx="4337">
                  <c:v>32943</c:v>
                </c:pt>
                <c:pt idx="4338">
                  <c:v>32944</c:v>
                </c:pt>
                <c:pt idx="4339">
                  <c:v>32945</c:v>
                </c:pt>
                <c:pt idx="4340">
                  <c:v>32946</c:v>
                </c:pt>
                <c:pt idx="4341">
                  <c:v>32947</c:v>
                </c:pt>
                <c:pt idx="4342">
                  <c:v>32948</c:v>
                </c:pt>
                <c:pt idx="4343">
                  <c:v>32949</c:v>
                </c:pt>
                <c:pt idx="4344">
                  <c:v>32950</c:v>
                </c:pt>
                <c:pt idx="4345">
                  <c:v>32951</c:v>
                </c:pt>
                <c:pt idx="4346">
                  <c:v>32952</c:v>
                </c:pt>
                <c:pt idx="4347">
                  <c:v>32953</c:v>
                </c:pt>
                <c:pt idx="4348">
                  <c:v>32954</c:v>
                </c:pt>
                <c:pt idx="4349">
                  <c:v>32955</c:v>
                </c:pt>
                <c:pt idx="4350">
                  <c:v>32956</c:v>
                </c:pt>
                <c:pt idx="4351">
                  <c:v>32957</c:v>
                </c:pt>
                <c:pt idx="4352">
                  <c:v>32958</c:v>
                </c:pt>
                <c:pt idx="4353">
                  <c:v>32959</c:v>
                </c:pt>
                <c:pt idx="4354">
                  <c:v>32960</c:v>
                </c:pt>
                <c:pt idx="4355">
                  <c:v>32961</c:v>
                </c:pt>
                <c:pt idx="4356">
                  <c:v>32962</c:v>
                </c:pt>
                <c:pt idx="4357">
                  <c:v>32963</c:v>
                </c:pt>
                <c:pt idx="4358">
                  <c:v>32964</c:v>
                </c:pt>
                <c:pt idx="4359">
                  <c:v>32965</c:v>
                </c:pt>
                <c:pt idx="4360">
                  <c:v>32966</c:v>
                </c:pt>
                <c:pt idx="4361">
                  <c:v>32967</c:v>
                </c:pt>
                <c:pt idx="4362">
                  <c:v>32968</c:v>
                </c:pt>
                <c:pt idx="4363">
                  <c:v>32969</c:v>
                </c:pt>
                <c:pt idx="4364">
                  <c:v>32970</c:v>
                </c:pt>
                <c:pt idx="4365">
                  <c:v>32971</c:v>
                </c:pt>
                <c:pt idx="4366">
                  <c:v>32972</c:v>
                </c:pt>
                <c:pt idx="4367">
                  <c:v>32973</c:v>
                </c:pt>
                <c:pt idx="4368">
                  <c:v>32974</c:v>
                </c:pt>
                <c:pt idx="4369">
                  <c:v>32975</c:v>
                </c:pt>
                <c:pt idx="4370">
                  <c:v>32976</c:v>
                </c:pt>
                <c:pt idx="4371">
                  <c:v>32977</c:v>
                </c:pt>
                <c:pt idx="4372">
                  <c:v>32978</c:v>
                </c:pt>
                <c:pt idx="4373">
                  <c:v>32979</c:v>
                </c:pt>
                <c:pt idx="4374">
                  <c:v>32980</c:v>
                </c:pt>
                <c:pt idx="4375">
                  <c:v>32981</c:v>
                </c:pt>
                <c:pt idx="4376">
                  <c:v>32982</c:v>
                </c:pt>
                <c:pt idx="4377">
                  <c:v>32983</c:v>
                </c:pt>
                <c:pt idx="4378">
                  <c:v>32984</c:v>
                </c:pt>
                <c:pt idx="4379">
                  <c:v>32985</c:v>
                </c:pt>
                <c:pt idx="4380">
                  <c:v>32986</c:v>
                </c:pt>
                <c:pt idx="4381">
                  <c:v>32987</c:v>
                </c:pt>
                <c:pt idx="4382">
                  <c:v>32988</c:v>
                </c:pt>
                <c:pt idx="4383">
                  <c:v>32989</c:v>
                </c:pt>
                <c:pt idx="4384">
                  <c:v>32990</c:v>
                </c:pt>
                <c:pt idx="4385">
                  <c:v>32991</c:v>
                </c:pt>
                <c:pt idx="4386">
                  <c:v>32992</c:v>
                </c:pt>
                <c:pt idx="4387">
                  <c:v>32993</c:v>
                </c:pt>
                <c:pt idx="4388">
                  <c:v>32994</c:v>
                </c:pt>
                <c:pt idx="4389">
                  <c:v>32995</c:v>
                </c:pt>
                <c:pt idx="4390">
                  <c:v>32996</c:v>
                </c:pt>
                <c:pt idx="4391">
                  <c:v>32997</c:v>
                </c:pt>
                <c:pt idx="4392">
                  <c:v>32998</c:v>
                </c:pt>
                <c:pt idx="4393">
                  <c:v>32999</c:v>
                </c:pt>
                <c:pt idx="4394">
                  <c:v>33000</c:v>
                </c:pt>
                <c:pt idx="4395">
                  <c:v>33001</c:v>
                </c:pt>
                <c:pt idx="4396">
                  <c:v>33002</c:v>
                </c:pt>
                <c:pt idx="4397">
                  <c:v>33003</c:v>
                </c:pt>
                <c:pt idx="4398">
                  <c:v>33004</c:v>
                </c:pt>
                <c:pt idx="4399">
                  <c:v>33005</c:v>
                </c:pt>
                <c:pt idx="4400">
                  <c:v>33006</c:v>
                </c:pt>
                <c:pt idx="4401">
                  <c:v>33007</c:v>
                </c:pt>
                <c:pt idx="4402">
                  <c:v>33008</c:v>
                </c:pt>
                <c:pt idx="4403">
                  <c:v>33009</c:v>
                </c:pt>
                <c:pt idx="4404">
                  <c:v>33010</c:v>
                </c:pt>
                <c:pt idx="4405">
                  <c:v>33011</c:v>
                </c:pt>
                <c:pt idx="4406">
                  <c:v>33012</c:v>
                </c:pt>
                <c:pt idx="4407">
                  <c:v>33013</c:v>
                </c:pt>
                <c:pt idx="4408">
                  <c:v>33014</c:v>
                </c:pt>
                <c:pt idx="4409">
                  <c:v>33015</c:v>
                </c:pt>
                <c:pt idx="4410">
                  <c:v>33016</c:v>
                </c:pt>
                <c:pt idx="4411">
                  <c:v>33017</c:v>
                </c:pt>
                <c:pt idx="4412">
                  <c:v>33018</c:v>
                </c:pt>
                <c:pt idx="4413">
                  <c:v>33019</c:v>
                </c:pt>
                <c:pt idx="4414">
                  <c:v>33020</c:v>
                </c:pt>
                <c:pt idx="4415">
                  <c:v>33021</c:v>
                </c:pt>
                <c:pt idx="4416">
                  <c:v>33022</c:v>
                </c:pt>
                <c:pt idx="4417">
                  <c:v>33023</c:v>
                </c:pt>
                <c:pt idx="4418">
                  <c:v>33024</c:v>
                </c:pt>
                <c:pt idx="4419">
                  <c:v>33025</c:v>
                </c:pt>
                <c:pt idx="4420">
                  <c:v>33026</c:v>
                </c:pt>
                <c:pt idx="4421">
                  <c:v>33027</c:v>
                </c:pt>
                <c:pt idx="4422">
                  <c:v>33028</c:v>
                </c:pt>
                <c:pt idx="4423">
                  <c:v>33029</c:v>
                </c:pt>
                <c:pt idx="4424">
                  <c:v>33030</c:v>
                </c:pt>
                <c:pt idx="4425">
                  <c:v>33031</c:v>
                </c:pt>
                <c:pt idx="4426">
                  <c:v>33032</c:v>
                </c:pt>
                <c:pt idx="4427">
                  <c:v>33033</c:v>
                </c:pt>
                <c:pt idx="4428">
                  <c:v>33034</c:v>
                </c:pt>
                <c:pt idx="4429">
                  <c:v>33035</c:v>
                </c:pt>
                <c:pt idx="4430">
                  <c:v>33036</c:v>
                </c:pt>
                <c:pt idx="4431">
                  <c:v>33037</c:v>
                </c:pt>
                <c:pt idx="4432">
                  <c:v>33038</c:v>
                </c:pt>
                <c:pt idx="4433">
                  <c:v>33039</c:v>
                </c:pt>
                <c:pt idx="4434">
                  <c:v>33040</c:v>
                </c:pt>
                <c:pt idx="4435">
                  <c:v>33041</c:v>
                </c:pt>
                <c:pt idx="4436">
                  <c:v>33042</c:v>
                </c:pt>
                <c:pt idx="4437">
                  <c:v>33043</c:v>
                </c:pt>
                <c:pt idx="4438">
                  <c:v>33044</c:v>
                </c:pt>
                <c:pt idx="4439">
                  <c:v>33045</c:v>
                </c:pt>
                <c:pt idx="4440">
                  <c:v>33046</c:v>
                </c:pt>
                <c:pt idx="4441">
                  <c:v>33047</c:v>
                </c:pt>
                <c:pt idx="4442">
                  <c:v>33048</c:v>
                </c:pt>
                <c:pt idx="4443">
                  <c:v>33049</c:v>
                </c:pt>
                <c:pt idx="4444">
                  <c:v>33050</c:v>
                </c:pt>
                <c:pt idx="4445">
                  <c:v>33051</c:v>
                </c:pt>
                <c:pt idx="4446">
                  <c:v>33052</c:v>
                </c:pt>
                <c:pt idx="4447">
                  <c:v>33053</c:v>
                </c:pt>
                <c:pt idx="4448">
                  <c:v>33054</c:v>
                </c:pt>
                <c:pt idx="4449">
                  <c:v>33055</c:v>
                </c:pt>
                <c:pt idx="4450">
                  <c:v>33056</c:v>
                </c:pt>
                <c:pt idx="4451">
                  <c:v>33057</c:v>
                </c:pt>
                <c:pt idx="4452">
                  <c:v>33058</c:v>
                </c:pt>
                <c:pt idx="4453">
                  <c:v>33059</c:v>
                </c:pt>
                <c:pt idx="4454">
                  <c:v>33060</c:v>
                </c:pt>
                <c:pt idx="4455">
                  <c:v>33061</c:v>
                </c:pt>
                <c:pt idx="4456">
                  <c:v>33062</c:v>
                </c:pt>
                <c:pt idx="4457">
                  <c:v>33063</c:v>
                </c:pt>
                <c:pt idx="4458">
                  <c:v>33064</c:v>
                </c:pt>
                <c:pt idx="4459">
                  <c:v>33065</c:v>
                </c:pt>
                <c:pt idx="4460">
                  <c:v>33066</c:v>
                </c:pt>
                <c:pt idx="4461">
                  <c:v>33067</c:v>
                </c:pt>
                <c:pt idx="4462">
                  <c:v>33068</c:v>
                </c:pt>
                <c:pt idx="4463">
                  <c:v>33069</c:v>
                </c:pt>
                <c:pt idx="4464">
                  <c:v>33070</c:v>
                </c:pt>
                <c:pt idx="4465">
                  <c:v>33071</c:v>
                </c:pt>
                <c:pt idx="4466">
                  <c:v>33072</c:v>
                </c:pt>
                <c:pt idx="4467">
                  <c:v>33073</c:v>
                </c:pt>
                <c:pt idx="4468">
                  <c:v>33074</c:v>
                </c:pt>
                <c:pt idx="4469">
                  <c:v>33075</c:v>
                </c:pt>
                <c:pt idx="4470">
                  <c:v>33076</c:v>
                </c:pt>
                <c:pt idx="4471">
                  <c:v>33077</c:v>
                </c:pt>
                <c:pt idx="4472">
                  <c:v>33078</c:v>
                </c:pt>
                <c:pt idx="4473">
                  <c:v>33079</c:v>
                </c:pt>
                <c:pt idx="4474">
                  <c:v>33080</c:v>
                </c:pt>
                <c:pt idx="4475">
                  <c:v>33081</c:v>
                </c:pt>
                <c:pt idx="4476">
                  <c:v>33082</c:v>
                </c:pt>
                <c:pt idx="4477">
                  <c:v>33083</c:v>
                </c:pt>
                <c:pt idx="4478">
                  <c:v>33084</c:v>
                </c:pt>
                <c:pt idx="4479">
                  <c:v>33085</c:v>
                </c:pt>
                <c:pt idx="4480">
                  <c:v>33086</c:v>
                </c:pt>
                <c:pt idx="4481">
                  <c:v>33087</c:v>
                </c:pt>
                <c:pt idx="4482">
                  <c:v>33088</c:v>
                </c:pt>
                <c:pt idx="4483">
                  <c:v>33089</c:v>
                </c:pt>
                <c:pt idx="4484">
                  <c:v>33090</c:v>
                </c:pt>
                <c:pt idx="4485">
                  <c:v>33091</c:v>
                </c:pt>
                <c:pt idx="4486">
                  <c:v>33092</c:v>
                </c:pt>
                <c:pt idx="4487">
                  <c:v>33093</c:v>
                </c:pt>
                <c:pt idx="4488">
                  <c:v>33094</c:v>
                </c:pt>
                <c:pt idx="4489">
                  <c:v>33095</c:v>
                </c:pt>
                <c:pt idx="4490">
                  <c:v>33096</c:v>
                </c:pt>
                <c:pt idx="4491">
                  <c:v>33097</c:v>
                </c:pt>
                <c:pt idx="4492">
                  <c:v>33098</c:v>
                </c:pt>
                <c:pt idx="4493">
                  <c:v>33099</c:v>
                </c:pt>
                <c:pt idx="4494">
                  <c:v>33100</c:v>
                </c:pt>
                <c:pt idx="4495">
                  <c:v>33101</c:v>
                </c:pt>
                <c:pt idx="4496">
                  <c:v>33102</c:v>
                </c:pt>
                <c:pt idx="4497">
                  <c:v>33103</c:v>
                </c:pt>
                <c:pt idx="4498">
                  <c:v>33104</c:v>
                </c:pt>
                <c:pt idx="4499">
                  <c:v>33105</c:v>
                </c:pt>
                <c:pt idx="4500">
                  <c:v>33106</c:v>
                </c:pt>
                <c:pt idx="4501">
                  <c:v>33107</c:v>
                </c:pt>
                <c:pt idx="4502">
                  <c:v>33108</c:v>
                </c:pt>
                <c:pt idx="4503">
                  <c:v>33109</c:v>
                </c:pt>
                <c:pt idx="4504">
                  <c:v>33110</c:v>
                </c:pt>
                <c:pt idx="4505">
                  <c:v>33111</c:v>
                </c:pt>
                <c:pt idx="4506">
                  <c:v>33112</c:v>
                </c:pt>
                <c:pt idx="4507">
                  <c:v>33113</c:v>
                </c:pt>
                <c:pt idx="4508">
                  <c:v>33114</c:v>
                </c:pt>
                <c:pt idx="4509">
                  <c:v>33115</c:v>
                </c:pt>
                <c:pt idx="4510">
                  <c:v>33116</c:v>
                </c:pt>
                <c:pt idx="4511">
                  <c:v>33117</c:v>
                </c:pt>
                <c:pt idx="4512">
                  <c:v>33118</c:v>
                </c:pt>
                <c:pt idx="4513">
                  <c:v>33119</c:v>
                </c:pt>
                <c:pt idx="4514">
                  <c:v>33120</c:v>
                </c:pt>
                <c:pt idx="4515">
                  <c:v>33121</c:v>
                </c:pt>
                <c:pt idx="4516">
                  <c:v>33122</c:v>
                </c:pt>
                <c:pt idx="4517">
                  <c:v>33123</c:v>
                </c:pt>
                <c:pt idx="4518">
                  <c:v>33124</c:v>
                </c:pt>
                <c:pt idx="4519">
                  <c:v>33125</c:v>
                </c:pt>
                <c:pt idx="4520">
                  <c:v>33126</c:v>
                </c:pt>
                <c:pt idx="4521">
                  <c:v>33127</c:v>
                </c:pt>
                <c:pt idx="4522">
                  <c:v>33128</c:v>
                </c:pt>
                <c:pt idx="4523">
                  <c:v>33129</c:v>
                </c:pt>
                <c:pt idx="4524">
                  <c:v>33130</c:v>
                </c:pt>
                <c:pt idx="4525">
                  <c:v>33131</c:v>
                </c:pt>
                <c:pt idx="4526">
                  <c:v>33132</c:v>
                </c:pt>
                <c:pt idx="4527">
                  <c:v>33133</c:v>
                </c:pt>
                <c:pt idx="4528">
                  <c:v>33134</c:v>
                </c:pt>
                <c:pt idx="4529">
                  <c:v>33135</c:v>
                </c:pt>
                <c:pt idx="4530">
                  <c:v>33136</c:v>
                </c:pt>
                <c:pt idx="4531">
                  <c:v>33137</c:v>
                </c:pt>
                <c:pt idx="4532">
                  <c:v>33138</c:v>
                </c:pt>
                <c:pt idx="4533">
                  <c:v>33139</c:v>
                </c:pt>
                <c:pt idx="4534">
                  <c:v>33140</c:v>
                </c:pt>
                <c:pt idx="4535">
                  <c:v>33141</c:v>
                </c:pt>
                <c:pt idx="4536">
                  <c:v>33142</c:v>
                </c:pt>
                <c:pt idx="4537">
                  <c:v>33143</c:v>
                </c:pt>
                <c:pt idx="4538">
                  <c:v>33144</c:v>
                </c:pt>
                <c:pt idx="4539">
                  <c:v>33145</c:v>
                </c:pt>
                <c:pt idx="4540">
                  <c:v>33146</c:v>
                </c:pt>
                <c:pt idx="4541">
                  <c:v>33147</c:v>
                </c:pt>
                <c:pt idx="4542">
                  <c:v>33148</c:v>
                </c:pt>
                <c:pt idx="4543">
                  <c:v>33149</c:v>
                </c:pt>
                <c:pt idx="4544">
                  <c:v>33150</c:v>
                </c:pt>
                <c:pt idx="4545">
                  <c:v>33151</c:v>
                </c:pt>
                <c:pt idx="4546">
                  <c:v>33152</c:v>
                </c:pt>
                <c:pt idx="4547">
                  <c:v>33153</c:v>
                </c:pt>
                <c:pt idx="4548">
                  <c:v>33154</c:v>
                </c:pt>
                <c:pt idx="4549">
                  <c:v>33155</c:v>
                </c:pt>
                <c:pt idx="4550">
                  <c:v>33156</c:v>
                </c:pt>
                <c:pt idx="4551">
                  <c:v>33157</c:v>
                </c:pt>
                <c:pt idx="4552">
                  <c:v>33158</c:v>
                </c:pt>
                <c:pt idx="4553">
                  <c:v>33159</c:v>
                </c:pt>
                <c:pt idx="4554">
                  <c:v>33160</c:v>
                </c:pt>
                <c:pt idx="4555">
                  <c:v>33161</c:v>
                </c:pt>
                <c:pt idx="4556">
                  <c:v>33162</c:v>
                </c:pt>
                <c:pt idx="4557">
                  <c:v>33163</c:v>
                </c:pt>
                <c:pt idx="4558">
                  <c:v>33164</c:v>
                </c:pt>
                <c:pt idx="4559">
                  <c:v>33165</c:v>
                </c:pt>
                <c:pt idx="4560">
                  <c:v>33166</c:v>
                </c:pt>
                <c:pt idx="4561">
                  <c:v>33167</c:v>
                </c:pt>
                <c:pt idx="4562">
                  <c:v>33168</c:v>
                </c:pt>
                <c:pt idx="4563">
                  <c:v>33169</c:v>
                </c:pt>
                <c:pt idx="4564">
                  <c:v>33170</c:v>
                </c:pt>
                <c:pt idx="4565">
                  <c:v>33171</c:v>
                </c:pt>
                <c:pt idx="4566">
                  <c:v>33172</c:v>
                </c:pt>
                <c:pt idx="4567">
                  <c:v>33173</c:v>
                </c:pt>
                <c:pt idx="4568">
                  <c:v>33174</c:v>
                </c:pt>
                <c:pt idx="4569">
                  <c:v>33175</c:v>
                </c:pt>
                <c:pt idx="4570">
                  <c:v>33176</c:v>
                </c:pt>
                <c:pt idx="4571">
                  <c:v>33177</c:v>
                </c:pt>
                <c:pt idx="4572">
                  <c:v>33178</c:v>
                </c:pt>
                <c:pt idx="4573">
                  <c:v>33179</c:v>
                </c:pt>
                <c:pt idx="4574">
                  <c:v>33180</c:v>
                </c:pt>
                <c:pt idx="4575">
                  <c:v>33181</c:v>
                </c:pt>
                <c:pt idx="4576">
                  <c:v>33182</c:v>
                </c:pt>
                <c:pt idx="4577">
                  <c:v>33183</c:v>
                </c:pt>
                <c:pt idx="4578">
                  <c:v>33184</c:v>
                </c:pt>
                <c:pt idx="4579">
                  <c:v>33185</c:v>
                </c:pt>
                <c:pt idx="4580">
                  <c:v>33186</c:v>
                </c:pt>
                <c:pt idx="4581">
                  <c:v>33187</c:v>
                </c:pt>
                <c:pt idx="4582">
                  <c:v>33188</c:v>
                </c:pt>
                <c:pt idx="4583">
                  <c:v>33189</c:v>
                </c:pt>
                <c:pt idx="4584">
                  <c:v>33190</c:v>
                </c:pt>
                <c:pt idx="4585">
                  <c:v>33191</c:v>
                </c:pt>
                <c:pt idx="4586">
                  <c:v>33192</c:v>
                </c:pt>
                <c:pt idx="4587">
                  <c:v>33193</c:v>
                </c:pt>
                <c:pt idx="4588">
                  <c:v>33194</c:v>
                </c:pt>
                <c:pt idx="4589">
                  <c:v>33195</c:v>
                </c:pt>
                <c:pt idx="4590">
                  <c:v>33196</c:v>
                </c:pt>
                <c:pt idx="4591">
                  <c:v>33197</c:v>
                </c:pt>
                <c:pt idx="4592">
                  <c:v>33198</c:v>
                </c:pt>
                <c:pt idx="4593">
                  <c:v>33199</c:v>
                </c:pt>
                <c:pt idx="4594">
                  <c:v>33200</c:v>
                </c:pt>
                <c:pt idx="4595">
                  <c:v>33201</c:v>
                </c:pt>
                <c:pt idx="4596">
                  <c:v>33202</c:v>
                </c:pt>
                <c:pt idx="4597">
                  <c:v>33203</c:v>
                </c:pt>
                <c:pt idx="4598">
                  <c:v>33204</c:v>
                </c:pt>
                <c:pt idx="4599">
                  <c:v>33205</c:v>
                </c:pt>
                <c:pt idx="4600">
                  <c:v>33206</c:v>
                </c:pt>
                <c:pt idx="4601">
                  <c:v>33207</c:v>
                </c:pt>
                <c:pt idx="4602">
                  <c:v>33208</c:v>
                </c:pt>
                <c:pt idx="4603">
                  <c:v>33209</c:v>
                </c:pt>
                <c:pt idx="4604">
                  <c:v>33210</c:v>
                </c:pt>
                <c:pt idx="4605">
                  <c:v>33211</c:v>
                </c:pt>
                <c:pt idx="4606">
                  <c:v>33212</c:v>
                </c:pt>
                <c:pt idx="4607">
                  <c:v>33213</c:v>
                </c:pt>
                <c:pt idx="4608">
                  <c:v>33214</c:v>
                </c:pt>
                <c:pt idx="4609">
                  <c:v>33215</c:v>
                </c:pt>
                <c:pt idx="4610">
                  <c:v>33216</c:v>
                </c:pt>
                <c:pt idx="4611">
                  <c:v>33217</c:v>
                </c:pt>
                <c:pt idx="4612">
                  <c:v>33218</c:v>
                </c:pt>
                <c:pt idx="4613">
                  <c:v>33219</c:v>
                </c:pt>
                <c:pt idx="4614">
                  <c:v>33220</c:v>
                </c:pt>
                <c:pt idx="4615">
                  <c:v>33221</c:v>
                </c:pt>
                <c:pt idx="4616">
                  <c:v>33222</c:v>
                </c:pt>
                <c:pt idx="4617">
                  <c:v>33223</c:v>
                </c:pt>
                <c:pt idx="4618">
                  <c:v>33224</c:v>
                </c:pt>
                <c:pt idx="4619">
                  <c:v>33225</c:v>
                </c:pt>
                <c:pt idx="4620">
                  <c:v>33226</c:v>
                </c:pt>
                <c:pt idx="4621">
                  <c:v>33227</c:v>
                </c:pt>
                <c:pt idx="4622">
                  <c:v>33228</c:v>
                </c:pt>
                <c:pt idx="4623">
                  <c:v>33229</c:v>
                </c:pt>
                <c:pt idx="4624">
                  <c:v>33230</c:v>
                </c:pt>
                <c:pt idx="4625">
                  <c:v>33231</c:v>
                </c:pt>
                <c:pt idx="4626">
                  <c:v>33232</c:v>
                </c:pt>
                <c:pt idx="4627">
                  <c:v>33233</c:v>
                </c:pt>
                <c:pt idx="4628">
                  <c:v>33234</c:v>
                </c:pt>
                <c:pt idx="4629">
                  <c:v>33235</c:v>
                </c:pt>
                <c:pt idx="4630">
                  <c:v>33236</c:v>
                </c:pt>
                <c:pt idx="4631">
                  <c:v>33237</c:v>
                </c:pt>
                <c:pt idx="4632">
                  <c:v>33238</c:v>
                </c:pt>
                <c:pt idx="4633">
                  <c:v>33239</c:v>
                </c:pt>
                <c:pt idx="4634">
                  <c:v>33240</c:v>
                </c:pt>
                <c:pt idx="4635">
                  <c:v>33241</c:v>
                </c:pt>
                <c:pt idx="4636">
                  <c:v>33242</c:v>
                </c:pt>
                <c:pt idx="4637">
                  <c:v>33243</c:v>
                </c:pt>
                <c:pt idx="4638">
                  <c:v>33244</c:v>
                </c:pt>
                <c:pt idx="4639">
                  <c:v>33245</c:v>
                </c:pt>
                <c:pt idx="4640">
                  <c:v>33246</c:v>
                </c:pt>
                <c:pt idx="4641">
                  <c:v>33247</c:v>
                </c:pt>
                <c:pt idx="4642">
                  <c:v>33248</c:v>
                </c:pt>
                <c:pt idx="4643">
                  <c:v>33249</c:v>
                </c:pt>
                <c:pt idx="4644">
                  <c:v>33250</c:v>
                </c:pt>
                <c:pt idx="4645">
                  <c:v>33251</c:v>
                </c:pt>
                <c:pt idx="4646">
                  <c:v>33252</c:v>
                </c:pt>
                <c:pt idx="4647">
                  <c:v>33253</c:v>
                </c:pt>
                <c:pt idx="4648">
                  <c:v>33254</c:v>
                </c:pt>
                <c:pt idx="4649">
                  <c:v>33255</c:v>
                </c:pt>
                <c:pt idx="4650">
                  <c:v>33256</c:v>
                </c:pt>
                <c:pt idx="4651">
                  <c:v>33257</c:v>
                </c:pt>
                <c:pt idx="4652">
                  <c:v>33258</c:v>
                </c:pt>
                <c:pt idx="4653">
                  <c:v>33259</c:v>
                </c:pt>
                <c:pt idx="4654">
                  <c:v>33260</c:v>
                </c:pt>
                <c:pt idx="4655">
                  <c:v>33261</c:v>
                </c:pt>
                <c:pt idx="4656">
                  <c:v>33262</c:v>
                </c:pt>
                <c:pt idx="4657">
                  <c:v>33263</c:v>
                </c:pt>
                <c:pt idx="4658">
                  <c:v>33264</c:v>
                </c:pt>
                <c:pt idx="4659">
                  <c:v>33265</c:v>
                </c:pt>
                <c:pt idx="4660">
                  <c:v>33266</c:v>
                </c:pt>
                <c:pt idx="4661">
                  <c:v>33267</c:v>
                </c:pt>
                <c:pt idx="4662">
                  <c:v>33268</c:v>
                </c:pt>
                <c:pt idx="4663">
                  <c:v>33269</c:v>
                </c:pt>
                <c:pt idx="4664">
                  <c:v>33270</c:v>
                </c:pt>
                <c:pt idx="4665">
                  <c:v>33271</c:v>
                </c:pt>
                <c:pt idx="4666">
                  <c:v>33272</c:v>
                </c:pt>
                <c:pt idx="4667">
                  <c:v>33273</c:v>
                </c:pt>
                <c:pt idx="4668">
                  <c:v>33274</c:v>
                </c:pt>
                <c:pt idx="4669">
                  <c:v>33275</c:v>
                </c:pt>
                <c:pt idx="4670">
                  <c:v>33276</c:v>
                </c:pt>
                <c:pt idx="4671">
                  <c:v>33277</c:v>
                </c:pt>
                <c:pt idx="4672">
                  <c:v>33278</c:v>
                </c:pt>
                <c:pt idx="4673">
                  <c:v>33279</c:v>
                </c:pt>
                <c:pt idx="4674">
                  <c:v>33280</c:v>
                </c:pt>
                <c:pt idx="4675">
                  <c:v>33281</c:v>
                </c:pt>
                <c:pt idx="4676">
                  <c:v>33282</c:v>
                </c:pt>
                <c:pt idx="4677">
                  <c:v>33283</c:v>
                </c:pt>
                <c:pt idx="4678">
                  <c:v>33284</c:v>
                </c:pt>
                <c:pt idx="4679">
                  <c:v>33285</c:v>
                </c:pt>
                <c:pt idx="4680">
                  <c:v>33286</c:v>
                </c:pt>
                <c:pt idx="4681">
                  <c:v>33287</c:v>
                </c:pt>
                <c:pt idx="4682">
                  <c:v>33288</c:v>
                </c:pt>
                <c:pt idx="4683">
                  <c:v>33289</c:v>
                </c:pt>
                <c:pt idx="4684">
                  <c:v>33290</c:v>
                </c:pt>
                <c:pt idx="4685">
                  <c:v>33291</c:v>
                </c:pt>
                <c:pt idx="4686">
                  <c:v>33292</c:v>
                </c:pt>
                <c:pt idx="4687">
                  <c:v>33293</c:v>
                </c:pt>
                <c:pt idx="4688">
                  <c:v>33294</c:v>
                </c:pt>
                <c:pt idx="4689">
                  <c:v>33295</c:v>
                </c:pt>
                <c:pt idx="4690">
                  <c:v>33296</c:v>
                </c:pt>
                <c:pt idx="4691">
                  <c:v>33297</c:v>
                </c:pt>
                <c:pt idx="4692">
                  <c:v>33298</c:v>
                </c:pt>
                <c:pt idx="4693">
                  <c:v>33299</c:v>
                </c:pt>
                <c:pt idx="4694">
                  <c:v>33300</c:v>
                </c:pt>
                <c:pt idx="4695">
                  <c:v>33301</c:v>
                </c:pt>
                <c:pt idx="4696">
                  <c:v>33302</c:v>
                </c:pt>
                <c:pt idx="4697">
                  <c:v>33303</c:v>
                </c:pt>
                <c:pt idx="4698">
                  <c:v>33304</c:v>
                </c:pt>
                <c:pt idx="4699">
                  <c:v>33305</c:v>
                </c:pt>
                <c:pt idx="4700">
                  <c:v>33306</c:v>
                </c:pt>
                <c:pt idx="4701">
                  <c:v>33307</c:v>
                </c:pt>
                <c:pt idx="4702">
                  <c:v>33308</c:v>
                </c:pt>
                <c:pt idx="4703">
                  <c:v>33309</c:v>
                </c:pt>
                <c:pt idx="4704">
                  <c:v>33310</c:v>
                </c:pt>
                <c:pt idx="4705">
                  <c:v>33311</c:v>
                </c:pt>
                <c:pt idx="4706">
                  <c:v>33312</c:v>
                </c:pt>
                <c:pt idx="4707">
                  <c:v>33313</c:v>
                </c:pt>
                <c:pt idx="4708">
                  <c:v>33314</c:v>
                </c:pt>
                <c:pt idx="4709">
                  <c:v>33315</c:v>
                </c:pt>
                <c:pt idx="4710">
                  <c:v>33316</c:v>
                </c:pt>
                <c:pt idx="4711">
                  <c:v>33317</c:v>
                </c:pt>
                <c:pt idx="4712">
                  <c:v>33318</c:v>
                </c:pt>
                <c:pt idx="4713">
                  <c:v>33319</c:v>
                </c:pt>
                <c:pt idx="4714">
                  <c:v>33320</c:v>
                </c:pt>
                <c:pt idx="4715">
                  <c:v>33321</c:v>
                </c:pt>
                <c:pt idx="4716">
                  <c:v>33322</c:v>
                </c:pt>
                <c:pt idx="4717">
                  <c:v>33323</c:v>
                </c:pt>
                <c:pt idx="4718">
                  <c:v>33324</c:v>
                </c:pt>
                <c:pt idx="4719">
                  <c:v>33325</c:v>
                </c:pt>
                <c:pt idx="4720">
                  <c:v>33326</c:v>
                </c:pt>
                <c:pt idx="4721">
                  <c:v>33327</c:v>
                </c:pt>
                <c:pt idx="4722">
                  <c:v>33328</c:v>
                </c:pt>
                <c:pt idx="4723">
                  <c:v>33329</c:v>
                </c:pt>
                <c:pt idx="4724">
                  <c:v>33330</c:v>
                </c:pt>
                <c:pt idx="4725">
                  <c:v>33331</c:v>
                </c:pt>
                <c:pt idx="4726">
                  <c:v>33332</c:v>
                </c:pt>
                <c:pt idx="4727">
                  <c:v>33333</c:v>
                </c:pt>
                <c:pt idx="4728">
                  <c:v>33334</c:v>
                </c:pt>
                <c:pt idx="4729">
                  <c:v>33335</c:v>
                </c:pt>
                <c:pt idx="4730">
                  <c:v>33336</c:v>
                </c:pt>
                <c:pt idx="4731">
                  <c:v>33337</c:v>
                </c:pt>
                <c:pt idx="4732">
                  <c:v>33338</c:v>
                </c:pt>
                <c:pt idx="4733">
                  <c:v>33339</c:v>
                </c:pt>
                <c:pt idx="4734">
                  <c:v>33340</c:v>
                </c:pt>
                <c:pt idx="4735">
                  <c:v>33341</c:v>
                </c:pt>
                <c:pt idx="4736">
                  <c:v>33342</c:v>
                </c:pt>
                <c:pt idx="4737">
                  <c:v>33343</c:v>
                </c:pt>
                <c:pt idx="4738">
                  <c:v>33344</c:v>
                </c:pt>
                <c:pt idx="4739">
                  <c:v>33345</c:v>
                </c:pt>
                <c:pt idx="4740">
                  <c:v>33346</c:v>
                </c:pt>
                <c:pt idx="4741">
                  <c:v>33347</c:v>
                </c:pt>
                <c:pt idx="4742">
                  <c:v>33348</c:v>
                </c:pt>
                <c:pt idx="4743">
                  <c:v>33349</c:v>
                </c:pt>
                <c:pt idx="4744">
                  <c:v>33350</c:v>
                </c:pt>
                <c:pt idx="4745">
                  <c:v>33351</c:v>
                </c:pt>
                <c:pt idx="4746">
                  <c:v>33352</c:v>
                </c:pt>
                <c:pt idx="4747">
                  <c:v>33353</c:v>
                </c:pt>
                <c:pt idx="4748">
                  <c:v>33354</c:v>
                </c:pt>
                <c:pt idx="4749">
                  <c:v>33355</c:v>
                </c:pt>
                <c:pt idx="4750">
                  <c:v>33356</c:v>
                </c:pt>
                <c:pt idx="4751">
                  <c:v>33357</c:v>
                </c:pt>
                <c:pt idx="4752">
                  <c:v>33358</c:v>
                </c:pt>
                <c:pt idx="4753">
                  <c:v>33359</c:v>
                </c:pt>
                <c:pt idx="4754">
                  <c:v>33360</c:v>
                </c:pt>
                <c:pt idx="4755">
                  <c:v>33361</c:v>
                </c:pt>
                <c:pt idx="4756">
                  <c:v>33362</c:v>
                </c:pt>
                <c:pt idx="4757">
                  <c:v>33363</c:v>
                </c:pt>
                <c:pt idx="4758">
                  <c:v>33364</c:v>
                </c:pt>
                <c:pt idx="4759">
                  <c:v>33365</c:v>
                </c:pt>
                <c:pt idx="4760">
                  <c:v>33366</c:v>
                </c:pt>
                <c:pt idx="4761">
                  <c:v>33367</c:v>
                </c:pt>
                <c:pt idx="4762">
                  <c:v>33368</c:v>
                </c:pt>
                <c:pt idx="4763">
                  <c:v>33369</c:v>
                </c:pt>
                <c:pt idx="4764">
                  <c:v>33370</c:v>
                </c:pt>
                <c:pt idx="4765">
                  <c:v>33371</c:v>
                </c:pt>
                <c:pt idx="4766">
                  <c:v>33372</c:v>
                </c:pt>
                <c:pt idx="4767">
                  <c:v>33374</c:v>
                </c:pt>
                <c:pt idx="4768">
                  <c:v>33375</c:v>
                </c:pt>
                <c:pt idx="4769">
                  <c:v>33376</c:v>
                </c:pt>
                <c:pt idx="4770">
                  <c:v>33377</c:v>
                </c:pt>
                <c:pt idx="4771">
                  <c:v>33378</c:v>
                </c:pt>
                <c:pt idx="4772">
                  <c:v>33379</c:v>
                </c:pt>
                <c:pt idx="4773">
                  <c:v>33380</c:v>
                </c:pt>
                <c:pt idx="4774">
                  <c:v>33381</c:v>
                </c:pt>
                <c:pt idx="4775">
                  <c:v>33382</c:v>
                </c:pt>
                <c:pt idx="4776">
                  <c:v>33383</c:v>
                </c:pt>
                <c:pt idx="4777">
                  <c:v>33384</c:v>
                </c:pt>
                <c:pt idx="4778">
                  <c:v>33385</c:v>
                </c:pt>
                <c:pt idx="4779">
                  <c:v>33386</c:v>
                </c:pt>
                <c:pt idx="4780">
                  <c:v>33387</c:v>
                </c:pt>
                <c:pt idx="4781">
                  <c:v>33388</c:v>
                </c:pt>
                <c:pt idx="4782">
                  <c:v>33389</c:v>
                </c:pt>
                <c:pt idx="4783">
                  <c:v>33390</c:v>
                </c:pt>
                <c:pt idx="4784">
                  <c:v>33391</c:v>
                </c:pt>
                <c:pt idx="4785">
                  <c:v>33392</c:v>
                </c:pt>
                <c:pt idx="4786">
                  <c:v>33393</c:v>
                </c:pt>
                <c:pt idx="4787">
                  <c:v>33394</c:v>
                </c:pt>
                <c:pt idx="4788">
                  <c:v>33395</c:v>
                </c:pt>
                <c:pt idx="4789">
                  <c:v>33396</c:v>
                </c:pt>
                <c:pt idx="4790">
                  <c:v>33397</c:v>
                </c:pt>
                <c:pt idx="4791">
                  <c:v>33398</c:v>
                </c:pt>
                <c:pt idx="4792">
                  <c:v>33399</c:v>
                </c:pt>
                <c:pt idx="4793">
                  <c:v>33400</c:v>
                </c:pt>
                <c:pt idx="4794">
                  <c:v>33401</c:v>
                </c:pt>
                <c:pt idx="4795">
                  <c:v>33402</c:v>
                </c:pt>
                <c:pt idx="4796">
                  <c:v>33403</c:v>
                </c:pt>
                <c:pt idx="4797">
                  <c:v>33404</c:v>
                </c:pt>
                <c:pt idx="4798">
                  <c:v>33405</c:v>
                </c:pt>
                <c:pt idx="4799">
                  <c:v>33406</c:v>
                </c:pt>
                <c:pt idx="4800">
                  <c:v>33407</c:v>
                </c:pt>
                <c:pt idx="4801">
                  <c:v>33408</c:v>
                </c:pt>
                <c:pt idx="4802">
                  <c:v>33409</c:v>
                </c:pt>
                <c:pt idx="4803">
                  <c:v>33410</c:v>
                </c:pt>
                <c:pt idx="4804">
                  <c:v>33411</c:v>
                </c:pt>
                <c:pt idx="4805">
                  <c:v>33412</c:v>
                </c:pt>
                <c:pt idx="4806">
                  <c:v>33413</c:v>
                </c:pt>
                <c:pt idx="4807">
                  <c:v>33414</c:v>
                </c:pt>
                <c:pt idx="4808">
                  <c:v>33415</c:v>
                </c:pt>
                <c:pt idx="4809">
                  <c:v>33416</c:v>
                </c:pt>
                <c:pt idx="4810">
                  <c:v>33417</c:v>
                </c:pt>
                <c:pt idx="4811">
                  <c:v>33418</c:v>
                </c:pt>
                <c:pt idx="4812">
                  <c:v>33419</c:v>
                </c:pt>
                <c:pt idx="4813">
                  <c:v>33420</c:v>
                </c:pt>
                <c:pt idx="4814">
                  <c:v>33421</c:v>
                </c:pt>
                <c:pt idx="4815">
                  <c:v>33422</c:v>
                </c:pt>
                <c:pt idx="4816">
                  <c:v>33423</c:v>
                </c:pt>
                <c:pt idx="4817">
                  <c:v>33424</c:v>
                </c:pt>
                <c:pt idx="4818">
                  <c:v>33425</c:v>
                </c:pt>
                <c:pt idx="4819">
                  <c:v>33426</c:v>
                </c:pt>
                <c:pt idx="4820">
                  <c:v>33427</c:v>
                </c:pt>
                <c:pt idx="4821">
                  <c:v>33428</c:v>
                </c:pt>
                <c:pt idx="4822">
                  <c:v>33429</c:v>
                </c:pt>
                <c:pt idx="4823">
                  <c:v>33430</c:v>
                </c:pt>
                <c:pt idx="4824">
                  <c:v>33431</c:v>
                </c:pt>
                <c:pt idx="4825">
                  <c:v>33432</c:v>
                </c:pt>
                <c:pt idx="4826">
                  <c:v>33433</c:v>
                </c:pt>
                <c:pt idx="4827">
                  <c:v>33434</c:v>
                </c:pt>
                <c:pt idx="4828">
                  <c:v>33435</c:v>
                </c:pt>
                <c:pt idx="4829">
                  <c:v>33436</c:v>
                </c:pt>
                <c:pt idx="4830">
                  <c:v>33437</c:v>
                </c:pt>
                <c:pt idx="4831">
                  <c:v>33438</c:v>
                </c:pt>
                <c:pt idx="4832">
                  <c:v>33439</c:v>
                </c:pt>
                <c:pt idx="4833">
                  <c:v>33440</c:v>
                </c:pt>
                <c:pt idx="4834">
                  <c:v>33441</c:v>
                </c:pt>
                <c:pt idx="4835">
                  <c:v>33442</c:v>
                </c:pt>
                <c:pt idx="4836">
                  <c:v>33443</c:v>
                </c:pt>
                <c:pt idx="4837">
                  <c:v>33444</c:v>
                </c:pt>
                <c:pt idx="4838">
                  <c:v>33445</c:v>
                </c:pt>
                <c:pt idx="4839">
                  <c:v>33446</c:v>
                </c:pt>
                <c:pt idx="4840">
                  <c:v>33447</c:v>
                </c:pt>
                <c:pt idx="4841">
                  <c:v>33448</c:v>
                </c:pt>
                <c:pt idx="4842">
                  <c:v>33449</c:v>
                </c:pt>
                <c:pt idx="4843">
                  <c:v>33450</c:v>
                </c:pt>
                <c:pt idx="4844">
                  <c:v>33451</c:v>
                </c:pt>
                <c:pt idx="4845">
                  <c:v>33452</c:v>
                </c:pt>
                <c:pt idx="4846">
                  <c:v>33453</c:v>
                </c:pt>
                <c:pt idx="4847">
                  <c:v>33454</c:v>
                </c:pt>
                <c:pt idx="4848">
                  <c:v>33455</c:v>
                </c:pt>
                <c:pt idx="4849">
                  <c:v>33456</c:v>
                </c:pt>
                <c:pt idx="4850">
                  <c:v>33457</c:v>
                </c:pt>
                <c:pt idx="4851">
                  <c:v>33458</c:v>
                </c:pt>
                <c:pt idx="4852">
                  <c:v>33459</c:v>
                </c:pt>
                <c:pt idx="4853">
                  <c:v>33460</c:v>
                </c:pt>
                <c:pt idx="4854">
                  <c:v>33461</c:v>
                </c:pt>
                <c:pt idx="4855">
                  <c:v>33462</c:v>
                </c:pt>
                <c:pt idx="4856">
                  <c:v>33463</c:v>
                </c:pt>
                <c:pt idx="4857">
                  <c:v>33464</c:v>
                </c:pt>
                <c:pt idx="4858">
                  <c:v>33465</c:v>
                </c:pt>
                <c:pt idx="4859">
                  <c:v>33466</c:v>
                </c:pt>
                <c:pt idx="4860">
                  <c:v>33467</c:v>
                </c:pt>
                <c:pt idx="4861">
                  <c:v>33468</c:v>
                </c:pt>
                <c:pt idx="4862">
                  <c:v>33469</c:v>
                </c:pt>
                <c:pt idx="4863">
                  <c:v>33470</c:v>
                </c:pt>
                <c:pt idx="4864">
                  <c:v>33471</c:v>
                </c:pt>
                <c:pt idx="4865">
                  <c:v>33472</c:v>
                </c:pt>
                <c:pt idx="4866">
                  <c:v>33473</c:v>
                </c:pt>
                <c:pt idx="4867">
                  <c:v>33474</c:v>
                </c:pt>
                <c:pt idx="4868">
                  <c:v>33475</c:v>
                </c:pt>
                <c:pt idx="4869">
                  <c:v>33476</c:v>
                </c:pt>
                <c:pt idx="4870">
                  <c:v>33477</c:v>
                </c:pt>
                <c:pt idx="4871">
                  <c:v>33478</c:v>
                </c:pt>
                <c:pt idx="4872">
                  <c:v>33479</c:v>
                </c:pt>
                <c:pt idx="4873">
                  <c:v>33480</c:v>
                </c:pt>
                <c:pt idx="4874">
                  <c:v>33481</c:v>
                </c:pt>
                <c:pt idx="4875">
                  <c:v>33482</c:v>
                </c:pt>
                <c:pt idx="4876">
                  <c:v>33483</c:v>
                </c:pt>
                <c:pt idx="4877">
                  <c:v>33484</c:v>
                </c:pt>
                <c:pt idx="4878">
                  <c:v>33485</c:v>
                </c:pt>
                <c:pt idx="4879">
                  <c:v>33486</c:v>
                </c:pt>
                <c:pt idx="4880">
                  <c:v>33487</c:v>
                </c:pt>
                <c:pt idx="4881">
                  <c:v>33488</c:v>
                </c:pt>
                <c:pt idx="4882">
                  <c:v>33489</c:v>
                </c:pt>
                <c:pt idx="4883">
                  <c:v>33490</c:v>
                </c:pt>
                <c:pt idx="4884">
                  <c:v>33491</c:v>
                </c:pt>
                <c:pt idx="4885">
                  <c:v>33492</c:v>
                </c:pt>
                <c:pt idx="4886">
                  <c:v>33493</c:v>
                </c:pt>
                <c:pt idx="4887">
                  <c:v>33494</c:v>
                </c:pt>
                <c:pt idx="4888">
                  <c:v>33495</c:v>
                </c:pt>
                <c:pt idx="4889">
                  <c:v>33496</c:v>
                </c:pt>
                <c:pt idx="4890">
                  <c:v>33497</c:v>
                </c:pt>
                <c:pt idx="4891">
                  <c:v>33498</c:v>
                </c:pt>
                <c:pt idx="4892">
                  <c:v>33499</c:v>
                </c:pt>
                <c:pt idx="4893">
                  <c:v>33500</c:v>
                </c:pt>
                <c:pt idx="4894">
                  <c:v>33501</c:v>
                </c:pt>
                <c:pt idx="4895">
                  <c:v>33502</c:v>
                </c:pt>
                <c:pt idx="4896">
                  <c:v>33503</c:v>
                </c:pt>
                <c:pt idx="4897">
                  <c:v>33504</c:v>
                </c:pt>
                <c:pt idx="4898">
                  <c:v>33505</c:v>
                </c:pt>
                <c:pt idx="4899">
                  <c:v>33506</c:v>
                </c:pt>
                <c:pt idx="4900">
                  <c:v>33507</c:v>
                </c:pt>
                <c:pt idx="4901">
                  <c:v>33508</c:v>
                </c:pt>
                <c:pt idx="4902">
                  <c:v>33509</c:v>
                </c:pt>
                <c:pt idx="4903">
                  <c:v>33510</c:v>
                </c:pt>
                <c:pt idx="4904">
                  <c:v>33511</c:v>
                </c:pt>
                <c:pt idx="4905">
                  <c:v>33512</c:v>
                </c:pt>
                <c:pt idx="4906">
                  <c:v>33513</c:v>
                </c:pt>
                <c:pt idx="4907">
                  <c:v>33514</c:v>
                </c:pt>
                <c:pt idx="4908">
                  <c:v>33515</c:v>
                </c:pt>
                <c:pt idx="4909">
                  <c:v>33516</c:v>
                </c:pt>
                <c:pt idx="4910">
                  <c:v>33517</c:v>
                </c:pt>
                <c:pt idx="4911">
                  <c:v>33518</c:v>
                </c:pt>
                <c:pt idx="4912">
                  <c:v>33519</c:v>
                </c:pt>
                <c:pt idx="4913">
                  <c:v>33520</c:v>
                </c:pt>
                <c:pt idx="4914">
                  <c:v>33521</c:v>
                </c:pt>
                <c:pt idx="4915">
                  <c:v>33522</c:v>
                </c:pt>
                <c:pt idx="4916">
                  <c:v>33523</c:v>
                </c:pt>
                <c:pt idx="4917">
                  <c:v>33524</c:v>
                </c:pt>
                <c:pt idx="4918">
                  <c:v>33525</c:v>
                </c:pt>
                <c:pt idx="4919">
                  <c:v>33526</c:v>
                </c:pt>
                <c:pt idx="4920">
                  <c:v>33527</c:v>
                </c:pt>
                <c:pt idx="4921">
                  <c:v>33528</c:v>
                </c:pt>
                <c:pt idx="4922">
                  <c:v>33529</c:v>
                </c:pt>
                <c:pt idx="4923">
                  <c:v>33530</c:v>
                </c:pt>
                <c:pt idx="4924">
                  <c:v>33531</c:v>
                </c:pt>
                <c:pt idx="4925">
                  <c:v>33532</c:v>
                </c:pt>
                <c:pt idx="4926">
                  <c:v>33533</c:v>
                </c:pt>
                <c:pt idx="4927">
                  <c:v>33534</c:v>
                </c:pt>
                <c:pt idx="4928">
                  <c:v>33535</c:v>
                </c:pt>
                <c:pt idx="4929">
                  <c:v>33536</c:v>
                </c:pt>
                <c:pt idx="4930">
                  <c:v>33537</c:v>
                </c:pt>
                <c:pt idx="4931">
                  <c:v>33538</c:v>
                </c:pt>
                <c:pt idx="4932">
                  <c:v>33539</c:v>
                </c:pt>
                <c:pt idx="4933">
                  <c:v>33540</c:v>
                </c:pt>
                <c:pt idx="4934">
                  <c:v>33541</c:v>
                </c:pt>
                <c:pt idx="4935">
                  <c:v>33542</c:v>
                </c:pt>
                <c:pt idx="4936">
                  <c:v>33543</c:v>
                </c:pt>
                <c:pt idx="4937">
                  <c:v>33544</c:v>
                </c:pt>
                <c:pt idx="4938">
                  <c:v>33545</c:v>
                </c:pt>
                <c:pt idx="4939">
                  <c:v>33546</c:v>
                </c:pt>
                <c:pt idx="4940">
                  <c:v>33547</c:v>
                </c:pt>
                <c:pt idx="4941">
                  <c:v>33548</c:v>
                </c:pt>
                <c:pt idx="4942">
                  <c:v>33549</c:v>
                </c:pt>
                <c:pt idx="4943">
                  <c:v>33550</c:v>
                </c:pt>
                <c:pt idx="4944">
                  <c:v>33551</c:v>
                </c:pt>
                <c:pt idx="4945">
                  <c:v>33552</c:v>
                </c:pt>
                <c:pt idx="4946">
                  <c:v>33553</c:v>
                </c:pt>
                <c:pt idx="4947">
                  <c:v>33554</c:v>
                </c:pt>
                <c:pt idx="4948">
                  <c:v>33555</c:v>
                </c:pt>
                <c:pt idx="4949">
                  <c:v>33556</c:v>
                </c:pt>
                <c:pt idx="4950">
                  <c:v>33557</c:v>
                </c:pt>
                <c:pt idx="4951">
                  <c:v>33558</c:v>
                </c:pt>
                <c:pt idx="4952">
                  <c:v>33559</c:v>
                </c:pt>
                <c:pt idx="4953">
                  <c:v>33560</c:v>
                </c:pt>
                <c:pt idx="4954">
                  <c:v>33561</c:v>
                </c:pt>
                <c:pt idx="4955">
                  <c:v>33562</c:v>
                </c:pt>
                <c:pt idx="4956">
                  <c:v>33563</c:v>
                </c:pt>
                <c:pt idx="4957">
                  <c:v>33564</c:v>
                </c:pt>
                <c:pt idx="4958">
                  <c:v>33565</c:v>
                </c:pt>
                <c:pt idx="4959">
                  <c:v>33566</c:v>
                </c:pt>
                <c:pt idx="4960">
                  <c:v>33567</c:v>
                </c:pt>
                <c:pt idx="4961">
                  <c:v>33568</c:v>
                </c:pt>
                <c:pt idx="4962">
                  <c:v>33570</c:v>
                </c:pt>
                <c:pt idx="4963">
                  <c:v>33571</c:v>
                </c:pt>
                <c:pt idx="4964">
                  <c:v>33572</c:v>
                </c:pt>
                <c:pt idx="4965">
                  <c:v>33573</c:v>
                </c:pt>
                <c:pt idx="4966">
                  <c:v>33574</c:v>
                </c:pt>
                <c:pt idx="4967">
                  <c:v>33575</c:v>
                </c:pt>
                <c:pt idx="4968">
                  <c:v>33576</c:v>
                </c:pt>
                <c:pt idx="4969">
                  <c:v>33577</c:v>
                </c:pt>
                <c:pt idx="4970">
                  <c:v>33578</c:v>
                </c:pt>
                <c:pt idx="4971">
                  <c:v>33579</c:v>
                </c:pt>
                <c:pt idx="4972">
                  <c:v>33580</c:v>
                </c:pt>
                <c:pt idx="4973">
                  <c:v>33581</c:v>
                </c:pt>
                <c:pt idx="4974">
                  <c:v>33582</c:v>
                </c:pt>
                <c:pt idx="4975">
                  <c:v>33583</c:v>
                </c:pt>
                <c:pt idx="4976">
                  <c:v>33584</c:v>
                </c:pt>
                <c:pt idx="4977">
                  <c:v>33585</c:v>
                </c:pt>
                <c:pt idx="4978">
                  <c:v>33586</c:v>
                </c:pt>
                <c:pt idx="4979">
                  <c:v>33587</c:v>
                </c:pt>
                <c:pt idx="4980">
                  <c:v>33588</c:v>
                </c:pt>
                <c:pt idx="4981">
                  <c:v>33589</c:v>
                </c:pt>
                <c:pt idx="4982">
                  <c:v>33590</c:v>
                </c:pt>
                <c:pt idx="4983">
                  <c:v>33591</c:v>
                </c:pt>
                <c:pt idx="4984">
                  <c:v>33592</c:v>
                </c:pt>
                <c:pt idx="4985">
                  <c:v>33593</c:v>
                </c:pt>
                <c:pt idx="4986">
                  <c:v>33594</c:v>
                </c:pt>
                <c:pt idx="4987">
                  <c:v>33595</c:v>
                </c:pt>
                <c:pt idx="4988">
                  <c:v>33596</c:v>
                </c:pt>
                <c:pt idx="4989">
                  <c:v>33597</c:v>
                </c:pt>
                <c:pt idx="4990">
                  <c:v>33598</c:v>
                </c:pt>
                <c:pt idx="4991">
                  <c:v>33599</c:v>
                </c:pt>
                <c:pt idx="4992">
                  <c:v>33600</c:v>
                </c:pt>
                <c:pt idx="4993">
                  <c:v>33601</c:v>
                </c:pt>
                <c:pt idx="4994">
                  <c:v>33602</c:v>
                </c:pt>
                <c:pt idx="4995">
                  <c:v>33603</c:v>
                </c:pt>
                <c:pt idx="4996">
                  <c:v>33604</c:v>
                </c:pt>
                <c:pt idx="4997">
                  <c:v>33605</c:v>
                </c:pt>
                <c:pt idx="4998">
                  <c:v>33606</c:v>
                </c:pt>
                <c:pt idx="4999">
                  <c:v>33607</c:v>
                </c:pt>
                <c:pt idx="5000">
                  <c:v>33608</c:v>
                </c:pt>
                <c:pt idx="5001">
                  <c:v>33610</c:v>
                </c:pt>
                <c:pt idx="5002">
                  <c:v>33611</c:v>
                </c:pt>
                <c:pt idx="5003">
                  <c:v>33612</c:v>
                </c:pt>
                <c:pt idx="5004">
                  <c:v>33613</c:v>
                </c:pt>
                <c:pt idx="5005">
                  <c:v>33614</c:v>
                </c:pt>
                <c:pt idx="5006">
                  <c:v>33615</c:v>
                </c:pt>
                <c:pt idx="5007">
                  <c:v>33616</c:v>
                </c:pt>
                <c:pt idx="5008">
                  <c:v>33617</c:v>
                </c:pt>
                <c:pt idx="5009">
                  <c:v>33618</c:v>
                </c:pt>
                <c:pt idx="5010">
                  <c:v>33619</c:v>
                </c:pt>
                <c:pt idx="5011">
                  <c:v>33620</c:v>
                </c:pt>
                <c:pt idx="5012">
                  <c:v>33621</c:v>
                </c:pt>
                <c:pt idx="5013">
                  <c:v>33622</c:v>
                </c:pt>
                <c:pt idx="5014">
                  <c:v>33623</c:v>
                </c:pt>
                <c:pt idx="5015">
                  <c:v>33624</c:v>
                </c:pt>
                <c:pt idx="5016">
                  <c:v>33625</c:v>
                </c:pt>
                <c:pt idx="5017">
                  <c:v>33626</c:v>
                </c:pt>
                <c:pt idx="5018">
                  <c:v>33627</c:v>
                </c:pt>
                <c:pt idx="5019">
                  <c:v>33628</c:v>
                </c:pt>
                <c:pt idx="5020">
                  <c:v>33629</c:v>
                </c:pt>
                <c:pt idx="5021">
                  <c:v>33630</c:v>
                </c:pt>
                <c:pt idx="5022">
                  <c:v>33631</c:v>
                </c:pt>
                <c:pt idx="5023">
                  <c:v>33632</c:v>
                </c:pt>
                <c:pt idx="5024">
                  <c:v>33633</c:v>
                </c:pt>
                <c:pt idx="5025">
                  <c:v>33634</c:v>
                </c:pt>
                <c:pt idx="5026">
                  <c:v>33635</c:v>
                </c:pt>
                <c:pt idx="5027">
                  <c:v>33636</c:v>
                </c:pt>
                <c:pt idx="5028">
                  <c:v>33637</c:v>
                </c:pt>
                <c:pt idx="5029">
                  <c:v>33638</c:v>
                </c:pt>
                <c:pt idx="5030">
                  <c:v>33639</c:v>
                </c:pt>
                <c:pt idx="5031">
                  <c:v>33640</c:v>
                </c:pt>
                <c:pt idx="5032">
                  <c:v>33641</c:v>
                </c:pt>
                <c:pt idx="5033">
                  <c:v>33642</c:v>
                </c:pt>
                <c:pt idx="5034">
                  <c:v>33643</c:v>
                </c:pt>
                <c:pt idx="5035">
                  <c:v>33644</c:v>
                </c:pt>
                <c:pt idx="5036">
                  <c:v>33645</c:v>
                </c:pt>
                <c:pt idx="5037">
                  <c:v>33646</c:v>
                </c:pt>
                <c:pt idx="5038">
                  <c:v>33647</c:v>
                </c:pt>
                <c:pt idx="5039">
                  <c:v>33648</c:v>
                </c:pt>
                <c:pt idx="5040">
                  <c:v>33649</c:v>
                </c:pt>
                <c:pt idx="5041">
                  <c:v>33650</c:v>
                </c:pt>
                <c:pt idx="5042">
                  <c:v>33651</c:v>
                </c:pt>
                <c:pt idx="5043">
                  <c:v>33652</c:v>
                </c:pt>
                <c:pt idx="5044">
                  <c:v>33653</c:v>
                </c:pt>
                <c:pt idx="5045">
                  <c:v>33654</c:v>
                </c:pt>
                <c:pt idx="5046">
                  <c:v>33655</c:v>
                </c:pt>
                <c:pt idx="5047">
                  <c:v>33656</c:v>
                </c:pt>
                <c:pt idx="5048">
                  <c:v>33657</c:v>
                </c:pt>
                <c:pt idx="5049">
                  <c:v>33658</c:v>
                </c:pt>
                <c:pt idx="5050">
                  <c:v>33659</c:v>
                </c:pt>
                <c:pt idx="5051">
                  <c:v>33660</c:v>
                </c:pt>
                <c:pt idx="5052">
                  <c:v>33661</c:v>
                </c:pt>
                <c:pt idx="5053">
                  <c:v>33662</c:v>
                </c:pt>
                <c:pt idx="5054">
                  <c:v>33663</c:v>
                </c:pt>
                <c:pt idx="5055">
                  <c:v>33664</c:v>
                </c:pt>
                <c:pt idx="5056">
                  <c:v>33665</c:v>
                </c:pt>
                <c:pt idx="5057">
                  <c:v>33666</c:v>
                </c:pt>
                <c:pt idx="5058">
                  <c:v>33667</c:v>
                </c:pt>
                <c:pt idx="5059">
                  <c:v>33668</c:v>
                </c:pt>
                <c:pt idx="5060">
                  <c:v>33669</c:v>
                </c:pt>
                <c:pt idx="5061">
                  <c:v>33670</c:v>
                </c:pt>
                <c:pt idx="5062">
                  <c:v>33671</c:v>
                </c:pt>
                <c:pt idx="5063">
                  <c:v>33672</c:v>
                </c:pt>
                <c:pt idx="5064">
                  <c:v>33673</c:v>
                </c:pt>
                <c:pt idx="5065">
                  <c:v>33674</c:v>
                </c:pt>
                <c:pt idx="5066">
                  <c:v>33675</c:v>
                </c:pt>
                <c:pt idx="5067">
                  <c:v>33676</c:v>
                </c:pt>
                <c:pt idx="5068">
                  <c:v>33677</c:v>
                </c:pt>
                <c:pt idx="5069">
                  <c:v>33678</c:v>
                </c:pt>
                <c:pt idx="5070">
                  <c:v>33679</c:v>
                </c:pt>
                <c:pt idx="5071">
                  <c:v>33680</c:v>
                </c:pt>
                <c:pt idx="5072">
                  <c:v>33681</c:v>
                </c:pt>
                <c:pt idx="5073">
                  <c:v>33682</c:v>
                </c:pt>
                <c:pt idx="5074">
                  <c:v>33683</c:v>
                </c:pt>
                <c:pt idx="5075">
                  <c:v>33684</c:v>
                </c:pt>
                <c:pt idx="5076">
                  <c:v>33685</c:v>
                </c:pt>
                <c:pt idx="5077">
                  <c:v>33686</c:v>
                </c:pt>
                <c:pt idx="5078">
                  <c:v>33687</c:v>
                </c:pt>
                <c:pt idx="5079">
                  <c:v>33688</c:v>
                </c:pt>
                <c:pt idx="5080">
                  <c:v>33689</c:v>
                </c:pt>
                <c:pt idx="5081">
                  <c:v>33690</c:v>
                </c:pt>
                <c:pt idx="5082">
                  <c:v>33691</c:v>
                </c:pt>
                <c:pt idx="5083">
                  <c:v>33692</c:v>
                </c:pt>
                <c:pt idx="5084">
                  <c:v>33693</c:v>
                </c:pt>
                <c:pt idx="5085">
                  <c:v>33694</c:v>
                </c:pt>
                <c:pt idx="5086">
                  <c:v>33695</c:v>
                </c:pt>
                <c:pt idx="5087">
                  <c:v>33696</c:v>
                </c:pt>
                <c:pt idx="5088">
                  <c:v>33697</c:v>
                </c:pt>
                <c:pt idx="5089">
                  <c:v>33698</c:v>
                </c:pt>
                <c:pt idx="5090">
                  <c:v>33699</c:v>
                </c:pt>
                <c:pt idx="5091">
                  <c:v>33700</c:v>
                </c:pt>
                <c:pt idx="5092">
                  <c:v>33701</c:v>
                </c:pt>
                <c:pt idx="5093">
                  <c:v>33702</c:v>
                </c:pt>
                <c:pt idx="5094">
                  <c:v>33703</c:v>
                </c:pt>
                <c:pt idx="5095">
                  <c:v>33704</c:v>
                </c:pt>
                <c:pt idx="5096">
                  <c:v>33705</c:v>
                </c:pt>
                <c:pt idx="5097">
                  <c:v>33706</c:v>
                </c:pt>
                <c:pt idx="5098">
                  <c:v>33707</c:v>
                </c:pt>
                <c:pt idx="5099">
                  <c:v>33708</c:v>
                </c:pt>
                <c:pt idx="5100">
                  <c:v>33709</c:v>
                </c:pt>
                <c:pt idx="5101">
                  <c:v>33710</c:v>
                </c:pt>
                <c:pt idx="5102">
                  <c:v>33711</c:v>
                </c:pt>
                <c:pt idx="5103">
                  <c:v>33712</c:v>
                </c:pt>
                <c:pt idx="5104">
                  <c:v>33713</c:v>
                </c:pt>
                <c:pt idx="5105">
                  <c:v>33714</c:v>
                </c:pt>
                <c:pt idx="5106">
                  <c:v>33715</c:v>
                </c:pt>
                <c:pt idx="5107">
                  <c:v>33716</c:v>
                </c:pt>
                <c:pt idx="5108">
                  <c:v>33717</c:v>
                </c:pt>
                <c:pt idx="5109">
                  <c:v>33718</c:v>
                </c:pt>
                <c:pt idx="5110">
                  <c:v>33719</c:v>
                </c:pt>
                <c:pt idx="5111">
                  <c:v>33720</c:v>
                </c:pt>
                <c:pt idx="5112">
                  <c:v>33721</c:v>
                </c:pt>
                <c:pt idx="5113">
                  <c:v>33722</c:v>
                </c:pt>
                <c:pt idx="5114">
                  <c:v>33723</c:v>
                </c:pt>
                <c:pt idx="5115">
                  <c:v>33724</c:v>
                </c:pt>
                <c:pt idx="5116">
                  <c:v>33725</c:v>
                </c:pt>
                <c:pt idx="5117">
                  <c:v>33726</c:v>
                </c:pt>
                <c:pt idx="5118">
                  <c:v>33727</c:v>
                </c:pt>
                <c:pt idx="5119">
                  <c:v>33728</c:v>
                </c:pt>
                <c:pt idx="5120">
                  <c:v>33729</c:v>
                </c:pt>
                <c:pt idx="5121">
                  <c:v>33730</c:v>
                </c:pt>
                <c:pt idx="5122">
                  <c:v>33731</c:v>
                </c:pt>
                <c:pt idx="5123">
                  <c:v>33732</c:v>
                </c:pt>
                <c:pt idx="5124">
                  <c:v>33733</c:v>
                </c:pt>
                <c:pt idx="5125">
                  <c:v>33734</c:v>
                </c:pt>
                <c:pt idx="5126">
                  <c:v>33735</c:v>
                </c:pt>
                <c:pt idx="5127">
                  <c:v>33736</c:v>
                </c:pt>
                <c:pt idx="5128">
                  <c:v>33737</c:v>
                </c:pt>
                <c:pt idx="5129">
                  <c:v>33738</c:v>
                </c:pt>
                <c:pt idx="5130">
                  <c:v>33739</c:v>
                </c:pt>
                <c:pt idx="5131">
                  <c:v>33740</c:v>
                </c:pt>
                <c:pt idx="5132">
                  <c:v>33741</c:v>
                </c:pt>
                <c:pt idx="5133">
                  <c:v>33742</c:v>
                </c:pt>
                <c:pt idx="5134">
                  <c:v>33743</c:v>
                </c:pt>
                <c:pt idx="5135">
                  <c:v>33744</c:v>
                </c:pt>
                <c:pt idx="5136">
                  <c:v>33745</c:v>
                </c:pt>
                <c:pt idx="5137">
                  <c:v>33746</c:v>
                </c:pt>
                <c:pt idx="5138">
                  <c:v>33747</c:v>
                </c:pt>
                <c:pt idx="5139">
                  <c:v>33748</c:v>
                </c:pt>
                <c:pt idx="5140">
                  <c:v>33749</c:v>
                </c:pt>
                <c:pt idx="5141">
                  <c:v>33750</c:v>
                </c:pt>
                <c:pt idx="5142">
                  <c:v>33751</c:v>
                </c:pt>
                <c:pt idx="5143">
                  <c:v>33752</c:v>
                </c:pt>
                <c:pt idx="5144">
                  <c:v>33753</c:v>
                </c:pt>
                <c:pt idx="5145">
                  <c:v>33754</c:v>
                </c:pt>
                <c:pt idx="5146">
                  <c:v>33755</c:v>
                </c:pt>
                <c:pt idx="5147">
                  <c:v>33756</c:v>
                </c:pt>
                <c:pt idx="5148">
                  <c:v>33757</c:v>
                </c:pt>
                <c:pt idx="5149">
                  <c:v>33758</c:v>
                </c:pt>
                <c:pt idx="5150">
                  <c:v>33759</c:v>
                </c:pt>
                <c:pt idx="5151">
                  <c:v>33760</c:v>
                </c:pt>
                <c:pt idx="5152">
                  <c:v>33761</c:v>
                </c:pt>
                <c:pt idx="5153">
                  <c:v>33762</c:v>
                </c:pt>
                <c:pt idx="5154">
                  <c:v>33763</c:v>
                </c:pt>
                <c:pt idx="5155">
                  <c:v>33764</c:v>
                </c:pt>
                <c:pt idx="5156">
                  <c:v>33765</c:v>
                </c:pt>
                <c:pt idx="5157">
                  <c:v>33766</c:v>
                </c:pt>
                <c:pt idx="5158">
                  <c:v>33767</c:v>
                </c:pt>
                <c:pt idx="5159">
                  <c:v>33768</c:v>
                </c:pt>
                <c:pt idx="5160">
                  <c:v>33769</c:v>
                </c:pt>
                <c:pt idx="5161">
                  <c:v>33770</c:v>
                </c:pt>
                <c:pt idx="5162">
                  <c:v>33771</c:v>
                </c:pt>
                <c:pt idx="5163">
                  <c:v>33772</c:v>
                </c:pt>
                <c:pt idx="5164">
                  <c:v>33773</c:v>
                </c:pt>
                <c:pt idx="5165">
                  <c:v>33774</c:v>
                </c:pt>
                <c:pt idx="5166">
                  <c:v>33775</c:v>
                </c:pt>
                <c:pt idx="5167">
                  <c:v>33776</c:v>
                </c:pt>
                <c:pt idx="5168">
                  <c:v>33777</c:v>
                </c:pt>
                <c:pt idx="5169">
                  <c:v>33778</c:v>
                </c:pt>
                <c:pt idx="5170">
                  <c:v>33779</c:v>
                </c:pt>
                <c:pt idx="5171">
                  <c:v>33780</c:v>
                </c:pt>
                <c:pt idx="5172">
                  <c:v>33781</c:v>
                </c:pt>
                <c:pt idx="5173">
                  <c:v>33782</c:v>
                </c:pt>
                <c:pt idx="5174">
                  <c:v>33783</c:v>
                </c:pt>
                <c:pt idx="5175">
                  <c:v>33784</c:v>
                </c:pt>
                <c:pt idx="5176">
                  <c:v>33785</c:v>
                </c:pt>
                <c:pt idx="5177">
                  <c:v>33786</c:v>
                </c:pt>
                <c:pt idx="5178">
                  <c:v>33787</c:v>
                </c:pt>
                <c:pt idx="5179">
                  <c:v>33788</c:v>
                </c:pt>
                <c:pt idx="5180">
                  <c:v>33789</c:v>
                </c:pt>
                <c:pt idx="5181">
                  <c:v>33790</c:v>
                </c:pt>
                <c:pt idx="5182">
                  <c:v>33791</c:v>
                </c:pt>
                <c:pt idx="5183">
                  <c:v>33792</c:v>
                </c:pt>
                <c:pt idx="5184">
                  <c:v>33793</c:v>
                </c:pt>
                <c:pt idx="5185">
                  <c:v>33794</c:v>
                </c:pt>
                <c:pt idx="5186">
                  <c:v>33795</c:v>
                </c:pt>
                <c:pt idx="5187">
                  <c:v>33796</c:v>
                </c:pt>
                <c:pt idx="5188">
                  <c:v>33797</c:v>
                </c:pt>
                <c:pt idx="5189">
                  <c:v>33798</c:v>
                </c:pt>
                <c:pt idx="5190">
                  <c:v>33799</c:v>
                </c:pt>
                <c:pt idx="5191">
                  <c:v>33800</c:v>
                </c:pt>
                <c:pt idx="5192">
                  <c:v>33801</c:v>
                </c:pt>
                <c:pt idx="5193">
                  <c:v>33802</c:v>
                </c:pt>
                <c:pt idx="5194">
                  <c:v>33803</c:v>
                </c:pt>
                <c:pt idx="5195">
                  <c:v>33804</c:v>
                </c:pt>
                <c:pt idx="5196">
                  <c:v>33805</c:v>
                </c:pt>
                <c:pt idx="5197">
                  <c:v>33806</c:v>
                </c:pt>
                <c:pt idx="5198">
                  <c:v>33807</c:v>
                </c:pt>
                <c:pt idx="5199">
                  <c:v>33808</c:v>
                </c:pt>
                <c:pt idx="5200">
                  <c:v>33809</c:v>
                </c:pt>
                <c:pt idx="5201">
                  <c:v>33810</c:v>
                </c:pt>
                <c:pt idx="5202">
                  <c:v>33811</c:v>
                </c:pt>
                <c:pt idx="5203">
                  <c:v>33812</c:v>
                </c:pt>
                <c:pt idx="5204">
                  <c:v>33813</c:v>
                </c:pt>
                <c:pt idx="5205">
                  <c:v>33814</c:v>
                </c:pt>
                <c:pt idx="5206">
                  <c:v>33815</c:v>
                </c:pt>
                <c:pt idx="5207">
                  <c:v>33816</c:v>
                </c:pt>
                <c:pt idx="5208">
                  <c:v>33817</c:v>
                </c:pt>
                <c:pt idx="5209">
                  <c:v>33818</c:v>
                </c:pt>
                <c:pt idx="5210">
                  <c:v>33819</c:v>
                </c:pt>
                <c:pt idx="5211">
                  <c:v>33820</c:v>
                </c:pt>
                <c:pt idx="5212">
                  <c:v>33821</c:v>
                </c:pt>
                <c:pt idx="5213">
                  <c:v>33822</c:v>
                </c:pt>
                <c:pt idx="5214">
                  <c:v>33823</c:v>
                </c:pt>
                <c:pt idx="5215">
                  <c:v>33824</c:v>
                </c:pt>
                <c:pt idx="5216">
                  <c:v>33825</c:v>
                </c:pt>
                <c:pt idx="5217">
                  <c:v>33826</c:v>
                </c:pt>
                <c:pt idx="5218">
                  <c:v>33827</c:v>
                </c:pt>
                <c:pt idx="5219">
                  <c:v>33828</c:v>
                </c:pt>
                <c:pt idx="5220">
                  <c:v>33829</c:v>
                </c:pt>
                <c:pt idx="5221">
                  <c:v>33830</c:v>
                </c:pt>
                <c:pt idx="5222">
                  <c:v>33831</c:v>
                </c:pt>
                <c:pt idx="5223">
                  <c:v>33832</c:v>
                </c:pt>
                <c:pt idx="5224">
                  <c:v>33833</c:v>
                </c:pt>
                <c:pt idx="5225">
                  <c:v>33834</c:v>
                </c:pt>
                <c:pt idx="5226">
                  <c:v>33835</c:v>
                </c:pt>
                <c:pt idx="5227">
                  <c:v>33836</c:v>
                </c:pt>
                <c:pt idx="5228">
                  <c:v>33837</c:v>
                </c:pt>
                <c:pt idx="5229">
                  <c:v>33838</c:v>
                </c:pt>
                <c:pt idx="5230">
                  <c:v>33839</c:v>
                </c:pt>
                <c:pt idx="5231">
                  <c:v>33840</c:v>
                </c:pt>
                <c:pt idx="5232">
                  <c:v>33841</c:v>
                </c:pt>
                <c:pt idx="5233">
                  <c:v>33842</c:v>
                </c:pt>
                <c:pt idx="5234">
                  <c:v>33843</c:v>
                </c:pt>
                <c:pt idx="5235">
                  <c:v>33844</c:v>
                </c:pt>
                <c:pt idx="5236">
                  <c:v>33845</c:v>
                </c:pt>
                <c:pt idx="5237">
                  <c:v>33846</c:v>
                </c:pt>
                <c:pt idx="5238">
                  <c:v>33847</c:v>
                </c:pt>
                <c:pt idx="5239">
                  <c:v>33848</c:v>
                </c:pt>
                <c:pt idx="5240">
                  <c:v>33849</c:v>
                </c:pt>
                <c:pt idx="5241">
                  <c:v>33850</c:v>
                </c:pt>
                <c:pt idx="5242">
                  <c:v>33851</c:v>
                </c:pt>
                <c:pt idx="5243">
                  <c:v>33852</c:v>
                </c:pt>
                <c:pt idx="5244">
                  <c:v>33853</c:v>
                </c:pt>
                <c:pt idx="5245">
                  <c:v>33854</c:v>
                </c:pt>
                <c:pt idx="5246">
                  <c:v>33855</c:v>
                </c:pt>
                <c:pt idx="5247">
                  <c:v>33856</c:v>
                </c:pt>
                <c:pt idx="5248">
                  <c:v>33857</c:v>
                </c:pt>
                <c:pt idx="5249">
                  <c:v>33858</c:v>
                </c:pt>
                <c:pt idx="5250">
                  <c:v>33859</c:v>
                </c:pt>
                <c:pt idx="5251">
                  <c:v>33860</c:v>
                </c:pt>
                <c:pt idx="5252">
                  <c:v>33861</c:v>
                </c:pt>
                <c:pt idx="5253">
                  <c:v>33862</c:v>
                </c:pt>
                <c:pt idx="5254">
                  <c:v>33863</c:v>
                </c:pt>
                <c:pt idx="5255">
                  <c:v>33864</c:v>
                </c:pt>
                <c:pt idx="5256">
                  <c:v>33865</c:v>
                </c:pt>
                <c:pt idx="5257">
                  <c:v>33866</c:v>
                </c:pt>
                <c:pt idx="5258">
                  <c:v>33867</c:v>
                </c:pt>
                <c:pt idx="5259">
                  <c:v>33868</c:v>
                </c:pt>
                <c:pt idx="5260">
                  <c:v>33869</c:v>
                </c:pt>
                <c:pt idx="5261">
                  <c:v>33870</c:v>
                </c:pt>
                <c:pt idx="5262">
                  <c:v>33871</c:v>
                </c:pt>
                <c:pt idx="5263">
                  <c:v>33872</c:v>
                </c:pt>
                <c:pt idx="5264">
                  <c:v>33873</c:v>
                </c:pt>
                <c:pt idx="5265">
                  <c:v>33874</c:v>
                </c:pt>
                <c:pt idx="5266">
                  <c:v>33875</c:v>
                </c:pt>
                <c:pt idx="5267">
                  <c:v>33876</c:v>
                </c:pt>
                <c:pt idx="5268">
                  <c:v>33877</c:v>
                </c:pt>
                <c:pt idx="5269">
                  <c:v>33878</c:v>
                </c:pt>
                <c:pt idx="5270">
                  <c:v>33879</c:v>
                </c:pt>
                <c:pt idx="5271">
                  <c:v>33880</c:v>
                </c:pt>
                <c:pt idx="5272">
                  <c:v>33881</c:v>
                </c:pt>
                <c:pt idx="5273">
                  <c:v>33882</c:v>
                </c:pt>
                <c:pt idx="5274">
                  <c:v>33883</c:v>
                </c:pt>
                <c:pt idx="5275">
                  <c:v>33884</c:v>
                </c:pt>
                <c:pt idx="5276">
                  <c:v>33885</c:v>
                </c:pt>
                <c:pt idx="5277">
                  <c:v>33886</c:v>
                </c:pt>
                <c:pt idx="5278">
                  <c:v>33887</c:v>
                </c:pt>
                <c:pt idx="5279">
                  <c:v>33888</c:v>
                </c:pt>
                <c:pt idx="5280">
                  <c:v>33889</c:v>
                </c:pt>
                <c:pt idx="5281">
                  <c:v>33890</c:v>
                </c:pt>
                <c:pt idx="5282">
                  <c:v>33891</c:v>
                </c:pt>
                <c:pt idx="5283">
                  <c:v>33892</c:v>
                </c:pt>
                <c:pt idx="5284">
                  <c:v>33893</c:v>
                </c:pt>
                <c:pt idx="5285">
                  <c:v>33894</c:v>
                </c:pt>
                <c:pt idx="5286">
                  <c:v>33895</c:v>
                </c:pt>
                <c:pt idx="5287">
                  <c:v>33896</c:v>
                </c:pt>
                <c:pt idx="5288">
                  <c:v>33897</c:v>
                </c:pt>
                <c:pt idx="5289">
                  <c:v>33898</c:v>
                </c:pt>
                <c:pt idx="5290">
                  <c:v>33899</c:v>
                </c:pt>
                <c:pt idx="5291">
                  <c:v>33900</c:v>
                </c:pt>
                <c:pt idx="5292">
                  <c:v>33901</c:v>
                </c:pt>
                <c:pt idx="5293">
                  <c:v>33902</c:v>
                </c:pt>
                <c:pt idx="5294">
                  <c:v>33903</c:v>
                </c:pt>
                <c:pt idx="5295">
                  <c:v>33904</c:v>
                </c:pt>
                <c:pt idx="5296">
                  <c:v>33905</c:v>
                </c:pt>
                <c:pt idx="5297">
                  <c:v>33906</c:v>
                </c:pt>
                <c:pt idx="5298">
                  <c:v>33907</c:v>
                </c:pt>
                <c:pt idx="5299">
                  <c:v>33908</c:v>
                </c:pt>
                <c:pt idx="5300">
                  <c:v>33909</c:v>
                </c:pt>
                <c:pt idx="5301">
                  <c:v>33910</c:v>
                </c:pt>
                <c:pt idx="5302">
                  <c:v>33911</c:v>
                </c:pt>
                <c:pt idx="5303">
                  <c:v>33912</c:v>
                </c:pt>
                <c:pt idx="5304">
                  <c:v>33913</c:v>
                </c:pt>
                <c:pt idx="5305">
                  <c:v>33914</c:v>
                </c:pt>
                <c:pt idx="5306">
                  <c:v>33915</c:v>
                </c:pt>
                <c:pt idx="5307">
                  <c:v>33916</c:v>
                </c:pt>
                <c:pt idx="5308">
                  <c:v>33917</c:v>
                </c:pt>
                <c:pt idx="5309">
                  <c:v>33918</c:v>
                </c:pt>
                <c:pt idx="5310">
                  <c:v>33919</c:v>
                </c:pt>
                <c:pt idx="5311">
                  <c:v>33920</c:v>
                </c:pt>
                <c:pt idx="5312">
                  <c:v>33921</c:v>
                </c:pt>
                <c:pt idx="5313">
                  <c:v>33922</c:v>
                </c:pt>
                <c:pt idx="5314">
                  <c:v>33923</c:v>
                </c:pt>
                <c:pt idx="5315">
                  <c:v>33924</c:v>
                </c:pt>
                <c:pt idx="5316">
                  <c:v>33925</c:v>
                </c:pt>
                <c:pt idx="5317">
                  <c:v>33926</c:v>
                </c:pt>
                <c:pt idx="5318">
                  <c:v>33927</c:v>
                </c:pt>
                <c:pt idx="5319">
                  <c:v>33928</c:v>
                </c:pt>
                <c:pt idx="5320">
                  <c:v>33929</c:v>
                </c:pt>
                <c:pt idx="5321">
                  <c:v>33930</c:v>
                </c:pt>
                <c:pt idx="5322">
                  <c:v>33931</c:v>
                </c:pt>
                <c:pt idx="5323">
                  <c:v>33932</c:v>
                </c:pt>
                <c:pt idx="5324">
                  <c:v>33933</c:v>
                </c:pt>
                <c:pt idx="5325">
                  <c:v>33934</c:v>
                </c:pt>
                <c:pt idx="5326">
                  <c:v>33935</c:v>
                </c:pt>
                <c:pt idx="5327">
                  <c:v>33936</c:v>
                </c:pt>
                <c:pt idx="5328">
                  <c:v>33937</c:v>
                </c:pt>
                <c:pt idx="5329">
                  <c:v>33938</c:v>
                </c:pt>
                <c:pt idx="5330">
                  <c:v>33939</c:v>
                </c:pt>
                <c:pt idx="5331">
                  <c:v>33940</c:v>
                </c:pt>
                <c:pt idx="5332">
                  <c:v>33941</c:v>
                </c:pt>
                <c:pt idx="5333">
                  <c:v>33942</c:v>
                </c:pt>
                <c:pt idx="5334">
                  <c:v>33943</c:v>
                </c:pt>
                <c:pt idx="5335">
                  <c:v>33944</c:v>
                </c:pt>
                <c:pt idx="5336">
                  <c:v>33945</c:v>
                </c:pt>
                <c:pt idx="5337">
                  <c:v>33946</c:v>
                </c:pt>
                <c:pt idx="5338">
                  <c:v>33947</c:v>
                </c:pt>
                <c:pt idx="5339">
                  <c:v>33948</c:v>
                </c:pt>
                <c:pt idx="5340">
                  <c:v>33949</c:v>
                </c:pt>
                <c:pt idx="5341">
                  <c:v>33950</c:v>
                </c:pt>
                <c:pt idx="5342">
                  <c:v>33951</c:v>
                </c:pt>
                <c:pt idx="5343">
                  <c:v>33952</c:v>
                </c:pt>
                <c:pt idx="5344">
                  <c:v>33953</c:v>
                </c:pt>
                <c:pt idx="5345">
                  <c:v>33954</c:v>
                </c:pt>
                <c:pt idx="5346">
                  <c:v>33956</c:v>
                </c:pt>
                <c:pt idx="5347">
                  <c:v>33957</c:v>
                </c:pt>
                <c:pt idx="5348">
                  <c:v>33958</c:v>
                </c:pt>
                <c:pt idx="5349">
                  <c:v>33959</c:v>
                </c:pt>
                <c:pt idx="5350">
                  <c:v>33960</c:v>
                </c:pt>
                <c:pt idx="5351">
                  <c:v>33961</c:v>
                </c:pt>
                <c:pt idx="5352">
                  <c:v>33962</c:v>
                </c:pt>
                <c:pt idx="5353">
                  <c:v>33963</c:v>
                </c:pt>
                <c:pt idx="5354">
                  <c:v>33964</c:v>
                </c:pt>
                <c:pt idx="5355">
                  <c:v>33965</c:v>
                </c:pt>
                <c:pt idx="5356">
                  <c:v>33966</c:v>
                </c:pt>
                <c:pt idx="5357">
                  <c:v>33967</c:v>
                </c:pt>
                <c:pt idx="5358">
                  <c:v>33968</c:v>
                </c:pt>
                <c:pt idx="5359">
                  <c:v>33969</c:v>
                </c:pt>
                <c:pt idx="5360">
                  <c:v>33970</c:v>
                </c:pt>
                <c:pt idx="5361">
                  <c:v>33972</c:v>
                </c:pt>
                <c:pt idx="5362">
                  <c:v>33973</c:v>
                </c:pt>
                <c:pt idx="5363">
                  <c:v>33974</c:v>
                </c:pt>
                <c:pt idx="5364">
                  <c:v>33975</c:v>
                </c:pt>
                <c:pt idx="5365">
                  <c:v>33976</c:v>
                </c:pt>
                <c:pt idx="5366">
                  <c:v>33977</c:v>
                </c:pt>
                <c:pt idx="5367">
                  <c:v>33978</c:v>
                </c:pt>
                <c:pt idx="5368">
                  <c:v>33979</c:v>
                </c:pt>
                <c:pt idx="5369">
                  <c:v>33980</c:v>
                </c:pt>
                <c:pt idx="5370">
                  <c:v>33981</c:v>
                </c:pt>
                <c:pt idx="5371">
                  <c:v>33982</c:v>
                </c:pt>
                <c:pt idx="5372">
                  <c:v>33983</c:v>
                </c:pt>
                <c:pt idx="5373">
                  <c:v>33984</c:v>
                </c:pt>
                <c:pt idx="5374">
                  <c:v>33985</c:v>
                </c:pt>
                <c:pt idx="5375">
                  <c:v>33986</c:v>
                </c:pt>
                <c:pt idx="5376">
                  <c:v>33987</c:v>
                </c:pt>
                <c:pt idx="5377">
                  <c:v>33988</c:v>
                </c:pt>
                <c:pt idx="5378">
                  <c:v>33989</c:v>
                </c:pt>
                <c:pt idx="5379">
                  <c:v>33990</c:v>
                </c:pt>
                <c:pt idx="5380">
                  <c:v>33991</c:v>
                </c:pt>
                <c:pt idx="5381">
                  <c:v>33992</c:v>
                </c:pt>
                <c:pt idx="5382">
                  <c:v>33993</c:v>
                </c:pt>
                <c:pt idx="5383">
                  <c:v>33994</c:v>
                </c:pt>
                <c:pt idx="5384">
                  <c:v>33995</c:v>
                </c:pt>
                <c:pt idx="5385">
                  <c:v>33996</c:v>
                </c:pt>
                <c:pt idx="5386">
                  <c:v>33997</c:v>
                </c:pt>
                <c:pt idx="5387">
                  <c:v>33998</c:v>
                </c:pt>
                <c:pt idx="5388">
                  <c:v>33999</c:v>
                </c:pt>
                <c:pt idx="5389">
                  <c:v>34000</c:v>
                </c:pt>
                <c:pt idx="5390">
                  <c:v>34001</c:v>
                </c:pt>
                <c:pt idx="5391">
                  <c:v>34002</c:v>
                </c:pt>
                <c:pt idx="5392">
                  <c:v>34003</c:v>
                </c:pt>
                <c:pt idx="5393">
                  <c:v>34004</c:v>
                </c:pt>
                <c:pt idx="5394">
                  <c:v>34005</c:v>
                </c:pt>
                <c:pt idx="5395">
                  <c:v>34006</c:v>
                </c:pt>
                <c:pt idx="5396">
                  <c:v>34007</c:v>
                </c:pt>
                <c:pt idx="5397">
                  <c:v>34008</c:v>
                </c:pt>
                <c:pt idx="5398">
                  <c:v>34009</c:v>
                </c:pt>
                <c:pt idx="5399">
                  <c:v>34010</c:v>
                </c:pt>
                <c:pt idx="5400">
                  <c:v>34011</c:v>
                </c:pt>
                <c:pt idx="5401">
                  <c:v>34012</c:v>
                </c:pt>
                <c:pt idx="5402">
                  <c:v>34013</c:v>
                </c:pt>
                <c:pt idx="5403">
                  <c:v>34014</c:v>
                </c:pt>
                <c:pt idx="5404">
                  <c:v>34015</c:v>
                </c:pt>
                <c:pt idx="5405">
                  <c:v>34016</c:v>
                </c:pt>
                <c:pt idx="5406">
                  <c:v>34017</c:v>
                </c:pt>
                <c:pt idx="5407">
                  <c:v>34018</c:v>
                </c:pt>
                <c:pt idx="5408">
                  <c:v>34019</c:v>
                </c:pt>
                <c:pt idx="5409">
                  <c:v>34020</c:v>
                </c:pt>
                <c:pt idx="5410">
                  <c:v>34021</c:v>
                </c:pt>
                <c:pt idx="5411">
                  <c:v>34022</c:v>
                </c:pt>
                <c:pt idx="5412">
                  <c:v>34023</c:v>
                </c:pt>
                <c:pt idx="5413">
                  <c:v>34024</c:v>
                </c:pt>
                <c:pt idx="5414">
                  <c:v>34025</c:v>
                </c:pt>
                <c:pt idx="5415">
                  <c:v>34026</c:v>
                </c:pt>
                <c:pt idx="5416">
                  <c:v>34027</c:v>
                </c:pt>
                <c:pt idx="5417">
                  <c:v>34028</c:v>
                </c:pt>
                <c:pt idx="5418">
                  <c:v>34029</c:v>
                </c:pt>
                <c:pt idx="5419">
                  <c:v>34030</c:v>
                </c:pt>
                <c:pt idx="5420">
                  <c:v>34031</c:v>
                </c:pt>
                <c:pt idx="5421">
                  <c:v>34032</c:v>
                </c:pt>
                <c:pt idx="5422">
                  <c:v>34033</c:v>
                </c:pt>
                <c:pt idx="5423">
                  <c:v>34034</c:v>
                </c:pt>
                <c:pt idx="5424">
                  <c:v>34035</c:v>
                </c:pt>
                <c:pt idx="5425">
                  <c:v>34036</c:v>
                </c:pt>
                <c:pt idx="5426">
                  <c:v>34037</c:v>
                </c:pt>
                <c:pt idx="5427">
                  <c:v>34038</c:v>
                </c:pt>
                <c:pt idx="5428">
                  <c:v>34039</c:v>
                </c:pt>
                <c:pt idx="5429">
                  <c:v>34040</c:v>
                </c:pt>
                <c:pt idx="5430">
                  <c:v>34041</c:v>
                </c:pt>
                <c:pt idx="5431">
                  <c:v>34042</c:v>
                </c:pt>
                <c:pt idx="5432">
                  <c:v>34043</c:v>
                </c:pt>
                <c:pt idx="5433">
                  <c:v>34044</c:v>
                </c:pt>
                <c:pt idx="5434">
                  <c:v>34045</c:v>
                </c:pt>
                <c:pt idx="5435">
                  <c:v>34046</c:v>
                </c:pt>
                <c:pt idx="5436">
                  <c:v>34047</c:v>
                </c:pt>
                <c:pt idx="5437">
                  <c:v>34048</c:v>
                </c:pt>
                <c:pt idx="5438">
                  <c:v>34049</c:v>
                </c:pt>
                <c:pt idx="5439">
                  <c:v>34050</c:v>
                </c:pt>
                <c:pt idx="5440">
                  <c:v>34051</c:v>
                </c:pt>
                <c:pt idx="5441">
                  <c:v>34052</c:v>
                </c:pt>
                <c:pt idx="5442">
                  <c:v>34053</c:v>
                </c:pt>
                <c:pt idx="5443">
                  <c:v>34054</c:v>
                </c:pt>
                <c:pt idx="5444">
                  <c:v>34055</c:v>
                </c:pt>
                <c:pt idx="5445">
                  <c:v>34056</c:v>
                </c:pt>
                <c:pt idx="5446">
                  <c:v>34057</c:v>
                </c:pt>
                <c:pt idx="5447">
                  <c:v>34058</c:v>
                </c:pt>
                <c:pt idx="5448">
                  <c:v>34059</c:v>
                </c:pt>
                <c:pt idx="5449">
                  <c:v>34060</c:v>
                </c:pt>
                <c:pt idx="5450">
                  <c:v>34061</c:v>
                </c:pt>
                <c:pt idx="5451">
                  <c:v>34062</c:v>
                </c:pt>
                <c:pt idx="5452">
                  <c:v>34063</c:v>
                </c:pt>
                <c:pt idx="5453">
                  <c:v>34064</c:v>
                </c:pt>
                <c:pt idx="5454">
                  <c:v>34065</c:v>
                </c:pt>
                <c:pt idx="5455">
                  <c:v>34066</c:v>
                </c:pt>
                <c:pt idx="5456">
                  <c:v>34067</c:v>
                </c:pt>
                <c:pt idx="5457">
                  <c:v>34068</c:v>
                </c:pt>
                <c:pt idx="5458">
                  <c:v>34069</c:v>
                </c:pt>
                <c:pt idx="5459">
                  <c:v>34070</c:v>
                </c:pt>
                <c:pt idx="5460">
                  <c:v>34071</c:v>
                </c:pt>
                <c:pt idx="5461">
                  <c:v>34072</c:v>
                </c:pt>
                <c:pt idx="5462">
                  <c:v>34073</c:v>
                </c:pt>
                <c:pt idx="5463">
                  <c:v>34074</c:v>
                </c:pt>
                <c:pt idx="5464">
                  <c:v>34075</c:v>
                </c:pt>
                <c:pt idx="5465">
                  <c:v>34076</c:v>
                </c:pt>
                <c:pt idx="5466">
                  <c:v>34077</c:v>
                </c:pt>
                <c:pt idx="5467">
                  <c:v>34078</c:v>
                </c:pt>
                <c:pt idx="5468">
                  <c:v>34079</c:v>
                </c:pt>
                <c:pt idx="5469">
                  <c:v>34080</c:v>
                </c:pt>
                <c:pt idx="5470">
                  <c:v>34081</c:v>
                </c:pt>
                <c:pt idx="5471">
                  <c:v>34082</c:v>
                </c:pt>
                <c:pt idx="5472">
                  <c:v>34083</c:v>
                </c:pt>
                <c:pt idx="5473">
                  <c:v>34084</c:v>
                </c:pt>
                <c:pt idx="5474">
                  <c:v>34085</c:v>
                </c:pt>
                <c:pt idx="5475">
                  <c:v>34086</c:v>
                </c:pt>
                <c:pt idx="5476">
                  <c:v>34087</c:v>
                </c:pt>
                <c:pt idx="5477">
                  <c:v>34088</c:v>
                </c:pt>
                <c:pt idx="5478">
                  <c:v>34089</c:v>
                </c:pt>
                <c:pt idx="5479">
                  <c:v>34090</c:v>
                </c:pt>
                <c:pt idx="5480">
                  <c:v>34091</c:v>
                </c:pt>
                <c:pt idx="5481">
                  <c:v>34092</c:v>
                </c:pt>
                <c:pt idx="5482">
                  <c:v>34093</c:v>
                </c:pt>
                <c:pt idx="5483">
                  <c:v>34094</c:v>
                </c:pt>
                <c:pt idx="5484">
                  <c:v>34095</c:v>
                </c:pt>
                <c:pt idx="5485">
                  <c:v>34096</c:v>
                </c:pt>
                <c:pt idx="5486">
                  <c:v>34097</c:v>
                </c:pt>
                <c:pt idx="5487">
                  <c:v>34098</c:v>
                </c:pt>
                <c:pt idx="5488">
                  <c:v>34099</c:v>
                </c:pt>
                <c:pt idx="5489">
                  <c:v>34100</c:v>
                </c:pt>
                <c:pt idx="5490">
                  <c:v>34101</c:v>
                </c:pt>
                <c:pt idx="5491">
                  <c:v>34102</c:v>
                </c:pt>
                <c:pt idx="5492">
                  <c:v>34103</c:v>
                </c:pt>
                <c:pt idx="5493">
                  <c:v>34104</c:v>
                </c:pt>
                <c:pt idx="5494">
                  <c:v>34105</c:v>
                </c:pt>
                <c:pt idx="5495">
                  <c:v>34106</c:v>
                </c:pt>
                <c:pt idx="5496">
                  <c:v>34107</c:v>
                </c:pt>
                <c:pt idx="5497">
                  <c:v>34108</c:v>
                </c:pt>
                <c:pt idx="5498">
                  <c:v>34109</c:v>
                </c:pt>
                <c:pt idx="5499">
                  <c:v>34110</c:v>
                </c:pt>
                <c:pt idx="5500">
                  <c:v>34111</c:v>
                </c:pt>
                <c:pt idx="5501">
                  <c:v>34112</c:v>
                </c:pt>
                <c:pt idx="5502">
                  <c:v>34113</c:v>
                </c:pt>
                <c:pt idx="5503">
                  <c:v>34114</c:v>
                </c:pt>
                <c:pt idx="5504">
                  <c:v>34115</c:v>
                </c:pt>
                <c:pt idx="5505">
                  <c:v>34116</c:v>
                </c:pt>
                <c:pt idx="5506">
                  <c:v>34117</c:v>
                </c:pt>
                <c:pt idx="5507">
                  <c:v>34118</c:v>
                </c:pt>
                <c:pt idx="5508">
                  <c:v>34119</c:v>
                </c:pt>
                <c:pt idx="5509">
                  <c:v>34120</c:v>
                </c:pt>
                <c:pt idx="5510">
                  <c:v>34121</c:v>
                </c:pt>
                <c:pt idx="5511">
                  <c:v>34122</c:v>
                </c:pt>
                <c:pt idx="5512">
                  <c:v>34123</c:v>
                </c:pt>
                <c:pt idx="5513">
                  <c:v>34124</c:v>
                </c:pt>
                <c:pt idx="5514">
                  <c:v>34125</c:v>
                </c:pt>
                <c:pt idx="5515">
                  <c:v>34126</c:v>
                </c:pt>
                <c:pt idx="5516">
                  <c:v>34127</c:v>
                </c:pt>
                <c:pt idx="5517">
                  <c:v>34128</c:v>
                </c:pt>
                <c:pt idx="5518">
                  <c:v>34129</c:v>
                </c:pt>
                <c:pt idx="5519">
                  <c:v>34130</c:v>
                </c:pt>
                <c:pt idx="5520">
                  <c:v>34131</c:v>
                </c:pt>
                <c:pt idx="5521">
                  <c:v>34132</c:v>
                </c:pt>
                <c:pt idx="5522">
                  <c:v>34133</c:v>
                </c:pt>
                <c:pt idx="5523">
                  <c:v>34134</c:v>
                </c:pt>
                <c:pt idx="5524">
                  <c:v>34135</c:v>
                </c:pt>
                <c:pt idx="5525">
                  <c:v>34136</c:v>
                </c:pt>
                <c:pt idx="5526">
                  <c:v>34137</c:v>
                </c:pt>
                <c:pt idx="5527">
                  <c:v>34138</c:v>
                </c:pt>
                <c:pt idx="5528">
                  <c:v>34139</c:v>
                </c:pt>
                <c:pt idx="5529">
                  <c:v>34140</c:v>
                </c:pt>
                <c:pt idx="5530">
                  <c:v>34141</c:v>
                </c:pt>
                <c:pt idx="5531">
                  <c:v>34142</c:v>
                </c:pt>
                <c:pt idx="5532">
                  <c:v>34143</c:v>
                </c:pt>
                <c:pt idx="5533">
                  <c:v>34144</c:v>
                </c:pt>
                <c:pt idx="5534">
                  <c:v>34145</c:v>
                </c:pt>
                <c:pt idx="5535">
                  <c:v>34146</c:v>
                </c:pt>
                <c:pt idx="5536">
                  <c:v>34147</c:v>
                </c:pt>
                <c:pt idx="5537">
                  <c:v>34148</c:v>
                </c:pt>
                <c:pt idx="5538">
                  <c:v>34149</c:v>
                </c:pt>
                <c:pt idx="5539">
                  <c:v>34150</c:v>
                </c:pt>
                <c:pt idx="5540">
                  <c:v>34151</c:v>
                </c:pt>
                <c:pt idx="5541">
                  <c:v>34152</c:v>
                </c:pt>
                <c:pt idx="5542">
                  <c:v>34153</c:v>
                </c:pt>
                <c:pt idx="5543">
                  <c:v>34154</c:v>
                </c:pt>
                <c:pt idx="5544">
                  <c:v>34155</c:v>
                </c:pt>
                <c:pt idx="5545">
                  <c:v>34156</c:v>
                </c:pt>
                <c:pt idx="5546">
                  <c:v>34157</c:v>
                </c:pt>
                <c:pt idx="5547">
                  <c:v>34158</c:v>
                </c:pt>
                <c:pt idx="5548">
                  <c:v>34159</c:v>
                </c:pt>
                <c:pt idx="5549">
                  <c:v>34160</c:v>
                </c:pt>
                <c:pt idx="5550">
                  <c:v>34161</c:v>
                </c:pt>
                <c:pt idx="5551">
                  <c:v>34162</c:v>
                </c:pt>
                <c:pt idx="5552">
                  <c:v>34163</c:v>
                </c:pt>
                <c:pt idx="5553">
                  <c:v>34164</c:v>
                </c:pt>
                <c:pt idx="5554">
                  <c:v>34165</c:v>
                </c:pt>
                <c:pt idx="5555">
                  <c:v>34166</c:v>
                </c:pt>
                <c:pt idx="5556">
                  <c:v>34167</c:v>
                </c:pt>
                <c:pt idx="5557">
                  <c:v>34168</c:v>
                </c:pt>
                <c:pt idx="5558">
                  <c:v>34169</c:v>
                </c:pt>
                <c:pt idx="5559">
                  <c:v>34170</c:v>
                </c:pt>
                <c:pt idx="5560">
                  <c:v>34171</c:v>
                </c:pt>
                <c:pt idx="5561">
                  <c:v>34172</c:v>
                </c:pt>
                <c:pt idx="5562">
                  <c:v>34173</c:v>
                </c:pt>
                <c:pt idx="5563">
                  <c:v>34174</c:v>
                </c:pt>
                <c:pt idx="5564">
                  <c:v>34175</c:v>
                </c:pt>
                <c:pt idx="5565">
                  <c:v>34176</c:v>
                </c:pt>
                <c:pt idx="5566">
                  <c:v>34177</c:v>
                </c:pt>
                <c:pt idx="5567">
                  <c:v>34178</c:v>
                </c:pt>
                <c:pt idx="5568">
                  <c:v>34179</c:v>
                </c:pt>
                <c:pt idx="5569">
                  <c:v>34180</c:v>
                </c:pt>
                <c:pt idx="5570">
                  <c:v>34181</c:v>
                </c:pt>
                <c:pt idx="5571">
                  <c:v>34182</c:v>
                </c:pt>
                <c:pt idx="5572">
                  <c:v>34183</c:v>
                </c:pt>
                <c:pt idx="5573">
                  <c:v>34184</c:v>
                </c:pt>
                <c:pt idx="5574">
                  <c:v>34185</c:v>
                </c:pt>
                <c:pt idx="5575">
                  <c:v>34186</c:v>
                </c:pt>
                <c:pt idx="5576">
                  <c:v>34187</c:v>
                </c:pt>
                <c:pt idx="5577">
                  <c:v>34188</c:v>
                </c:pt>
                <c:pt idx="5578">
                  <c:v>34189</c:v>
                </c:pt>
                <c:pt idx="5579">
                  <c:v>34190</c:v>
                </c:pt>
                <c:pt idx="5580">
                  <c:v>34191</c:v>
                </c:pt>
                <c:pt idx="5581">
                  <c:v>34192</c:v>
                </c:pt>
                <c:pt idx="5582">
                  <c:v>34193</c:v>
                </c:pt>
                <c:pt idx="5583">
                  <c:v>34194</c:v>
                </c:pt>
                <c:pt idx="5584">
                  <c:v>34195</c:v>
                </c:pt>
                <c:pt idx="5585">
                  <c:v>34196</c:v>
                </c:pt>
                <c:pt idx="5586">
                  <c:v>34197</c:v>
                </c:pt>
                <c:pt idx="5587">
                  <c:v>34198</c:v>
                </c:pt>
                <c:pt idx="5588">
                  <c:v>34199</c:v>
                </c:pt>
                <c:pt idx="5589">
                  <c:v>34200</c:v>
                </c:pt>
                <c:pt idx="5590">
                  <c:v>34201</c:v>
                </c:pt>
                <c:pt idx="5591">
                  <c:v>34202</c:v>
                </c:pt>
                <c:pt idx="5592">
                  <c:v>34203</c:v>
                </c:pt>
                <c:pt idx="5593">
                  <c:v>34204</c:v>
                </c:pt>
                <c:pt idx="5594">
                  <c:v>34205</c:v>
                </c:pt>
                <c:pt idx="5595">
                  <c:v>34206</c:v>
                </c:pt>
                <c:pt idx="5596">
                  <c:v>34207</c:v>
                </c:pt>
                <c:pt idx="5597">
                  <c:v>34208</c:v>
                </c:pt>
                <c:pt idx="5598">
                  <c:v>34209</c:v>
                </c:pt>
                <c:pt idx="5599">
                  <c:v>34210</c:v>
                </c:pt>
                <c:pt idx="5600">
                  <c:v>34211</c:v>
                </c:pt>
                <c:pt idx="5601">
                  <c:v>34212</c:v>
                </c:pt>
                <c:pt idx="5602">
                  <c:v>34213</c:v>
                </c:pt>
                <c:pt idx="5603">
                  <c:v>34214</c:v>
                </c:pt>
                <c:pt idx="5604">
                  <c:v>34215</c:v>
                </c:pt>
                <c:pt idx="5605">
                  <c:v>34216</c:v>
                </c:pt>
                <c:pt idx="5606">
                  <c:v>34217</c:v>
                </c:pt>
                <c:pt idx="5607">
                  <c:v>34218</c:v>
                </c:pt>
                <c:pt idx="5608">
                  <c:v>34219</c:v>
                </c:pt>
                <c:pt idx="5609">
                  <c:v>34220</c:v>
                </c:pt>
                <c:pt idx="5610">
                  <c:v>34221</c:v>
                </c:pt>
                <c:pt idx="5611">
                  <c:v>34222</c:v>
                </c:pt>
                <c:pt idx="5612">
                  <c:v>34223</c:v>
                </c:pt>
                <c:pt idx="5613">
                  <c:v>34224</c:v>
                </c:pt>
                <c:pt idx="5614">
                  <c:v>34225</c:v>
                </c:pt>
                <c:pt idx="5615">
                  <c:v>34226</c:v>
                </c:pt>
                <c:pt idx="5616">
                  <c:v>34227</c:v>
                </c:pt>
                <c:pt idx="5617">
                  <c:v>34228</c:v>
                </c:pt>
                <c:pt idx="5618">
                  <c:v>34229</c:v>
                </c:pt>
                <c:pt idx="5619">
                  <c:v>34230</c:v>
                </c:pt>
                <c:pt idx="5620">
                  <c:v>34231</c:v>
                </c:pt>
                <c:pt idx="5621">
                  <c:v>34232</c:v>
                </c:pt>
                <c:pt idx="5622">
                  <c:v>34233</c:v>
                </c:pt>
                <c:pt idx="5623">
                  <c:v>34234</c:v>
                </c:pt>
                <c:pt idx="5624">
                  <c:v>34235</c:v>
                </c:pt>
                <c:pt idx="5625">
                  <c:v>34236</c:v>
                </c:pt>
                <c:pt idx="5626">
                  <c:v>34237</c:v>
                </c:pt>
                <c:pt idx="5627">
                  <c:v>34238</c:v>
                </c:pt>
                <c:pt idx="5628">
                  <c:v>34239</c:v>
                </c:pt>
                <c:pt idx="5629">
                  <c:v>34240</c:v>
                </c:pt>
                <c:pt idx="5630">
                  <c:v>34241</c:v>
                </c:pt>
                <c:pt idx="5631">
                  <c:v>34242</c:v>
                </c:pt>
                <c:pt idx="5632">
                  <c:v>34243</c:v>
                </c:pt>
                <c:pt idx="5633">
                  <c:v>34244</c:v>
                </c:pt>
                <c:pt idx="5634">
                  <c:v>34245</c:v>
                </c:pt>
                <c:pt idx="5635">
                  <c:v>34246</c:v>
                </c:pt>
                <c:pt idx="5636">
                  <c:v>34247</c:v>
                </c:pt>
                <c:pt idx="5637">
                  <c:v>34248</c:v>
                </c:pt>
                <c:pt idx="5638">
                  <c:v>34249</c:v>
                </c:pt>
                <c:pt idx="5639">
                  <c:v>34250</c:v>
                </c:pt>
                <c:pt idx="5640">
                  <c:v>34251</c:v>
                </c:pt>
                <c:pt idx="5641">
                  <c:v>34252</c:v>
                </c:pt>
                <c:pt idx="5642">
                  <c:v>34253</c:v>
                </c:pt>
                <c:pt idx="5643">
                  <c:v>34254</c:v>
                </c:pt>
                <c:pt idx="5644">
                  <c:v>34255</c:v>
                </c:pt>
                <c:pt idx="5645">
                  <c:v>34256</c:v>
                </c:pt>
                <c:pt idx="5646">
                  <c:v>34257</c:v>
                </c:pt>
                <c:pt idx="5647">
                  <c:v>34258</c:v>
                </c:pt>
                <c:pt idx="5648">
                  <c:v>34259</c:v>
                </c:pt>
                <c:pt idx="5649">
                  <c:v>34260</c:v>
                </c:pt>
                <c:pt idx="5650">
                  <c:v>34261</c:v>
                </c:pt>
                <c:pt idx="5651">
                  <c:v>34262</c:v>
                </c:pt>
                <c:pt idx="5652">
                  <c:v>34263</c:v>
                </c:pt>
                <c:pt idx="5653">
                  <c:v>34264</c:v>
                </c:pt>
                <c:pt idx="5654">
                  <c:v>34265</c:v>
                </c:pt>
                <c:pt idx="5655">
                  <c:v>34266</c:v>
                </c:pt>
                <c:pt idx="5656">
                  <c:v>34267</c:v>
                </c:pt>
                <c:pt idx="5657">
                  <c:v>34268</c:v>
                </c:pt>
                <c:pt idx="5658">
                  <c:v>34269</c:v>
                </c:pt>
                <c:pt idx="5659">
                  <c:v>34270</c:v>
                </c:pt>
                <c:pt idx="5660">
                  <c:v>34271</c:v>
                </c:pt>
                <c:pt idx="5661">
                  <c:v>34272</c:v>
                </c:pt>
                <c:pt idx="5662">
                  <c:v>34273</c:v>
                </c:pt>
                <c:pt idx="5663">
                  <c:v>34274</c:v>
                </c:pt>
                <c:pt idx="5664">
                  <c:v>34275</c:v>
                </c:pt>
                <c:pt idx="5665">
                  <c:v>34276</c:v>
                </c:pt>
                <c:pt idx="5666">
                  <c:v>34277</c:v>
                </c:pt>
                <c:pt idx="5667">
                  <c:v>34278</c:v>
                </c:pt>
                <c:pt idx="5668">
                  <c:v>34279</c:v>
                </c:pt>
                <c:pt idx="5669">
                  <c:v>34280</c:v>
                </c:pt>
                <c:pt idx="5670">
                  <c:v>34281</c:v>
                </c:pt>
                <c:pt idx="5671">
                  <c:v>34282</c:v>
                </c:pt>
                <c:pt idx="5672">
                  <c:v>34283</c:v>
                </c:pt>
                <c:pt idx="5673">
                  <c:v>34284</c:v>
                </c:pt>
                <c:pt idx="5674">
                  <c:v>34285</c:v>
                </c:pt>
                <c:pt idx="5675">
                  <c:v>34286</c:v>
                </c:pt>
                <c:pt idx="5676">
                  <c:v>34287</c:v>
                </c:pt>
                <c:pt idx="5677">
                  <c:v>34288</c:v>
                </c:pt>
                <c:pt idx="5678">
                  <c:v>34289</c:v>
                </c:pt>
                <c:pt idx="5679">
                  <c:v>34290</c:v>
                </c:pt>
                <c:pt idx="5680">
                  <c:v>34291</c:v>
                </c:pt>
                <c:pt idx="5681">
                  <c:v>34292</c:v>
                </c:pt>
                <c:pt idx="5682">
                  <c:v>34293</c:v>
                </c:pt>
                <c:pt idx="5683">
                  <c:v>34294</c:v>
                </c:pt>
                <c:pt idx="5684">
                  <c:v>34295</c:v>
                </c:pt>
                <c:pt idx="5685">
                  <c:v>34296</c:v>
                </c:pt>
                <c:pt idx="5686">
                  <c:v>34297</c:v>
                </c:pt>
                <c:pt idx="5687">
                  <c:v>34298</c:v>
                </c:pt>
                <c:pt idx="5688">
                  <c:v>34299</c:v>
                </c:pt>
                <c:pt idx="5689">
                  <c:v>34300</c:v>
                </c:pt>
                <c:pt idx="5690">
                  <c:v>34301</c:v>
                </c:pt>
                <c:pt idx="5691">
                  <c:v>34302</c:v>
                </c:pt>
                <c:pt idx="5692">
                  <c:v>34303</c:v>
                </c:pt>
                <c:pt idx="5693">
                  <c:v>34304</c:v>
                </c:pt>
                <c:pt idx="5694">
                  <c:v>34305</c:v>
                </c:pt>
                <c:pt idx="5695">
                  <c:v>34306</c:v>
                </c:pt>
                <c:pt idx="5696">
                  <c:v>34307</c:v>
                </c:pt>
                <c:pt idx="5697">
                  <c:v>34308</c:v>
                </c:pt>
                <c:pt idx="5698">
                  <c:v>34309</c:v>
                </c:pt>
                <c:pt idx="5699">
                  <c:v>34310</c:v>
                </c:pt>
                <c:pt idx="5700">
                  <c:v>34311</c:v>
                </c:pt>
                <c:pt idx="5701">
                  <c:v>34312</c:v>
                </c:pt>
                <c:pt idx="5702">
                  <c:v>34313</c:v>
                </c:pt>
                <c:pt idx="5703">
                  <c:v>34314</c:v>
                </c:pt>
                <c:pt idx="5704">
                  <c:v>34315</c:v>
                </c:pt>
                <c:pt idx="5705">
                  <c:v>34316</c:v>
                </c:pt>
                <c:pt idx="5706">
                  <c:v>34317</c:v>
                </c:pt>
                <c:pt idx="5707">
                  <c:v>34318</c:v>
                </c:pt>
                <c:pt idx="5708">
                  <c:v>34319</c:v>
                </c:pt>
                <c:pt idx="5709">
                  <c:v>34320</c:v>
                </c:pt>
                <c:pt idx="5710">
                  <c:v>34321</c:v>
                </c:pt>
                <c:pt idx="5711">
                  <c:v>34322</c:v>
                </c:pt>
                <c:pt idx="5712">
                  <c:v>34323</c:v>
                </c:pt>
                <c:pt idx="5713">
                  <c:v>34324</c:v>
                </c:pt>
                <c:pt idx="5714">
                  <c:v>34325</c:v>
                </c:pt>
                <c:pt idx="5715">
                  <c:v>34326</c:v>
                </c:pt>
                <c:pt idx="5716">
                  <c:v>34327</c:v>
                </c:pt>
                <c:pt idx="5717">
                  <c:v>34328</c:v>
                </c:pt>
                <c:pt idx="5718">
                  <c:v>34329</c:v>
                </c:pt>
                <c:pt idx="5719">
                  <c:v>34330</c:v>
                </c:pt>
                <c:pt idx="5720">
                  <c:v>34331</c:v>
                </c:pt>
                <c:pt idx="5721">
                  <c:v>34332</c:v>
                </c:pt>
                <c:pt idx="5722">
                  <c:v>34333</c:v>
                </c:pt>
                <c:pt idx="5723">
                  <c:v>34334</c:v>
                </c:pt>
                <c:pt idx="5724">
                  <c:v>34335</c:v>
                </c:pt>
                <c:pt idx="5725">
                  <c:v>34336</c:v>
                </c:pt>
                <c:pt idx="5726">
                  <c:v>34337</c:v>
                </c:pt>
                <c:pt idx="5727">
                  <c:v>34338</c:v>
                </c:pt>
                <c:pt idx="5728">
                  <c:v>34339</c:v>
                </c:pt>
                <c:pt idx="5729">
                  <c:v>34340</c:v>
                </c:pt>
                <c:pt idx="5730">
                  <c:v>34341</c:v>
                </c:pt>
                <c:pt idx="5731">
                  <c:v>34342</c:v>
                </c:pt>
                <c:pt idx="5732">
                  <c:v>34343</c:v>
                </c:pt>
                <c:pt idx="5733">
                  <c:v>34344</c:v>
                </c:pt>
                <c:pt idx="5734">
                  <c:v>34345</c:v>
                </c:pt>
                <c:pt idx="5735">
                  <c:v>34346</c:v>
                </c:pt>
                <c:pt idx="5736">
                  <c:v>34347</c:v>
                </c:pt>
                <c:pt idx="5737">
                  <c:v>34348</c:v>
                </c:pt>
                <c:pt idx="5738">
                  <c:v>34349</c:v>
                </c:pt>
                <c:pt idx="5739">
                  <c:v>34350</c:v>
                </c:pt>
                <c:pt idx="5740">
                  <c:v>34351</c:v>
                </c:pt>
                <c:pt idx="5741">
                  <c:v>34352</c:v>
                </c:pt>
                <c:pt idx="5742">
                  <c:v>34353</c:v>
                </c:pt>
                <c:pt idx="5743">
                  <c:v>34354</c:v>
                </c:pt>
                <c:pt idx="5744">
                  <c:v>34355</c:v>
                </c:pt>
                <c:pt idx="5745">
                  <c:v>34356</c:v>
                </c:pt>
                <c:pt idx="5746">
                  <c:v>34357</c:v>
                </c:pt>
                <c:pt idx="5747">
                  <c:v>34358</c:v>
                </c:pt>
                <c:pt idx="5748">
                  <c:v>34359</c:v>
                </c:pt>
                <c:pt idx="5749">
                  <c:v>34360</c:v>
                </c:pt>
                <c:pt idx="5750">
                  <c:v>34361</c:v>
                </c:pt>
                <c:pt idx="5751">
                  <c:v>34362</c:v>
                </c:pt>
                <c:pt idx="5752">
                  <c:v>34363</c:v>
                </c:pt>
                <c:pt idx="5753">
                  <c:v>34364</c:v>
                </c:pt>
                <c:pt idx="5754">
                  <c:v>34365</c:v>
                </c:pt>
                <c:pt idx="5755">
                  <c:v>34366</c:v>
                </c:pt>
                <c:pt idx="5756">
                  <c:v>34367</c:v>
                </c:pt>
                <c:pt idx="5757">
                  <c:v>34368</c:v>
                </c:pt>
                <c:pt idx="5758">
                  <c:v>34369</c:v>
                </c:pt>
                <c:pt idx="5759">
                  <c:v>34370</c:v>
                </c:pt>
                <c:pt idx="5760">
                  <c:v>34371</c:v>
                </c:pt>
                <c:pt idx="5761">
                  <c:v>34372</c:v>
                </c:pt>
                <c:pt idx="5762">
                  <c:v>34373</c:v>
                </c:pt>
                <c:pt idx="5763">
                  <c:v>34374</c:v>
                </c:pt>
                <c:pt idx="5764">
                  <c:v>34375</c:v>
                </c:pt>
                <c:pt idx="5765">
                  <c:v>34376</c:v>
                </c:pt>
                <c:pt idx="5766">
                  <c:v>34377</c:v>
                </c:pt>
                <c:pt idx="5767">
                  <c:v>34378</c:v>
                </c:pt>
                <c:pt idx="5768">
                  <c:v>34379</c:v>
                </c:pt>
                <c:pt idx="5769">
                  <c:v>34380</c:v>
                </c:pt>
                <c:pt idx="5770">
                  <c:v>34381</c:v>
                </c:pt>
                <c:pt idx="5771">
                  <c:v>34382</c:v>
                </c:pt>
                <c:pt idx="5772">
                  <c:v>34383</c:v>
                </c:pt>
                <c:pt idx="5773">
                  <c:v>34384</c:v>
                </c:pt>
                <c:pt idx="5774">
                  <c:v>34385</c:v>
                </c:pt>
                <c:pt idx="5775">
                  <c:v>34386</c:v>
                </c:pt>
                <c:pt idx="5776">
                  <c:v>34387</c:v>
                </c:pt>
                <c:pt idx="5777">
                  <c:v>34388</c:v>
                </c:pt>
                <c:pt idx="5778">
                  <c:v>34389</c:v>
                </c:pt>
                <c:pt idx="5779">
                  <c:v>34390</c:v>
                </c:pt>
                <c:pt idx="5780">
                  <c:v>34391</c:v>
                </c:pt>
                <c:pt idx="5781">
                  <c:v>34392</c:v>
                </c:pt>
                <c:pt idx="5782">
                  <c:v>34393</c:v>
                </c:pt>
                <c:pt idx="5783">
                  <c:v>34394</c:v>
                </c:pt>
                <c:pt idx="5784">
                  <c:v>34395</c:v>
                </c:pt>
                <c:pt idx="5785">
                  <c:v>34396</c:v>
                </c:pt>
                <c:pt idx="5786">
                  <c:v>34397</c:v>
                </c:pt>
                <c:pt idx="5787">
                  <c:v>34398</c:v>
                </c:pt>
                <c:pt idx="5788">
                  <c:v>34399</c:v>
                </c:pt>
                <c:pt idx="5789">
                  <c:v>34400</c:v>
                </c:pt>
                <c:pt idx="5790">
                  <c:v>34401</c:v>
                </c:pt>
                <c:pt idx="5791">
                  <c:v>34402</c:v>
                </c:pt>
                <c:pt idx="5792">
                  <c:v>34403</c:v>
                </c:pt>
                <c:pt idx="5793">
                  <c:v>34404</c:v>
                </c:pt>
                <c:pt idx="5794">
                  <c:v>34405</c:v>
                </c:pt>
                <c:pt idx="5795">
                  <c:v>34406</c:v>
                </c:pt>
                <c:pt idx="5796">
                  <c:v>34407</c:v>
                </c:pt>
                <c:pt idx="5797">
                  <c:v>34408</c:v>
                </c:pt>
                <c:pt idx="5798">
                  <c:v>34409</c:v>
                </c:pt>
                <c:pt idx="5799">
                  <c:v>34410</c:v>
                </c:pt>
                <c:pt idx="5800">
                  <c:v>34411</c:v>
                </c:pt>
                <c:pt idx="5801">
                  <c:v>34412</c:v>
                </c:pt>
                <c:pt idx="5802">
                  <c:v>34413</c:v>
                </c:pt>
                <c:pt idx="5803">
                  <c:v>34414</c:v>
                </c:pt>
                <c:pt idx="5804">
                  <c:v>34415</c:v>
                </c:pt>
                <c:pt idx="5805">
                  <c:v>34416</c:v>
                </c:pt>
                <c:pt idx="5806">
                  <c:v>34417</c:v>
                </c:pt>
                <c:pt idx="5807">
                  <c:v>34418</c:v>
                </c:pt>
                <c:pt idx="5808">
                  <c:v>34419</c:v>
                </c:pt>
                <c:pt idx="5809">
                  <c:v>34420</c:v>
                </c:pt>
                <c:pt idx="5810">
                  <c:v>34421</c:v>
                </c:pt>
                <c:pt idx="5811">
                  <c:v>34422</c:v>
                </c:pt>
                <c:pt idx="5812">
                  <c:v>34423</c:v>
                </c:pt>
                <c:pt idx="5813">
                  <c:v>34424</c:v>
                </c:pt>
                <c:pt idx="5814">
                  <c:v>34425</c:v>
                </c:pt>
                <c:pt idx="5815">
                  <c:v>34426</c:v>
                </c:pt>
                <c:pt idx="5816">
                  <c:v>34427</c:v>
                </c:pt>
                <c:pt idx="5817">
                  <c:v>34428</c:v>
                </c:pt>
                <c:pt idx="5818">
                  <c:v>34429</c:v>
                </c:pt>
                <c:pt idx="5819">
                  <c:v>34430</c:v>
                </c:pt>
                <c:pt idx="5820">
                  <c:v>34431</c:v>
                </c:pt>
                <c:pt idx="5821">
                  <c:v>34432</c:v>
                </c:pt>
                <c:pt idx="5822">
                  <c:v>34433</c:v>
                </c:pt>
                <c:pt idx="5823">
                  <c:v>34434</c:v>
                </c:pt>
                <c:pt idx="5824">
                  <c:v>34435</c:v>
                </c:pt>
                <c:pt idx="5825">
                  <c:v>34436</c:v>
                </c:pt>
                <c:pt idx="5826">
                  <c:v>34437</c:v>
                </c:pt>
                <c:pt idx="5827">
                  <c:v>34438</c:v>
                </c:pt>
                <c:pt idx="5828">
                  <c:v>34439</c:v>
                </c:pt>
                <c:pt idx="5829">
                  <c:v>34440</c:v>
                </c:pt>
                <c:pt idx="5830">
                  <c:v>34441</c:v>
                </c:pt>
                <c:pt idx="5831">
                  <c:v>34442</c:v>
                </c:pt>
                <c:pt idx="5832">
                  <c:v>34443</c:v>
                </c:pt>
                <c:pt idx="5833">
                  <c:v>34444</c:v>
                </c:pt>
                <c:pt idx="5834">
                  <c:v>34445</c:v>
                </c:pt>
                <c:pt idx="5835">
                  <c:v>34446</c:v>
                </c:pt>
                <c:pt idx="5836">
                  <c:v>34447</c:v>
                </c:pt>
                <c:pt idx="5837">
                  <c:v>34448</c:v>
                </c:pt>
                <c:pt idx="5838">
                  <c:v>34449</c:v>
                </c:pt>
                <c:pt idx="5839">
                  <c:v>34450</c:v>
                </c:pt>
                <c:pt idx="5840">
                  <c:v>34451</c:v>
                </c:pt>
                <c:pt idx="5841">
                  <c:v>34452</c:v>
                </c:pt>
                <c:pt idx="5842">
                  <c:v>34453</c:v>
                </c:pt>
                <c:pt idx="5843">
                  <c:v>34454</c:v>
                </c:pt>
                <c:pt idx="5844">
                  <c:v>34455</c:v>
                </c:pt>
                <c:pt idx="5845">
                  <c:v>34456</c:v>
                </c:pt>
                <c:pt idx="5846">
                  <c:v>34457</c:v>
                </c:pt>
                <c:pt idx="5847">
                  <c:v>34458</c:v>
                </c:pt>
                <c:pt idx="5848">
                  <c:v>34459</c:v>
                </c:pt>
                <c:pt idx="5849">
                  <c:v>34460</c:v>
                </c:pt>
                <c:pt idx="5850">
                  <c:v>34461</c:v>
                </c:pt>
                <c:pt idx="5851">
                  <c:v>34462</c:v>
                </c:pt>
                <c:pt idx="5852">
                  <c:v>34463</c:v>
                </c:pt>
                <c:pt idx="5853">
                  <c:v>34464</c:v>
                </c:pt>
                <c:pt idx="5854">
                  <c:v>34465</c:v>
                </c:pt>
                <c:pt idx="5855">
                  <c:v>34466</c:v>
                </c:pt>
                <c:pt idx="5856">
                  <c:v>34467</c:v>
                </c:pt>
                <c:pt idx="5857">
                  <c:v>34468</c:v>
                </c:pt>
                <c:pt idx="5858">
                  <c:v>34469</c:v>
                </c:pt>
                <c:pt idx="5859">
                  <c:v>34470</c:v>
                </c:pt>
                <c:pt idx="5860">
                  <c:v>34471</c:v>
                </c:pt>
                <c:pt idx="5861">
                  <c:v>34472</c:v>
                </c:pt>
                <c:pt idx="5862">
                  <c:v>34473</c:v>
                </c:pt>
                <c:pt idx="5863">
                  <c:v>34474</c:v>
                </c:pt>
                <c:pt idx="5864">
                  <c:v>34475</c:v>
                </c:pt>
                <c:pt idx="5865">
                  <c:v>34476</c:v>
                </c:pt>
                <c:pt idx="5866">
                  <c:v>34477</c:v>
                </c:pt>
                <c:pt idx="5867">
                  <c:v>34478</c:v>
                </c:pt>
                <c:pt idx="5868">
                  <c:v>34479</c:v>
                </c:pt>
                <c:pt idx="5869">
                  <c:v>34480</c:v>
                </c:pt>
                <c:pt idx="5870">
                  <c:v>34481</c:v>
                </c:pt>
                <c:pt idx="5871">
                  <c:v>34482</c:v>
                </c:pt>
                <c:pt idx="5872">
                  <c:v>34483</c:v>
                </c:pt>
                <c:pt idx="5873">
                  <c:v>34484</c:v>
                </c:pt>
                <c:pt idx="5874">
                  <c:v>34485</c:v>
                </c:pt>
                <c:pt idx="5875">
                  <c:v>34486</c:v>
                </c:pt>
                <c:pt idx="5876">
                  <c:v>34487</c:v>
                </c:pt>
                <c:pt idx="5877">
                  <c:v>34488</c:v>
                </c:pt>
                <c:pt idx="5878">
                  <c:v>34489</c:v>
                </c:pt>
                <c:pt idx="5879">
                  <c:v>34490</c:v>
                </c:pt>
                <c:pt idx="5880">
                  <c:v>34491</c:v>
                </c:pt>
                <c:pt idx="5881">
                  <c:v>34492</c:v>
                </c:pt>
                <c:pt idx="5882">
                  <c:v>34493</c:v>
                </c:pt>
                <c:pt idx="5883">
                  <c:v>34494</c:v>
                </c:pt>
                <c:pt idx="5884">
                  <c:v>34495</c:v>
                </c:pt>
                <c:pt idx="5885">
                  <c:v>34496</c:v>
                </c:pt>
                <c:pt idx="5886">
                  <c:v>34497</c:v>
                </c:pt>
                <c:pt idx="5887">
                  <c:v>34498</c:v>
                </c:pt>
                <c:pt idx="5888">
                  <c:v>34499</c:v>
                </c:pt>
                <c:pt idx="5889">
                  <c:v>34500</c:v>
                </c:pt>
                <c:pt idx="5890">
                  <c:v>34501</c:v>
                </c:pt>
                <c:pt idx="5891">
                  <c:v>34502</c:v>
                </c:pt>
                <c:pt idx="5892">
                  <c:v>34503</c:v>
                </c:pt>
                <c:pt idx="5893">
                  <c:v>34504</c:v>
                </c:pt>
                <c:pt idx="5894">
                  <c:v>34505</c:v>
                </c:pt>
                <c:pt idx="5895">
                  <c:v>34506</c:v>
                </c:pt>
                <c:pt idx="5896">
                  <c:v>34507</c:v>
                </c:pt>
                <c:pt idx="5897">
                  <c:v>34508</c:v>
                </c:pt>
                <c:pt idx="5898">
                  <c:v>34509</c:v>
                </c:pt>
                <c:pt idx="5899">
                  <c:v>34510</c:v>
                </c:pt>
                <c:pt idx="5900">
                  <c:v>34511</c:v>
                </c:pt>
                <c:pt idx="5901">
                  <c:v>34512</c:v>
                </c:pt>
                <c:pt idx="5902">
                  <c:v>34513</c:v>
                </c:pt>
                <c:pt idx="5903">
                  <c:v>34514</c:v>
                </c:pt>
                <c:pt idx="5904">
                  <c:v>34515</c:v>
                </c:pt>
                <c:pt idx="5905">
                  <c:v>34518</c:v>
                </c:pt>
                <c:pt idx="5906">
                  <c:v>34519</c:v>
                </c:pt>
                <c:pt idx="5907">
                  <c:v>34520</c:v>
                </c:pt>
                <c:pt idx="5908">
                  <c:v>34521</c:v>
                </c:pt>
                <c:pt idx="5909">
                  <c:v>34522</c:v>
                </c:pt>
                <c:pt idx="5910">
                  <c:v>34523</c:v>
                </c:pt>
                <c:pt idx="5911">
                  <c:v>34524</c:v>
                </c:pt>
                <c:pt idx="5912">
                  <c:v>34525</c:v>
                </c:pt>
                <c:pt idx="5913">
                  <c:v>34526</c:v>
                </c:pt>
                <c:pt idx="5914">
                  <c:v>34527</c:v>
                </c:pt>
                <c:pt idx="5915">
                  <c:v>34528</c:v>
                </c:pt>
                <c:pt idx="5916">
                  <c:v>34529</c:v>
                </c:pt>
                <c:pt idx="5917">
                  <c:v>34530</c:v>
                </c:pt>
                <c:pt idx="5918">
                  <c:v>34531</c:v>
                </c:pt>
                <c:pt idx="5919">
                  <c:v>34532</c:v>
                </c:pt>
                <c:pt idx="5920">
                  <c:v>34533</c:v>
                </c:pt>
                <c:pt idx="5921">
                  <c:v>34534</c:v>
                </c:pt>
                <c:pt idx="5922">
                  <c:v>34535</c:v>
                </c:pt>
                <c:pt idx="5923">
                  <c:v>34536</c:v>
                </c:pt>
                <c:pt idx="5924">
                  <c:v>34537</c:v>
                </c:pt>
                <c:pt idx="5925">
                  <c:v>34538</c:v>
                </c:pt>
                <c:pt idx="5926">
                  <c:v>34539</c:v>
                </c:pt>
                <c:pt idx="5927">
                  <c:v>34540</c:v>
                </c:pt>
                <c:pt idx="5928">
                  <c:v>34541</c:v>
                </c:pt>
                <c:pt idx="5929">
                  <c:v>34542</c:v>
                </c:pt>
                <c:pt idx="5930">
                  <c:v>34543</c:v>
                </c:pt>
                <c:pt idx="5931">
                  <c:v>34544</c:v>
                </c:pt>
                <c:pt idx="5932">
                  <c:v>34545</c:v>
                </c:pt>
                <c:pt idx="5933">
                  <c:v>34546</c:v>
                </c:pt>
                <c:pt idx="5934">
                  <c:v>34547</c:v>
                </c:pt>
                <c:pt idx="5935">
                  <c:v>34548</c:v>
                </c:pt>
                <c:pt idx="5936">
                  <c:v>34549</c:v>
                </c:pt>
                <c:pt idx="5937">
                  <c:v>34550</c:v>
                </c:pt>
                <c:pt idx="5938">
                  <c:v>34551</c:v>
                </c:pt>
                <c:pt idx="5939">
                  <c:v>34552</c:v>
                </c:pt>
                <c:pt idx="5940">
                  <c:v>34553</c:v>
                </c:pt>
                <c:pt idx="5941">
                  <c:v>34554</c:v>
                </c:pt>
                <c:pt idx="5942">
                  <c:v>34555</c:v>
                </c:pt>
                <c:pt idx="5943">
                  <c:v>34556</c:v>
                </c:pt>
                <c:pt idx="5944">
                  <c:v>34557</c:v>
                </c:pt>
                <c:pt idx="5945">
                  <c:v>34558</c:v>
                </c:pt>
                <c:pt idx="5946">
                  <c:v>34559</c:v>
                </c:pt>
                <c:pt idx="5947">
                  <c:v>34560</c:v>
                </c:pt>
                <c:pt idx="5948">
                  <c:v>34561</c:v>
                </c:pt>
                <c:pt idx="5949">
                  <c:v>34562</c:v>
                </c:pt>
                <c:pt idx="5950">
                  <c:v>34563</c:v>
                </c:pt>
                <c:pt idx="5951">
                  <c:v>34564</c:v>
                </c:pt>
                <c:pt idx="5952">
                  <c:v>34565</c:v>
                </c:pt>
                <c:pt idx="5953">
                  <c:v>34566</c:v>
                </c:pt>
                <c:pt idx="5954">
                  <c:v>34567</c:v>
                </c:pt>
                <c:pt idx="5955">
                  <c:v>34568</c:v>
                </c:pt>
                <c:pt idx="5956">
                  <c:v>34569</c:v>
                </c:pt>
                <c:pt idx="5957">
                  <c:v>34570</c:v>
                </c:pt>
                <c:pt idx="5958">
                  <c:v>34571</c:v>
                </c:pt>
                <c:pt idx="5959">
                  <c:v>34572</c:v>
                </c:pt>
                <c:pt idx="5960">
                  <c:v>34573</c:v>
                </c:pt>
                <c:pt idx="5961">
                  <c:v>34574</c:v>
                </c:pt>
                <c:pt idx="5962">
                  <c:v>34575</c:v>
                </c:pt>
                <c:pt idx="5963">
                  <c:v>34576</c:v>
                </c:pt>
                <c:pt idx="5964">
                  <c:v>34577</c:v>
                </c:pt>
                <c:pt idx="5965">
                  <c:v>34578</c:v>
                </c:pt>
                <c:pt idx="5966">
                  <c:v>34579</c:v>
                </c:pt>
                <c:pt idx="5967">
                  <c:v>34580</c:v>
                </c:pt>
                <c:pt idx="5968">
                  <c:v>34581</c:v>
                </c:pt>
                <c:pt idx="5969">
                  <c:v>34582</c:v>
                </c:pt>
                <c:pt idx="5970">
                  <c:v>34583</c:v>
                </c:pt>
                <c:pt idx="5971">
                  <c:v>34584</c:v>
                </c:pt>
                <c:pt idx="5972">
                  <c:v>34585</c:v>
                </c:pt>
                <c:pt idx="5973">
                  <c:v>34586</c:v>
                </c:pt>
                <c:pt idx="5974">
                  <c:v>34587</c:v>
                </c:pt>
                <c:pt idx="5975">
                  <c:v>34588</c:v>
                </c:pt>
                <c:pt idx="5976">
                  <c:v>34589</c:v>
                </c:pt>
                <c:pt idx="5977">
                  <c:v>34590</c:v>
                </c:pt>
                <c:pt idx="5978">
                  <c:v>34591</c:v>
                </c:pt>
                <c:pt idx="5979">
                  <c:v>34592</c:v>
                </c:pt>
                <c:pt idx="5980">
                  <c:v>34593</c:v>
                </c:pt>
                <c:pt idx="5981">
                  <c:v>34594</c:v>
                </c:pt>
                <c:pt idx="5982">
                  <c:v>34595</c:v>
                </c:pt>
                <c:pt idx="5983">
                  <c:v>34596</c:v>
                </c:pt>
                <c:pt idx="5984">
                  <c:v>34597</c:v>
                </c:pt>
                <c:pt idx="5985">
                  <c:v>34598</c:v>
                </c:pt>
                <c:pt idx="5986">
                  <c:v>34599</c:v>
                </c:pt>
                <c:pt idx="5987">
                  <c:v>34600</c:v>
                </c:pt>
                <c:pt idx="5988">
                  <c:v>34601</c:v>
                </c:pt>
                <c:pt idx="5989">
                  <c:v>34602</c:v>
                </c:pt>
                <c:pt idx="5990">
                  <c:v>34603</c:v>
                </c:pt>
                <c:pt idx="5991">
                  <c:v>34604</c:v>
                </c:pt>
                <c:pt idx="5992">
                  <c:v>34605</c:v>
                </c:pt>
                <c:pt idx="5993">
                  <c:v>34606</c:v>
                </c:pt>
                <c:pt idx="5994">
                  <c:v>34607</c:v>
                </c:pt>
                <c:pt idx="5995">
                  <c:v>34608</c:v>
                </c:pt>
                <c:pt idx="5996">
                  <c:v>34609</c:v>
                </c:pt>
                <c:pt idx="5997">
                  <c:v>34610</c:v>
                </c:pt>
                <c:pt idx="5998">
                  <c:v>34611</c:v>
                </c:pt>
                <c:pt idx="5999">
                  <c:v>34612</c:v>
                </c:pt>
                <c:pt idx="6000">
                  <c:v>34613</c:v>
                </c:pt>
                <c:pt idx="6001">
                  <c:v>34614</c:v>
                </c:pt>
                <c:pt idx="6002">
                  <c:v>34615</c:v>
                </c:pt>
                <c:pt idx="6003">
                  <c:v>34616</c:v>
                </c:pt>
                <c:pt idx="6004">
                  <c:v>34617</c:v>
                </c:pt>
                <c:pt idx="6005">
                  <c:v>34618</c:v>
                </c:pt>
                <c:pt idx="6006">
                  <c:v>34619</c:v>
                </c:pt>
                <c:pt idx="6007">
                  <c:v>34620</c:v>
                </c:pt>
                <c:pt idx="6008">
                  <c:v>34621</c:v>
                </c:pt>
                <c:pt idx="6009">
                  <c:v>34622</c:v>
                </c:pt>
                <c:pt idx="6010">
                  <c:v>34623</c:v>
                </c:pt>
                <c:pt idx="6011">
                  <c:v>34624</c:v>
                </c:pt>
                <c:pt idx="6012">
                  <c:v>34625</c:v>
                </c:pt>
                <c:pt idx="6013">
                  <c:v>34626</c:v>
                </c:pt>
                <c:pt idx="6014">
                  <c:v>34627</c:v>
                </c:pt>
                <c:pt idx="6015">
                  <c:v>34628</c:v>
                </c:pt>
                <c:pt idx="6016">
                  <c:v>34629</c:v>
                </c:pt>
                <c:pt idx="6017">
                  <c:v>34630</c:v>
                </c:pt>
                <c:pt idx="6018">
                  <c:v>34631</c:v>
                </c:pt>
                <c:pt idx="6019">
                  <c:v>34632</c:v>
                </c:pt>
                <c:pt idx="6020">
                  <c:v>34633</c:v>
                </c:pt>
                <c:pt idx="6021">
                  <c:v>34634</c:v>
                </c:pt>
                <c:pt idx="6022">
                  <c:v>34635</c:v>
                </c:pt>
                <c:pt idx="6023">
                  <c:v>34636</c:v>
                </c:pt>
                <c:pt idx="6024">
                  <c:v>34637</c:v>
                </c:pt>
                <c:pt idx="6025">
                  <c:v>34638</c:v>
                </c:pt>
                <c:pt idx="6026">
                  <c:v>34639</c:v>
                </c:pt>
                <c:pt idx="6027">
                  <c:v>34640</c:v>
                </c:pt>
                <c:pt idx="6028">
                  <c:v>34641</c:v>
                </c:pt>
                <c:pt idx="6029">
                  <c:v>34642</c:v>
                </c:pt>
                <c:pt idx="6030">
                  <c:v>34643</c:v>
                </c:pt>
                <c:pt idx="6031">
                  <c:v>34644</c:v>
                </c:pt>
                <c:pt idx="6032">
                  <c:v>34645</c:v>
                </c:pt>
                <c:pt idx="6033">
                  <c:v>34646</c:v>
                </c:pt>
                <c:pt idx="6034">
                  <c:v>34647</c:v>
                </c:pt>
                <c:pt idx="6035">
                  <c:v>34648</c:v>
                </c:pt>
                <c:pt idx="6036">
                  <c:v>34649</c:v>
                </c:pt>
                <c:pt idx="6037">
                  <c:v>34650</c:v>
                </c:pt>
                <c:pt idx="6038">
                  <c:v>34652</c:v>
                </c:pt>
                <c:pt idx="6039">
                  <c:v>34653</c:v>
                </c:pt>
                <c:pt idx="6040">
                  <c:v>34654</c:v>
                </c:pt>
                <c:pt idx="6041">
                  <c:v>34655</c:v>
                </c:pt>
                <c:pt idx="6042">
                  <c:v>34656</c:v>
                </c:pt>
                <c:pt idx="6043">
                  <c:v>34657</c:v>
                </c:pt>
                <c:pt idx="6044">
                  <c:v>34658</c:v>
                </c:pt>
                <c:pt idx="6045">
                  <c:v>34659</c:v>
                </c:pt>
                <c:pt idx="6046">
                  <c:v>34660</c:v>
                </c:pt>
                <c:pt idx="6047">
                  <c:v>34661</c:v>
                </c:pt>
                <c:pt idx="6048">
                  <c:v>34662</c:v>
                </c:pt>
                <c:pt idx="6049">
                  <c:v>34663</c:v>
                </c:pt>
                <c:pt idx="6050">
                  <c:v>34664</c:v>
                </c:pt>
                <c:pt idx="6051">
                  <c:v>34665</c:v>
                </c:pt>
                <c:pt idx="6052">
                  <c:v>34666</c:v>
                </c:pt>
                <c:pt idx="6053">
                  <c:v>34667</c:v>
                </c:pt>
                <c:pt idx="6054">
                  <c:v>34668</c:v>
                </c:pt>
                <c:pt idx="6055">
                  <c:v>34669</c:v>
                </c:pt>
                <c:pt idx="6056">
                  <c:v>34670</c:v>
                </c:pt>
                <c:pt idx="6057">
                  <c:v>34671</c:v>
                </c:pt>
                <c:pt idx="6058">
                  <c:v>34672</c:v>
                </c:pt>
                <c:pt idx="6059">
                  <c:v>34673</c:v>
                </c:pt>
                <c:pt idx="6060">
                  <c:v>34674</c:v>
                </c:pt>
                <c:pt idx="6061">
                  <c:v>34675</c:v>
                </c:pt>
                <c:pt idx="6062">
                  <c:v>34676</c:v>
                </c:pt>
                <c:pt idx="6063">
                  <c:v>34677</c:v>
                </c:pt>
                <c:pt idx="6064">
                  <c:v>34678</c:v>
                </c:pt>
                <c:pt idx="6065">
                  <c:v>34679</c:v>
                </c:pt>
                <c:pt idx="6066">
                  <c:v>34680</c:v>
                </c:pt>
                <c:pt idx="6067">
                  <c:v>34681</c:v>
                </c:pt>
                <c:pt idx="6068">
                  <c:v>34682</c:v>
                </c:pt>
                <c:pt idx="6069">
                  <c:v>34683</c:v>
                </c:pt>
                <c:pt idx="6070">
                  <c:v>34684</c:v>
                </c:pt>
                <c:pt idx="6071">
                  <c:v>34685</c:v>
                </c:pt>
                <c:pt idx="6072">
                  <c:v>34686</c:v>
                </c:pt>
                <c:pt idx="6073">
                  <c:v>34687</c:v>
                </c:pt>
                <c:pt idx="6074">
                  <c:v>34688</c:v>
                </c:pt>
                <c:pt idx="6075">
                  <c:v>34689</c:v>
                </c:pt>
                <c:pt idx="6076">
                  <c:v>34690</c:v>
                </c:pt>
                <c:pt idx="6077">
                  <c:v>34691</c:v>
                </c:pt>
                <c:pt idx="6078">
                  <c:v>34692</c:v>
                </c:pt>
                <c:pt idx="6079">
                  <c:v>34693</c:v>
                </c:pt>
                <c:pt idx="6080">
                  <c:v>34694</c:v>
                </c:pt>
                <c:pt idx="6081">
                  <c:v>34695</c:v>
                </c:pt>
                <c:pt idx="6082">
                  <c:v>34696</c:v>
                </c:pt>
                <c:pt idx="6083">
                  <c:v>34697</c:v>
                </c:pt>
                <c:pt idx="6084">
                  <c:v>34698</c:v>
                </c:pt>
                <c:pt idx="6085">
                  <c:v>34699</c:v>
                </c:pt>
                <c:pt idx="6086">
                  <c:v>34700</c:v>
                </c:pt>
                <c:pt idx="6087">
                  <c:v>34701</c:v>
                </c:pt>
                <c:pt idx="6088">
                  <c:v>34702</c:v>
                </c:pt>
                <c:pt idx="6089">
                  <c:v>34703</c:v>
                </c:pt>
                <c:pt idx="6090">
                  <c:v>34704</c:v>
                </c:pt>
                <c:pt idx="6091">
                  <c:v>34705</c:v>
                </c:pt>
                <c:pt idx="6092">
                  <c:v>34706</c:v>
                </c:pt>
                <c:pt idx="6093">
                  <c:v>34707</c:v>
                </c:pt>
                <c:pt idx="6094">
                  <c:v>34708</c:v>
                </c:pt>
                <c:pt idx="6095">
                  <c:v>34709</c:v>
                </c:pt>
                <c:pt idx="6096">
                  <c:v>34710</c:v>
                </c:pt>
                <c:pt idx="6097">
                  <c:v>34711</c:v>
                </c:pt>
                <c:pt idx="6098">
                  <c:v>34712</c:v>
                </c:pt>
                <c:pt idx="6099">
                  <c:v>34713</c:v>
                </c:pt>
                <c:pt idx="6100">
                  <c:v>34714</c:v>
                </c:pt>
                <c:pt idx="6101">
                  <c:v>34715</c:v>
                </c:pt>
                <c:pt idx="6102">
                  <c:v>34716</c:v>
                </c:pt>
                <c:pt idx="6103">
                  <c:v>34717</c:v>
                </c:pt>
                <c:pt idx="6104">
                  <c:v>34718</c:v>
                </c:pt>
                <c:pt idx="6105">
                  <c:v>34719</c:v>
                </c:pt>
                <c:pt idx="6106">
                  <c:v>34720</c:v>
                </c:pt>
                <c:pt idx="6107">
                  <c:v>34721</c:v>
                </c:pt>
                <c:pt idx="6108">
                  <c:v>34722</c:v>
                </c:pt>
                <c:pt idx="6109">
                  <c:v>34723</c:v>
                </c:pt>
                <c:pt idx="6110">
                  <c:v>34724</c:v>
                </c:pt>
                <c:pt idx="6111">
                  <c:v>34725</c:v>
                </c:pt>
                <c:pt idx="6112">
                  <c:v>34726</c:v>
                </c:pt>
                <c:pt idx="6113">
                  <c:v>34727</c:v>
                </c:pt>
                <c:pt idx="6114">
                  <c:v>34728</c:v>
                </c:pt>
                <c:pt idx="6115">
                  <c:v>34729</c:v>
                </c:pt>
                <c:pt idx="6116">
                  <c:v>34730</c:v>
                </c:pt>
                <c:pt idx="6117">
                  <c:v>34731</c:v>
                </c:pt>
                <c:pt idx="6118">
                  <c:v>34732</c:v>
                </c:pt>
                <c:pt idx="6119">
                  <c:v>34733</c:v>
                </c:pt>
                <c:pt idx="6120">
                  <c:v>34734</c:v>
                </c:pt>
                <c:pt idx="6121">
                  <c:v>34735</c:v>
                </c:pt>
                <c:pt idx="6122">
                  <c:v>34736</c:v>
                </c:pt>
                <c:pt idx="6123">
                  <c:v>34737</c:v>
                </c:pt>
                <c:pt idx="6124">
                  <c:v>34738</c:v>
                </c:pt>
                <c:pt idx="6125">
                  <c:v>34739</c:v>
                </c:pt>
                <c:pt idx="6126">
                  <c:v>34740</c:v>
                </c:pt>
                <c:pt idx="6127">
                  <c:v>34741</c:v>
                </c:pt>
                <c:pt idx="6128">
                  <c:v>34742</c:v>
                </c:pt>
                <c:pt idx="6129">
                  <c:v>34743</c:v>
                </c:pt>
                <c:pt idx="6130">
                  <c:v>34744</c:v>
                </c:pt>
                <c:pt idx="6131">
                  <c:v>34745</c:v>
                </c:pt>
                <c:pt idx="6132">
                  <c:v>34746</c:v>
                </c:pt>
                <c:pt idx="6133">
                  <c:v>34747</c:v>
                </c:pt>
                <c:pt idx="6134">
                  <c:v>34748</c:v>
                </c:pt>
                <c:pt idx="6135">
                  <c:v>34749</c:v>
                </c:pt>
                <c:pt idx="6136">
                  <c:v>34750</c:v>
                </c:pt>
                <c:pt idx="6137">
                  <c:v>34751</c:v>
                </c:pt>
                <c:pt idx="6138">
                  <c:v>34752</c:v>
                </c:pt>
                <c:pt idx="6139">
                  <c:v>34753</c:v>
                </c:pt>
                <c:pt idx="6140">
                  <c:v>34754</c:v>
                </c:pt>
                <c:pt idx="6141">
                  <c:v>34755</c:v>
                </c:pt>
                <c:pt idx="6142">
                  <c:v>34756</c:v>
                </c:pt>
                <c:pt idx="6143">
                  <c:v>34757</c:v>
                </c:pt>
                <c:pt idx="6144">
                  <c:v>34758</c:v>
                </c:pt>
                <c:pt idx="6145">
                  <c:v>34759</c:v>
                </c:pt>
                <c:pt idx="6146">
                  <c:v>34760</c:v>
                </c:pt>
                <c:pt idx="6147">
                  <c:v>34761</c:v>
                </c:pt>
                <c:pt idx="6148">
                  <c:v>34762</c:v>
                </c:pt>
                <c:pt idx="6149">
                  <c:v>34763</c:v>
                </c:pt>
                <c:pt idx="6150">
                  <c:v>34764</c:v>
                </c:pt>
                <c:pt idx="6151">
                  <c:v>34765</c:v>
                </c:pt>
                <c:pt idx="6152">
                  <c:v>34766</c:v>
                </c:pt>
                <c:pt idx="6153">
                  <c:v>34767</c:v>
                </c:pt>
                <c:pt idx="6154">
                  <c:v>34770</c:v>
                </c:pt>
                <c:pt idx="6155">
                  <c:v>34771</c:v>
                </c:pt>
                <c:pt idx="6156">
                  <c:v>34772</c:v>
                </c:pt>
                <c:pt idx="6157">
                  <c:v>34773</c:v>
                </c:pt>
                <c:pt idx="6158">
                  <c:v>34774</c:v>
                </c:pt>
                <c:pt idx="6159">
                  <c:v>34775</c:v>
                </c:pt>
                <c:pt idx="6160">
                  <c:v>34776</c:v>
                </c:pt>
                <c:pt idx="6161">
                  <c:v>34777</c:v>
                </c:pt>
                <c:pt idx="6162">
                  <c:v>34778</c:v>
                </c:pt>
                <c:pt idx="6163">
                  <c:v>34779</c:v>
                </c:pt>
                <c:pt idx="6164">
                  <c:v>34780</c:v>
                </c:pt>
                <c:pt idx="6165">
                  <c:v>34781</c:v>
                </c:pt>
                <c:pt idx="6166">
                  <c:v>34782</c:v>
                </c:pt>
                <c:pt idx="6167">
                  <c:v>34783</c:v>
                </c:pt>
                <c:pt idx="6168">
                  <c:v>34784</c:v>
                </c:pt>
                <c:pt idx="6169">
                  <c:v>34785</c:v>
                </c:pt>
                <c:pt idx="6170">
                  <c:v>34786</c:v>
                </c:pt>
                <c:pt idx="6171">
                  <c:v>34787</c:v>
                </c:pt>
                <c:pt idx="6172">
                  <c:v>34788</c:v>
                </c:pt>
                <c:pt idx="6173">
                  <c:v>34789</c:v>
                </c:pt>
                <c:pt idx="6174">
                  <c:v>34790</c:v>
                </c:pt>
                <c:pt idx="6175">
                  <c:v>34791</c:v>
                </c:pt>
                <c:pt idx="6176">
                  <c:v>34792</c:v>
                </c:pt>
                <c:pt idx="6177">
                  <c:v>34793</c:v>
                </c:pt>
                <c:pt idx="6178">
                  <c:v>34794</c:v>
                </c:pt>
                <c:pt idx="6179">
                  <c:v>34795</c:v>
                </c:pt>
                <c:pt idx="6180">
                  <c:v>34796</c:v>
                </c:pt>
                <c:pt idx="6181">
                  <c:v>34797</c:v>
                </c:pt>
                <c:pt idx="6182">
                  <c:v>34798</c:v>
                </c:pt>
                <c:pt idx="6183">
                  <c:v>34799</c:v>
                </c:pt>
                <c:pt idx="6184">
                  <c:v>34800</c:v>
                </c:pt>
                <c:pt idx="6185">
                  <c:v>34801</c:v>
                </c:pt>
                <c:pt idx="6186">
                  <c:v>34802</c:v>
                </c:pt>
                <c:pt idx="6187">
                  <c:v>34803</c:v>
                </c:pt>
                <c:pt idx="6188">
                  <c:v>34804</c:v>
                </c:pt>
                <c:pt idx="6189">
                  <c:v>34805</c:v>
                </c:pt>
                <c:pt idx="6190">
                  <c:v>34806</c:v>
                </c:pt>
                <c:pt idx="6191">
                  <c:v>34807</c:v>
                </c:pt>
                <c:pt idx="6192">
                  <c:v>34808</c:v>
                </c:pt>
                <c:pt idx="6193">
                  <c:v>34809</c:v>
                </c:pt>
                <c:pt idx="6194">
                  <c:v>34810</c:v>
                </c:pt>
                <c:pt idx="6195">
                  <c:v>34811</c:v>
                </c:pt>
                <c:pt idx="6196">
                  <c:v>34812</c:v>
                </c:pt>
                <c:pt idx="6197">
                  <c:v>34813</c:v>
                </c:pt>
                <c:pt idx="6198">
                  <c:v>34814</c:v>
                </c:pt>
                <c:pt idx="6199">
                  <c:v>34815</c:v>
                </c:pt>
                <c:pt idx="6200">
                  <c:v>34816</c:v>
                </c:pt>
                <c:pt idx="6201">
                  <c:v>34817</c:v>
                </c:pt>
                <c:pt idx="6202">
                  <c:v>34818</c:v>
                </c:pt>
                <c:pt idx="6203">
                  <c:v>34819</c:v>
                </c:pt>
                <c:pt idx="6204">
                  <c:v>34820</c:v>
                </c:pt>
                <c:pt idx="6205">
                  <c:v>34821</c:v>
                </c:pt>
                <c:pt idx="6206">
                  <c:v>34822</c:v>
                </c:pt>
                <c:pt idx="6207">
                  <c:v>34823</c:v>
                </c:pt>
                <c:pt idx="6208">
                  <c:v>34824</c:v>
                </c:pt>
                <c:pt idx="6209">
                  <c:v>34825</c:v>
                </c:pt>
                <c:pt idx="6210">
                  <c:v>34826</c:v>
                </c:pt>
                <c:pt idx="6211">
                  <c:v>34827</c:v>
                </c:pt>
                <c:pt idx="6212">
                  <c:v>34828</c:v>
                </c:pt>
                <c:pt idx="6213">
                  <c:v>34829</c:v>
                </c:pt>
                <c:pt idx="6214">
                  <c:v>34830</c:v>
                </c:pt>
                <c:pt idx="6215">
                  <c:v>34831</c:v>
                </c:pt>
                <c:pt idx="6216">
                  <c:v>34832</c:v>
                </c:pt>
                <c:pt idx="6217">
                  <c:v>34834</c:v>
                </c:pt>
                <c:pt idx="6218">
                  <c:v>34835</c:v>
                </c:pt>
                <c:pt idx="6219">
                  <c:v>34836</c:v>
                </c:pt>
                <c:pt idx="6220">
                  <c:v>34837</c:v>
                </c:pt>
                <c:pt idx="6221">
                  <c:v>34838</c:v>
                </c:pt>
                <c:pt idx="6222">
                  <c:v>34839</c:v>
                </c:pt>
                <c:pt idx="6223">
                  <c:v>34840</c:v>
                </c:pt>
                <c:pt idx="6224">
                  <c:v>34841</c:v>
                </c:pt>
                <c:pt idx="6225">
                  <c:v>34842</c:v>
                </c:pt>
                <c:pt idx="6226">
                  <c:v>34843</c:v>
                </c:pt>
                <c:pt idx="6227">
                  <c:v>34844</c:v>
                </c:pt>
                <c:pt idx="6228">
                  <c:v>34845</c:v>
                </c:pt>
                <c:pt idx="6229">
                  <c:v>34846</c:v>
                </c:pt>
                <c:pt idx="6230">
                  <c:v>34847</c:v>
                </c:pt>
                <c:pt idx="6231">
                  <c:v>34848</c:v>
                </c:pt>
                <c:pt idx="6232">
                  <c:v>34849</c:v>
                </c:pt>
                <c:pt idx="6233">
                  <c:v>34850</c:v>
                </c:pt>
                <c:pt idx="6234">
                  <c:v>34851</c:v>
                </c:pt>
                <c:pt idx="6235">
                  <c:v>34852</c:v>
                </c:pt>
                <c:pt idx="6236">
                  <c:v>34853</c:v>
                </c:pt>
                <c:pt idx="6237">
                  <c:v>34854</c:v>
                </c:pt>
                <c:pt idx="6238">
                  <c:v>34855</c:v>
                </c:pt>
                <c:pt idx="6239">
                  <c:v>34856</c:v>
                </c:pt>
                <c:pt idx="6240">
                  <c:v>34857</c:v>
                </c:pt>
                <c:pt idx="6241">
                  <c:v>34858</c:v>
                </c:pt>
                <c:pt idx="6242">
                  <c:v>34859</c:v>
                </c:pt>
                <c:pt idx="6243">
                  <c:v>34860</c:v>
                </c:pt>
                <c:pt idx="6244">
                  <c:v>34861</c:v>
                </c:pt>
                <c:pt idx="6245">
                  <c:v>34862</c:v>
                </c:pt>
                <c:pt idx="6246">
                  <c:v>34863</c:v>
                </c:pt>
                <c:pt idx="6247">
                  <c:v>34864</c:v>
                </c:pt>
                <c:pt idx="6248">
                  <c:v>34865</c:v>
                </c:pt>
                <c:pt idx="6249">
                  <c:v>34866</c:v>
                </c:pt>
                <c:pt idx="6250">
                  <c:v>34867</c:v>
                </c:pt>
                <c:pt idx="6251">
                  <c:v>34868</c:v>
                </c:pt>
                <c:pt idx="6252">
                  <c:v>34869</c:v>
                </c:pt>
                <c:pt idx="6253">
                  <c:v>34870</c:v>
                </c:pt>
                <c:pt idx="6254">
                  <c:v>34871</c:v>
                </c:pt>
                <c:pt idx="6255">
                  <c:v>34872</c:v>
                </c:pt>
                <c:pt idx="6256">
                  <c:v>34873</c:v>
                </c:pt>
                <c:pt idx="6257">
                  <c:v>34874</c:v>
                </c:pt>
                <c:pt idx="6258">
                  <c:v>34875</c:v>
                </c:pt>
                <c:pt idx="6259">
                  <c:v>34876</c:v>
                </c:pt>
                <c:pt idx="6260">
                  <c:v>34877</c:v>
                </c:pt>
                <c:pt idx="6261">
                  <c:v>34878</c:v>
                </c:pt>
                <c:pt idx="6262">
                  <c:v>34879</c:v>
                </c:pt>
                <c:pt idx="6263">
                  <c:v>34880</c:v>
                </c:pt>
                <c:pt idx="6264">
                  <c:v>34881</c:v>
                </c:pt>
                <c:pt idx="6265">
                  <c:v>34882</c:v>
                </c:pt>
                <c:pt idx="6266">
                  <c:v>34883</c:v>
                </c:pt>
                <c:pt idx="6267">
                  <c:v>34884</c:v>
                </c:pt>
                <c:pt idx="6268">
                  <c:v>34885</c:v>
                </c:pt>
                <c:pt idx="6269">
                  <c:v>34886</c:v>
                </c:pt>
                <c:pt idx="6270">
                  <c:v>34887</c:v>
                </c:pt>
                <c:pt idx="6271">
                  <c:v>34888</c:v>
                </c:pt>
                <c:pt idx="6272">
                  <c:v>34889</c:v>
                </c:pt>
                <c:pt idx="6273">
                  <c:v>34890</c:v>
                </c:pt>
                <c:pt idx="6274">
                  <c:v>34891</c:v>
                </c:pt>
                <c:pt idx="6275">
                  <c:v>34892</c:v>
                </c:pt>
                <c:pt idx="6276">
                  <c:v>34893</c:v>
                </c:pt>
                <c:pt idx="6277">
                  <c:v>34894</c:v>
                </c:pt>
                <c:pt idx="6278">
                  <c:v>34895</c:v>
                </c:pt>
                <c:pt idx="6279">
                  <c:v>34896</c:v>
                </c:pt>
                <c:pt idx="6280">
                  <c:v>34897</c:v>
                </c:pt>
                <c:pt idx="6281">
                  <c:v>34898</c:v>
                </c:pt>
                <c:pt idx="6282">
                  <c:v>34899</c:v>
                </c:pt>
                <c:pt idx="6283">
                  <c:v>34900</c:v>
                </c:pt>
                <c:pt idx="6284">
                  <c:v>34901</c:v>
                </c:pt>
                <c:pt idx="6285">
                  <c:v>34902</c:v>
                </c:pt>
                <c:pt idx="6286">
                  <c:v>34903</c:v>
                </c:pt>
                <c:pt idx="6287">
                  <c:v>34904</c:v>
                </c:pt>
                <c:pt idx="6288">
                  <c:v>34905</c:v>
                </c:pt>
                <c:pt idx="6289">
                  <c:v>34906</c:v>
                </c:pt>
                <c:pt idx="6290">
                  <c:v>34907</c:v>
                </c:pt>
                <c:pt idx="6291">
                  <c:v>34908</c:v>
                </c:pt>
                <c:pt idx="6292">
                  <c:v>34909</c:v>
                </c:pt>
                <c:pt idx="6293">
                  <c:v>34910</c:v>
                </c:pt>
                <c:pt idx="6294">
                  <c:v>34911</c:v>
                </c:pt>
                <c:pt idx="6295">
                  <c:v>34912</c:v>
                </c:pt>
                <c:pt idx="6296">
                  <c:v>34913</c:v>
                </c:pt>
                <c:pt idx="6297">
                  <c:v>34914</c:v>
                </c:pt>
                <c:pt idx="6298">
                  <c:v>34915</c:v>
                </c:pt>
                <c:pt idx="6299">
                  <c:v>34916</c:v>
                </c:pt>
                <c:pt idx="6300">
                  <c:v>34917</c:v>
                </c:pt>
                <c:pt idx="6301">
                  <c:v>34918</c:v>
                </c:pt>
                <c:pt idx="6302">
                  <c:v>34919</c:v>
                </c:pt>
                <c:pt idx="6303">
                  <c:v>34920</c:v>
                </c:pt>
                <c:pt idx="6304">
                  <c:v>34921</c:v>
                </c:pt>
                <c:pt idx="6305">
                  <c:v>34922</c:v>
                </c:pt>
                <c:pt idx="6306">
                  <c:v>34923</c:v>
                </c:pt>
                <c:pt idx="6307">
                  <c:v>34924</c:v>
                </c:pt>
                <c:pt idx="6308">
                  <c:v>34925</c:v>
                </c:pt>
                <c:pt idx="6309">
                  <c:v>34926</c:v>
                </c:pt>
                <c:pt idx="6310">
                  <c:v>34927</c:v>
                </c:pt>
                <c:pt idx="6311">
                  <c:v>34928</c:v>
                </c:pt>
                <c:pt idx="6312">
                  <c:v>34929</c:v>
                </c:pt>
                <c:pt idx="6313">
                  <c:v>34930</c:v>
                </c:pt>
                <c:pt idx="6314">
                  <c:v>34931</c:v>
                </c:pt>
                <c:pt idx="6315">
                  <c:v>34932</c:v>
                </c:pt>
                <c:pt idx="6316">
                  <c:v>34933</c:v>
                </c:pt>
                <c:pt idx="6317">
                  <c:v>34934</c:v>
                </c:pt>
                <c:pt idx="6318">
                  <c:v>34935</c:v>
                </c:pt>
                <c:pt idx="6319">
                  <c:v>34936</c:v>
                </c:pt>
                <c:pt idx="6320">
                  <c:v>34937</c:v>
                </c:pt>
                <c:pt idx="6321">
                  <c:v>34938</c:v>
                </c:pt>
                <c:pt idx="6322">
                  <c:v>34939</c:v>
                </c:pt>
                <c:pt idx="6323">
                  <c:v>34940</c:v>
                </c:pt>
                <c:pt idx="6324">
                  <c:v>34941</c:v>
                </c:pt>
                <c:pt idx="6325">
                  <c:v>34942</c:v>
                </c:pt>
                <c:pt idx="6326">
                  <c:v>34943</c:v>
                </c:pt>
                <c:pt idx="6327">
                  <c:v>34944</c:v>
                </c:pt>
                <c:pt idx="6328">
                  <c:v>34945</c:v>
                </c:pt>
                <c:pt idx="6329">
                  <c:v>34946</c:v>
                </c:pt>
                <c:pt idx="6330">
                  <c:v>34947</c:v>
                </c:pt>
                <c:pt idx="6331">
                  <c:v>34948</c:v>
                </c:pt>
                <c:pt idx="6332">
                  <c:v>34949</c:v>
                </c:pt>
                <c:pt idx="6333">
                  <c:v>34950</c:v>
                </c:pt>
                <c:pt idx="6334">
                  <c:v>34951</c:v>
                </c:pt>
                <c:pt idx="6335">
                  <c:v>34952</c:v>
                </c:pt>
                <c:pt idx="6336">
                  <c:v>34953</c:v>
                </c:pt>
                <c:pt idx="6337">
                  <c:v>34954</c:v>
                </c:pt>
                <c:pt idx="6338">
                  <c:v>34955</c:v>
                </c:pt>
                <c:pt idx="6339">
                  <c:v>34956</c:v>
                </c:pt>
                <c:pt idx="6340">
                  <c:v>34957</c:v>
                </c:pt>
                <c:pt idx="6341">
                  <c:v>34958</c:v>
                </c:pt>
                <c:pt idx="6342">
                  <c:v>34959</c:v>
                </c:pt>
                <c:pt idx="6343">
                  <c:v>34960</c:v>
                </c:pt>
                <c:pt idx="6344">
                  <c:v>34961</c:v>
                </c:pt>
                <c:pt idx="6345">
                  <c:v>34962</c:v>
                </c:pt>
                <c:pt idx="6346">
                  <c:v>34963</c:v>
                </c:pt>
                <c:pt idx="6347">
                  <c:v>34964</c:v>
                </c:pt>
                <c:pt idx="6348">
                  <c:v>34965</c:v>
                </c:pt>
                <c:pt idx="6349">
                  <c:v>34966</c:v>
                </c:pt>
                <c:pt idx="6350">
                  <c:v>34967</c:v>
                </c:pt>
                <c:pt idx="6351">
                  <c:v>34968</c:v>
                </c:pt>
                <c:pt idx="6352">
                  <c:v>34969</c:v>
                </c:pt>
                <c:pt idx="6353">
                  <c:v>34970</c:v>
                </c:pt>
                <c:pt idx="6354">
                  <c:v>34971</c:v>
                </c:pt>
                <c:pt idx="6355">
                  <c:v>34972</c:v>
                </c:pt>
                <c:pt idx="6356">
                  <c:v>34973</c:v>
                </c:pt>
                <c:pt idx="6357">
                  <c:v>34974</c:v>
                </c:pt>
                <c:pt idx="6358">
                  <c:v>34975</c:v>
                </c:pt>
                <c:pt idx="6359">
                  <c:v>34976</c:v>
                </c:pt>
                <c:pt idx="6360">
                  <c:v>34977</c:v>
                </c:pt>
                <c:pt idx="6361">
                  <c:v>34978</c:v>
                </c:pt>
                <c:pt idx="6362">
                  <c:v>34979</c:v>
                </c:pt>
                <c:pt idx="6363">
                  <c:v>34980</c:v>
                </c:pt>
                <c:pt idx="6364">
                  <c:v>34981</c:v>
                </c:pt>
                <c:pt idx="6365">
                  <c:v>34982</c:v>
                </c:pt>
                <c:pt idx="6366">
                  <c:v>34983</c:v>
                </c:pt>
                <c:pt idx="6367">
                  <c:v>34984</c:v>
                </c:pt>
                <c:pt idx="6368">
                  <c:v>34985</c:v>
                </c:pt>
                <c:pt idx="6369">
                  <c:v>34986</c:v>
                </c:pt>
                <c:pt idx="6370">
                  <c:v>34987</c:v>
                </c:pt>
                <c:pt idx="6371">
                  <c:v>34988</c:v>
                </c:pt>
                <c:pt idx="6372">
                  <c:v>34989</c:v>
                </c:pt>
                <c:pt idx="6373">
                  <c:v>34990</c:v>
                </c:pt>
                <c:pt idx="6374">
                  <c:v>34991</c:v>
                </c:pt>
                <c:pt idx="6375">
                  <c:v>34992</c:v>
                </c:pt>
                <c:pt idx="6376">
                  <c:v>34993</c:v>
                </c:pt>
                <c:pt idx="6377">
                  <c:v>34994</c:v>
                </c:pt>
                <c:pt idx="6378">
                  <c:v>34995</c:v>
                </c:pt>
                <c:pt idx="6379">
                  <c:v>34996</c:v>
                </c:pt>
                <c:pt idx="6380">
                  <c:v>34997</c:v>
                </c:pt>
                <c:pt idx="6381">
                  <c:v>34998</c:v>
                </c:pt>
                <c:pt idx="6382">
                  <c:v>34999</c:v>
                </c:pt>
                <c:pt idx="6383">
                  <c:v>35000</c:v>
                </c:pt>
                <c:pt idx="6384">
                  <c:v>35001</c:v>
                </c:pt>
                <c:pt idx="6385">
                  <c:v>35002</c:v>
                </c:pt>
                <c:pt idx="6386">
                  <c:v>35003</c:v>
                </c:pt>
                <c:pt idx="6387">
                  <c:v>35004</c:v>
                </c:pt>
                <c:pt idx="6388">
                  <c:v>35005</c:v>
                </c:pt>
                <c:pt idx="6389">
                  <c:v>35006</c:v>
                </c:pt>
                <c:pt idx="6390">
                  <c:v>35007</c:v>
                </c:pt>
                <c:pt idx="6391">
                  <c:v>35008</c:v>
                </c:pt>
                <c:pt idx="6392">
                  <c:v>35009</c:v>
                </c:pt>
                <c:pt idx="6393">
                  <c:v>35010</c:v>
                </c:pt>
                <c:pt idx="6394">
                  <c:v>35011</c:v>
                </c:pt>
                <c:pt idx="6395">
                  <c:v>35012</c:v>
                </c:pt>
                <c:pt idx="6396">
                  <c:v>35013</c:v>
                </c:pt>
                <c:pt idx="6397">
                  <c:v>35014</c:v>
                </c:pt>
                <c:pt idx="6398">
                  <c:v>35015</c:v>
                </c:pt>
                <c:pt idx="6399">
                  <c:v>35016</c:v>
                </c:pt>
                <c:pt idx="6400">
                  <c:v>35017</c:v>
                </c:pt>
                <c:pt idx="6401">
                  <c:v>35018</c:v>
                </c:pt>
                <c:pt idx="6402">
                  <c:v>35019</c:v>
                </c:pt>
                <c:pt idx="6403">
                  <c:v>35020</c:v>
                </c:pt>
                <c:pt idx="6404">
                  <c:v>35021</c:v>
                </c:pt>
                <c:pt idx="6405">
                  <c:v>35022</c:v>
                </c:pt>
                <c:pt idx="6406">
                  <c:v>35023</c:v>
                </c:pt>
                <c:pt idx="6407">
                  <c:v>35024</c:v>
                </c:pt>
                <c:pt idx="6408">
                  <c:v>35025</c:v>
                </c:pt>
                <c:pt idx="6409">
                  <c:v>35026</c:v>
                </c:pt>
                <c:pt idx="6410">
                  <c:v>35027</c:v>
                </c:pt>
                <c:pt idx="6411">
                  <c:v>35028</c:v>
                </c:pt>
                <c:pt idx="6412">
                  <c:v>35029</c:v>
                </c:pt>
                <c:pt idx="6413">
                  <c:v>35030</c:v>
                </c:pt>
                <c:pt idx="6414">
                  <c:v>35031</c:v>
                </c:pt>
                <c:pt idx="6415">
                  <c:v>35032</c:v>
                </c:pt>
                <c:pt idx="6416">
                  <c:v>35033</c:v>
                </c:pt>
                <c:pt idx="6417">
                  <c:v>35034</c:v>
                </c:pt>
                <c:pt idx="6418">
                  <c:v>35035</c:v>
                </c:pt>
                <c:pt idx="6419">
                  <c:v>35036</c:v>
                </c:pt>
                <c:pt idx="6420">
                  <c:v>35037</c:v>
                </c:pt>
                <c:pt idx="6421">
                  <c:v>35038</c:v>
                </c:pt>
                <c:pt idx="6422">
                  <c:v>35039</c:v>
                </c:pt>
                <c:pt idx="6423">
                  <c:v>35040</c:v>
                </c:pt>
                <c:pt idx="6424">
                  <c:v>35041</c:v>
                </c:pt>
                <c:pt idx="6425">
                  <c:v>35042</c:v>
                </c:pt>
                <c:pt idx="6426">
                  <c:v>35043</c:v>
                </c:pt>
                <c:pt idx="6427">
                  <c:v>35044</c:v>
                </c:pt>
                <c:pt idx="6428">
                  <c:v>35045</c:v>
                </c:pt>
                <c:pt idx="6429">
                  <c:v>35046</c:v>
                </c:pt>
                <c:pt idx="6430">
                  <c:v>35047</c:v>
                </c:pt>
                <c:pt idx="6431">
                  <c:v>35048</c:v>
                </c:pt>
                <c:pt idx="6432">
                  <c:v>35049</c:v>
                </c:pt>
                <c:pt idx="6433">
                  <c:v>35050</c:v>
                </c:pt>
                <c:pt idx="6434">
                  <c:v>35051</c:v>
                </c:pt>
                <c:pt idx="6435">
                  <c:v>35052</c:v>
                </c:pt>
                <c:pt idx="6436">
                  <c:v>35053</c:v>
                </c:pt>
                <c:pt idx="6437">
                  <c:v>35054</c:v>
                </c:pt>
                <c:pt idx="6438">
                  <c:v>35055</c:v>
                </c:pt>
                <c:pt idx="6439">
                  <c:v>35056</c:v>
                </c:pt>
                <c:pt idx="6440">
                  <c:v>35057</c:v>
                </c:pt>
                <c:pt idx="6441">
                  <c:v>35058</c:v>
                </c:pt>
                <c:pt idx="6442">
                  <c:v>35059</c:v>
                </c:pt>
                <c:pt idx="6443">
                  <c:v>35060</c:v>
                </c:pt>
                <c:pt idx="6444">
                  <c:v>35061</c:v>
                </c:pt>
                <c:pt idx="6445">
                  <c:v>35062</c:v>
                </c:pt>
                <c:pt idx="6446">
                  <c:v>35063</c:v>
                </c:pt>
                <c:pt idx="6447">
                  <c:v>35064</c:v>
                </c:pt>
                <c:pt idx="6448">
                  <c:v>35065</c:v>
                </c:pt>
                <c:pt idx="6449">
                  <c:v>35066</c:v>
                </c:pt>
                <c:pt idx="6450">
                  <c:v>35067</c:v>
                </c:pt>
                <c:pt idx="6451">
                  <c:v>35068</c:v>
                </c:pt>
                <c:pt idx="6452">
                  <c:v>35069</c:v>
                </c:pt>
                <c:pt idx="6453">
                  <c:v>35070</c:v>
                </c:pt>
                <c:pt idx="6454">
                  <c:v>35071</c:v>
                </c:pt>
                <c:pt idx="6455">
                  <c:v>35072</c:v>
                </c:pt>
                <c:pt idx="6456">
                  <c:v>35074</c:v>
                </c:pt>
                <c:pt idx="6457">
                  <c:v>35075</c:v>
                </c:pt>
                <c:pt idx="6458">
                  <c:v>35076</c:v>
                </c:pt>
                <c:pt idx="6459">
                  <c:v>35077</c:v>
                </c:pt>
                <c:pt idx="6460">
                  <c:v>35078</c:v>
                </c:pt>
                <c:pt idx="6461">
                  <c:v>35079</c:v>
                </c:pt>
                <c:pt idx="6462">
                  <c:v>35080</c:v>
                </c:pt>
                <c:pt idx="6463">
                  <c:v>35081</c:v>
                </c:pt>
                <c:pt idx="6464">
                  <c:v>35082</c:v>
                </c:pt>
                <c:pt idx="6465">
                  <c:v>35083</c:v>
                </c:pt>
                <c:pt idx="6466">
                  <c:v>35084</c:v>
                </c:pt>
                <c:pt idx="6467">
                  <c:v>35085</c:v>
                </c:pt>
                <c:pt idx="6468">
                  <c:v>35086</c:v>
                </c:pt>
                <c:pt idx="6469">
                  <c:v>35087</c:v>
                </c:pt>
                <c:pt idx="6470">
                  <c:v>35088</c:v>
                </c:pt>
                <c:pt idx="6471">
                  <c:v>35089</c:v>
                </c:pt>
                <c:pt idx="6472">
                  <c:v>35090</c:v>
                </c:pt>
                <c:pt idx="6473">
                  <c:v>35091</c:v>
                </c:pt>
                <c:pt idx="6474">
                  <c:v>35092</c:v>
                </c:pt>
                <c:pt idx="6475">
                  <c:v>35093</c:v>
                </c:pt>
                <c:pt idx="6476">
                  <c:v>35094</c:v>
                </c:pt>
                <c:pt idx="6477">
                  <c:v>35095</c:v>
                </c:pt>
                <c:pt idx="6478">
                  <c:v>35096</c:v>
                </c:pt>
                <c:pt idx="6479">
                  <c:v>35097</c:v>
                </c:pt>
                <c:pt idx="6480">
                  <c:v>35098</c:v>
                </c:pt>
                <c:pt idx="6481">
                  <c:v>35099</c:v>
                </c:pt>
                <c:pt idx="6482">
                  <c:v>35100</c:v>
                </c:pt>
                <c:pt idx="6483">
                  <c:v>35101</c:v>
                </c:pt>
                <c:pt idx="6484">
                  <c:v>35102</c:v>
                </c:pt>
                <c:pt idx="6485">
                  <c:v>35103</c:v>
                </c:pt>
                <c:pt idx="6486">
                  <c:v>35104</c:v>
                </c:pt>
                <c:pt idx="6487">
                  <c:v>35105</c:v>
                </c:pt>
                <c:pt idx="6488">
                  <c:v>35106</c:v>
                </c:pt>
                <c:pt idx="6489">
                  <c:v>35107</c:v>
                </c:pt>
                <c:pt idx="6490">
                  <c:v>35108</c:v>
                </c:pt>
                <c:pt idx="6491">
                  <c:v>35109</c:v>
                </c:pt>
                <c:pt idx="6492">
                  <c:v>35110</c:v>
                </c:pt>
                <c:pt idx="6493">
                  <c:v>35111</c:v>
                </c:pt>
                <c:pt idx="6494">
                  <c:v>35112</c:v>
                </c:pt>
                <c:pt idx="6495">
                  <c:v>35113</c:v>
                </c:pt>
                <c:pt idx="6496">
                  <c:v>35114</c:v>
                </c:pt>
                <c:pt idx="6497">
                  <c:v>35115</c:v>
                </c:pt>
                <c:pt idx="6498">
                  <c:v>35116</c:v>
                </c:pt>
                <c:pt idx="6499">
                  <c:v>35117</c:v>
                </c:pt>
                <c:pt idx="6500">
                  <c:v>35118</c:v>
                </c:pt>
                <c:pt idx="6501">
                  <c:v>35119</c:v>
                </c:pt>
                <c:pt idx="6502">
                  <c:v>35120</c:v>
                </c:pt>
                <c:pt idx="6503">
                  <c:v>35121</c:v>
                </c:pt>
                <c:pt idx="6504">
                  <c:v>35122</c:v>
                </c:pt>
                <c:pt idx="6505">
                  <c:v>35123</c:v>
                </c:pt>
                <c:pt idx="6506">
                  <c:v>35124</c:v>
                </c:pt>
                <c:pt idx="6507">
                  <c:v>35125</c:v>
                </c:pt>
                <c:pt idx="6508">
                  <c:v>35126</c:v>
                </c:pt>
                <c:pt idx="6509">
                  <c:v>35127</c:v>
                </c:pt>
                <c:pt idx="6510">
                  <c:v>35128</c:v>
                </c:pt>
                <c:pt idx="6511">
                  <c:v>35129</c:v>
                </c:pt>
                <c:pt idx="6512">
                  <c:v>35130</c:v>
                </c:pt>
                <c:pt idx="6513">
                  <c:v>35131</c:v>
                </c:pt>
                <c:pt idx="6514">
                  <c:v>35132</c:v>
                </c:pt>
                <c:pt idx="6515">
                  <c:v>35133</c:v>
                </c:pt>
                <c:pt idx="6516">
                  <c:v>35134</c:v>
                </c:pt>
                <c:pt idx="6517">
                  <c:v>35135</c:v>
                </c:pt>
                <c:pt idx="6518">
                  <c:v>35136</c:v>
                </c:pt>
                <c:pt idx="6519">
                  <c:v>35137</c:v>
                </c:pt>
                <c:pt idx="6520">
                  <c:v>35138</c:v>
                </c:pt>
                <c:pt idx="6521">
                  <c:v>35139</c:v>
                </c:pt>
                <c:pt idx="6522">
                  <c:v>35140</c:v>
                </c:pt>
                <c:pt idx="6523">
                  <c:v>35141</c:v>
                </c:pt>
                <c:pt idx="6524">
                  <c:v>35142</c:v>
                </c:pt>
                <c:pt idx="6525">
                  <c:v>35143</c:v>
                </c:pt>
                <c:pt idx="6526">
                  <c:v>35144</c:v>
                </c:pt>
                <c:pt idx="6527">
                  <c:v>35145</c:v>
                </c:pt>
                <c:pt idx="6528">
                  <c:v>35146</c:v>
                </c:pt>
                <c:pt idx="6529">
                  <c:v>35147</c:v>
                </c:pt>
                <c:pt idx="6530">
                  <c:v>35148</c:v>
                </c:pt>
                <c:pt idx="6531">
                  <c:v>35149</c:v>
                </c:pt>
                <c:pt idx="6532">
                  <c:v>35150</c:v>
                </c:pt>
                <c:pt idx="6533">
                  <c:v>35151</c:v>
                </c:pt>
                <c:pt idx="6534">
                  <c:v>35152</c:v>
                </c:pt>
                <c:pt idx="6535">
                  <c:v>35153</c:v>
                </c:pt>
                <c:pt idx="6536">
                  <c:v>35154</c:v>
                </c:pt>
                <c:pt idx="6537">
                  <c:v>35155</c:v>
                </c:pt>
                <c:pt idx="6538">
                  <c:v>35156</c:v>
                </c:pt>
                <c:pt idx="6539">
                  <c:v>35157</c:v>
                </c:pt>
                <c:pt idx="6540">
                  <c:v>35158</c:v>
                </c:pt>
                <c:pt idx="6541">
                  <c:v>35159</c:v>
                </c:pt>
                <c:pt idx="6542">
                  <c:v>35160</c:v>
                </c:pt>
                <c:pt idx="6543">
                  <c:v>35161</c:v>
                </c:pt>
                <c:pt idx="6544">
                  <c:v>35162</c:v>
                </c:pt>
                <c:pt idx="6545">
                  <c:v>35163</c:v>
                </c:pt>
                <c:pt idx="6546">
                  <c:v>35164</c:v>
                </c:pt>
                <c:pt idx="6547">
                  <c:v>35165</c:v>
                </c:pt>
                <c:pt idx="6548">
                  <c:v>35166</c:v>
                </c:pt>
                <c:pt idx="6549">
                  <c:v>35167</c:v>
                </c:pt>
                <c:pt idx="6550">
                  <c:v>35168</c:v>
                </c:pt>
                <c:pt idx="6551">
                  <c:v>35169</c:v>
                </c:pt>
                <c:pt idx="6552">
                  <c:v>35170</c:v>
                </c:pt>
                <c:pt idx="6553">
                  <c:v>35171</c:v>
                </c:pt>
                <c:pt idx="6554">
                  <c:v>35172</c:v>
                </c:pt>
                <c:pt idx="6555">
                  <c:v>35173</c:v>
                </c:pt>
                <c:pt idx="6556">
                  <c:v>35174</c:v>
                </c:pt>
                <c:pt idx="6557">
                  <c:v>35175</c:v>
                </c:pt>
                <c:pt idx="6558">
                  <c:v>35176</c:v>
                </c:pt>
                <c:pt idx="6559">
                  <c:v>35177</c:v>
                </c:pt>
                <c:pt idx="6560">
                  <c:v>35178</c:v>
                </c:pt>
                <c:pt idx="6561">
                  <c:v>35179</c:v>
                </c:pt>
                <c:pt idx="6562">
                  <c:v>35180</c:v>
                </c:pt>
                <c:pt idx="6563">
                  <c:v>35181</c:v>
                </c:pt>
                <c:pt idx="6564">
                  <c:v>35182</c:v>
                </c:pt>
                <c:pt idx="6565">
                  <c:v>35183</c:v>
                </c:pt>
                <c:pt idx="6566">
                  <c:v>35184</c:v>
                </c:pt>
                <c:pt idx="6567">
                  <c:v>35185</c:v>
                </c:pt>
                <c:pt idx="6568">
                  <c:v>35186</c:v>
                </c:pt>
                <c:pt idx="6569">
                  <c:v>35187</c:v>
                </c:pt>
                <c:pt idx="6570">
                  <c:v>35188</c:v>
                </c:pt>
                <c:pt idx="6571">
                  <c:v>35189</c:v>
                </c:pt>
                <c:pt idx="6572">
                  <c:v>35190</c:v>
                </c:pt>
                <c:pt idx="6573">
                  <c:v>35191</c:v>
                </c:pt>
                <c:pt idx="6574">
                  <c:v>35192</c:v>
                </c:pt>
                <c:pt idx="6575">
                  <c:v>35193</c:v>
                </c:pt>
                <c:pt idx="6576">
                  <c:v>35194</c:v>
                </c:pt>
                <c:pt idx="6577">
                  <c:v>35195</c:v>
                </c:pt>
                <c:pt idx="6578">
                  <c:v>35196</c:v>
                </c:pt>
                <c:pt idx="6579">
                  <c:v>35197</c:v>
                </c:pt>
                <c:pt idx="6580">
                  <c:v>35198</c:v>
                </c:pt>
                <c:pt idx="6581">
                  <c:v>35199</c:v>
                </c:pt>
                <c:pt idx="6582">
                  <c:v>35200</c:v>
                </c:pt>
                <c:pt idx="6583">
                  <c:v>35201</c:v>
                </c:pt>
                <c:pt idx="6584">
                  <c:v>35202</c:v>
                </c:pt>
                <c:pt idx="6585">
                  <c:v>35203</c:v>
                </c:pt>
                <c:pt idx="6586">
                  <c:v>35204</c:v>
                </c:pt>
                <c:pt idx="6587">
                  <c:v>35205</c:v>
                </c:pt>
                <c:pt idx="6588">
                  <c:v>35206</c:v>
                </c:pt>
                <c:pt idx="6589">
                  <c:v>35207</c:v>
                </c:pt>
                <c:pt idx="6590">
                  <c:v>35208</c:v>
                </c:pt>
                <c:pt idx="6591">
                  <c:v>35209</c:v>
                </c:pt>
                <c:pt idx="6592">
                  <c:v>35210</c:v>
                </c:pt>
                <c:pt idx="6593">
                  <c:v>35211</c:v>
                </c:pt>
                <c:pt idx="6594">
                  <c:v>35212</c:v>
                </c:pt>
                <c:pt idx="6595">
                  <c:v>35213</c:v>
                </c:pt>
                <c:pt idx="6596">
                  <c:v>35214</c:v>
                </c:pt>
                <c:pt idx="6597">
                  <c:v>35215</c:v>
                </c:pt>
                <c:pt idx="6598">
                  <c:v>35216</c:v>
                </c:pt>
                <c:pt idx="6599">
                  <c:v>35217</c:v>
                </c:pt>
                <c:pt idx="6600">
                  <c:v>35218</c:v>
                </c:pt>
                <c:pt idx="6601">
                  <c:v>35219</c:v>
                </c:pt>
                <c:pt idx="6602">
                  <c:v>35220</c:v>
                </c:pt>
                <c:pt idx="6603">
                  <c:v>35221</c:v>
                </c:pt>
                <c:pt idx="6604">
                  <c:v>35222</c:v>
                </c:pt>
                <c:pt idx="6605">
                  <c:v>35223</c:v>
                </c:pt>
                <c:pt idx="6606">
                  <c:v>35224</c:v>
                </c:pt>
                <c:pt idx="6607">
                  <c:v>35225</c:v>
                </c:pt>
                <c:pt idx="6608">
                  <c:v>35226</c:v>
                </c:pt>
                <c:pt idx="6609">
                  <c:v>35227</c:v>
                </c:pt>
                <c:pt idx="6610">
                  <c:v>35228</c:v>
                </c:pt>
                <c:pt idx="6611">
                  <c:v>35229</c:v>
                </c:pt>
                <c:pt idx="6612">
                  <c:v>35230</c:v>
                </c:pt>
                <c:pt idx="6613">
                  <c:v>35231</c:v>
                </c:pt>
                <c:pt idx="6614">
                  <c:v>35232</c:v>
                </c:pt>
                <c:pt idx="6615">
                  <c:v>35233</c:v>
                </c:pt>
                <c:pt idx="6616">
                  <c:v>35234</c:v>
                </c:pt>
                <c:pt idx="6617">
                  <c:v>35235</c:v>
                </c:pt>
                <c:pt idx="6618">
                  <c:v>35236</c:v>
                </c:pt>
                <c:pt idx="6619">
                  <c:v>35237</c:v>
                </c:pt>
                <c:pt idx="6620">
                  <c:v>35238</c:v>
                </c:pt>
                <c:pt idx="6621">
                  <c:v>35239</c:v>
                </c:pt>
                <c:pt idx="6622">
                  <c:v>35240</c:v>
                </c:pt>
                <c:pt idx="6623">
                  <c:v>35241</c:v>
                </c:pt>
                <c:pt idx="6624">
                  <c:v>35242</c:v>
                </c:pt>
                <c:pt idx="6625">
                  <c:v>35243</c:v>
                </c:pt>
                <c:pt idx="6626">
                  <c:v>35244</c:v>
                </c:pt>
                <c:pt idx="6627">
                  <c:v>35245</c:v>
                </c:pt>
                <c:pt idx="6628">
                  <c:v>35246</c:v>
                </c:pt>
                <c:pt idx="6629">
                  <c:v>35247</c:v>
                </c:pt>
                <c:pt idx="6630">
                  <c:v>35248</c:v>
                </c:pt>
                <c:pt idx="6631">
                  <c:v>35249</c:v>
                </c:pt>
                <c:pt idx="6632">
                  <c:v>35250</c:v>
                </c:pt>
                <c:pt idx="6633">
                  <c:v>35251</c:v>
                </c:pt>
                <c:pt idx="6634">
                  <c:v>35252</c:v>
                </c:pt>
                <c:pt idx="6635">
                  <c:v>35253</c:v>
                </c:pt>
                <c:pt idx="6636">
                  <c:v>35254</c:v>
                </c:pt>
                <c:pt idx="6637">
                  <c:v>35255</c:v>
                </c:pt>
                <c:pt idx="6638">
                  <c:v>35256</c:v>
                </c:pt>
                <c:pt idx="6639">
                  <c:v>35257</c:v>
                </c:pt>
                <c:pt idx="6640">
                  <c:v>35258</c:v>
                </c:pt>
                <c:pt idx="6641">
                  <c:v>35259</c:v>
                </c:pt>
                <c:pt idx="6642">
                  <c:v>35260</c:v>
                </c:pt>
                <c:pt idx="6643">
                  <c:v>35261</c:v>
                </c:pt>
                <c:pt idx="6644">
                  <c:v>35262</c:v>
                </c:pt>
                <c:pt idx="6645">
                  <c:v>35263</c:v>
                </c:pt>
                <c:pt idx="6646">
                  <c:v>35264</c:v>
                </c:pt>
                <c:pt idx="6647">
                  <c:v>35265</c:v>
                </c:pt>
                <c:pt idx="6648">
                  <c:v>35266</c:v>
                </c:pt>
                <c:pt idx="6649">
                  <c:v>35267</c:v>
                </c:pt>
                <c:pt idx="6650">
                  <c:v>35268</c:v>
                </c:pt>
                <c:pt idx="6651">
                  <c:v>35269</c:v>
                </c:pt>
                <c:pt idx="6652">
                  <c:v>35270</c:v>
                </c:pt>
                <c:pt idx="6653">
                  <c:v>35271</c:v>
                </c:pt>
                <c:pt idx="6654">
                  <c:v>35272</c:v>
                </c:pt>
                <c:pt idx="6655">
                  <c:v>35273</c:v>
                </c:pt>
                <c:pt idx="6656">
                  <c:v>35274</c:v>
                </c:pt>
                <c:pt idx="6657">
                  <c:v>35275</c:v>
                </c:pt>
                <c:pt idx="6658">
                  <c:v>35276</c:v>
                </c:pt>
                <c:pt idx="6659">
                  <c:v>35277</c:v>
                </c:pt>
                <c:pt idx="6660">
                  <c:v>35278</c:v>
                </c:pt>
                <c:pt idx="6661">
                  <c:v>35279</c:v>
                </c:pt>
                <c:pt idx="6662">
                  <c:v>35280</c:v>
                </c:pt>
                <c:pt idx="6663">
                  <c:v>35281</c:v>
                </c:pt>
                <c:pt idx="6664">
                  <c:v>35282</c:v>
                </c:pt>
                <c:pt idx="6665">
                  <c:v>35283</c:v>
                </c:pt>
                <c:pt idx="6666">
                  <c:v>35284</c:v>
                </c:pt>
                <c:pt idx="6667">
                  <c:v>35285</c:v>
                </c:pt>
                <c:pt idx="6668">
                  <c:v>35286</c:v>
                </c:pt>
                <c:pt idx="6669">
                  <c:v>35287</c:v>
                </c:pt>
                <c:pt idx="6670">
                  <c:v>35288</c:v>
                </c:pt>
                <c:pt idx="6671">
                  <c:v>35289</c:v>
                </c:pt>
                <c:pt idx="6672">
                  <c:v>35290</c:v>
                </c:pt>
                <c:pt idx="6673">
                  <c:v>35291</c:v>
                </c:pt>
                <c:pt idx="6674">
                  <c:v>35292</c:v>
                </c:pt>
                <c:pt idx="6675">
                  <c:v>35293</c:v>
                </c:pt>
                <c:pt idx="6676">
                  <c:v>35294</c:v>
                </c:pt>
                <c:pt idx="6677">
                  <c:v>35295</c:v>
                </c:pt>
                <c:pt idx="6678">
                  <c:v>35296</c:v>
                </c:pt>
                <c:pt idx="6679">
                  <c:v>35297</c:v>
                </c:pt>
                <c:pt idx="6680">
                  <c:v>35298</c:v>
                </c:pt>
                <c:pt idx="6681">
                  <c:v>35299</c:v>
                </c:pt>
                <c:pt idx="6682">
                  <c:v>35300</c:v>
                </c:pt>
                <c:pt idx="6683">
                  <c:v>35301</c:v>
                </c:pt>
                <c:pt idx="6684">
                  <c:v>35302</c:v>
                </c:pt>
                <c:pt idx="6685">
                  <c:v>35303</c:v>
                </c:pt>
                <c:pt idx="6686">
                  <c:v>35304</c:v>
                </c:pt>
                <c:pt idx="6687">
                  <c:v>35305</c:v>
                </c:pt>
                <c:pt idx="6688">
                  <c:v>35306</c:v>
                </c:pt>
                <c:pt idx="6689">
                  <c:v>35307</c:v>
                </c:pt>
                <c:pt idx="6690">
                  <c:v>35308</c:v>
                </c:pt>
                <c:pt idx="6691">
                  <c:v>35309</c:v>
                </c:pt>
                <c:pt idx="6692">
                  <c:v>35310</c:v>
                </c:pt>
                <c:pt idx="6693">
                  <c:v>35311</c:v>
                </c:pt>
                <c:pt idx="6694">
                  <c:v>35312</c:v>
                </c:pt>
                <c:pt idx="6695">
                  <c:v>35313</c:v>
                </c:pt>
                <c:pt idx="6696">
                  <c:v>35314</c:v>
                </c:pt>
                <c:pt idx="6697">
                  <c:v>35315</c:v>
                </c:pt>
                <c:pt idx="6698">
                  <c:v>35316</c:v>
                </c:pt>
                <c:pt idx="6699">
                  <c:v>35317</c:v>
                </c:pt>
                <c:pt idx="6700">
                  <c:v>35318</c:v>
                </c:pt>
                <c:pt idx="6701">
                  <c:v>35319</c:v>
                </c:pt>
                <c:pt idx="6702">
                  <c:v>35320</c:v>
                </c:pt>
                <c:pt idx="6703">
                  <c:v>35321</c:v>
                </c:pt>
                <c:pt idx="6704">
                  <c:v>35322</c:v>
                </c:pt>
                <c:pt idx="6705">
                  <c:v>35323</c:v>
                </c:pt>
                <c:pt idx="6706">
                  <c:v>35324</c:v>
                </c:pt>
                <c:pt idx="6707">
                  <c:v>35325</c:v>
                </c:pt>
                <c:pt idx="6708">
                  <c:v>35326</c:v>
                </c:pt>
                <c:pt idx="6709">
                  <c:v>35327</c:v>
                </c:pt>
                <c:pt idx="6710">
                  <c:v>35328</c:v>
                </c:pt>
                <c:pt idx="6711">
                  <c:v>35329</c:v>
                </c:pt>
                <c:pt idx="6712">
                  <c:v>35330</c:v>
                </c:pt>
                <c:pt idx="6713">
                  <c:v>35331</c:v>
                </c:pt>
                <c:pt idx="6714">
                  <c:v>35332</c:v>
                </c:pt>
                <c:pt idx="6715">
                  <c:v>35333</c:v>
                </c:pt>
                <c:pt idx="6716">
                  <c:v>35334</c:v>
                </c:pt>
                <c:pt idx="6717">
                  <c:v>35335</c:v>
                </c:pt>
                <c:pt idx="6718">
                  <c:v>35336</c:v>
                </c:pt>
                <c:pt idx="6719">
                  <c:v>35337</c:v>
                </c:pt>
                <c:pt idx="6720">
                  <c:v>35338</c:v>
                </c:pt>
                <c:pt idx="6721">
                  <c:v>35339</c:v>
                </c:pt>
                <c:pt idx="6722">
                  <c:v>35340</c:v>
                </c:pt>
                <c:pt idx="6723">
                  <c:v>35341</c:v>
                </c:pt>
                <c:pt idx="6724">
                  <c:v>35342</c:v>
                </c:pt>
                <c:pt idx="6725">
                  <c:v>35343</c:v>
                </c:pt>
                <c:pt idx="6726">
                  <c:v>35344</c:v>
                </c:pt>
                <c:pt idx="6727">
                  <c:v>35345</c:v>
                </c:pt>
                <c:pt idx="6728">
                  <c:v>35346</c:v>
                </c:pt>
                <c:pt idx="6729">
                  <c:v>35347</c:v>
                </c:pt>
                <c:pt idx="6730">
                  <c:v>35348</c:v>
                </c:pt>
                <c:pt idx="6731">
                  <c:v>35349</c:v>
                </c:pt>
                <c:pt idx="6732">
                  <c:v>35350</c:v>
                </c:pt>
                <c:pt idx="6733">
                  <c:v>35351</c:v>
                </c:pt>
                <c:pt idx="6734">
                  <c:v>35352</c:v>
                </c:pt>
                <c:pt idx="6735">
                  <c:v>35353</c:v>
                </c:pt>
                <c:pt idx="6736">
                  <c:v>35354</c:v>
                </c:pt>
                <c:pt idx="6737">
                  <c:v>35355</c:v>
                </c:pt>
                <c:pt idx="6738">
                  <c:v>35356</c:v>
                </c:pt>
                <c:pt idx="6739">
                  <c:v>35357</c:v>
                </c:pt>
                <c:pt idx="6740">
                  <c:v>35358</c:v>
                </c:pt>
                <c:pt idx="6741">
                  <c:v>35359</c:v>
                </c:pt>
                <c:pt idx="6742">
                  <c:v>35360</c:v>
                </c:pt>
                <c:pt idx="6743">
                  <c:v>35361</c:v>
                </c:pt>
                <c:pt idx="6744">
                  <c:v>35362</c:v>
                </c:pt>
                <c:pt idx="6745">
                  <c:v>35363</c:v>
                </c:pt>
                <c:pt idx="6746">
                  <c:v>35364</c:v>
                </c:pt>
                <c:pt idx="6747">
                  <c:v>35365</c:v>
                </c:pt>
                <c:pt idx="6748">
                  <c:v>35366</c:v>
                </c:pt>
                <c:pt idx="6749">
                  <c:v>35367</c:v>
                </c:pt>
                <c:pt idx="6750">
                  <c:v>35368</c:v>
                </c:pt>
                <c:pt idx="6751">
                  <c:v>35369</c:v>
                </c:pt>
                <c:pt idx="6752">
                  <c:v>35370</c:v>
                </c:pt>
                <c:pt idx="6753">
                  <c:v>35371</c:v>
                </c:pt>
                <c:pt idx="6754">
                  <c:v>35372</c:v>
                </c:pt>
                <c:pt idx="6755">
                  <c:v>35373</c:v>
                </c:pt>
                <c:pt idx="6756">
                  <c:v>35374</c:v>
                </c:pt>
                <c:pt idx="6757">
                  <c:v>35375</c:v>
                </c:pt>
                <c:pt idx="6758">
                  <c:v>35376</c:v>
                </c:pt>
                <c:pt idx="6759">
                  <c:v>35377</c:v>
                </c:pt>
                <c:pt idx="6760">
                  <c:v>35378</c:v>
                </c:pt>
                <c:pt idx="6761">
                  <c:v>35379</c:v>
                </c:pt>
                <c:pt idx="6762">
                  <c:v>35380</c:v>
                </c:pt>
                <c:pt idx="6763">
                  <c:v>35381</c:v>
                </c:pt>
                <c:pt idx="6764">
                  <c:v>35382</c:v>
                </c:pt>
                <c:pt idx="6765">
                  <c:v>35383</c:v>
                </c:pt>
                <c:pt idx="6766">
                  <c:v>35384</c:v>
                </c:pt>
                <c:pt idx="6767">
                  <c:v>35385</c:v>
                </c:pt>
                <c:pt idx="6768">
                  <c:v>35386</c:v>
                </c:pt>
                <c:pt idx="6769">
                  <c:v>35387</c:v>
                </c:pt>
                <c:pt idx="6770">
                  <c:v>35388</c:v>
                </c:pt>
                <c:pt idx="6771">
                  <c:v>35389</c:v>
                </c:pt>
                <c:pt idx="6772">
                  <c:v>35390</c:v>
                </c:pt>
                <c:pt idx="6773">
                  <c:v>35391</c:v>
                </c:pt>
                <c:pt idx="6774">
                  <c:v>35392</c:v>
                </c:pt>
                <c:pt idx="6775">
                  <c:v>35393</c:v>
                </c:pt>
                <c:pt idx="6776">
                  <c:v>35394</c:v>
                </c:pt>
                <c:pt idx="6777">
                  <c:v>35395</c:v>
                </c:pt>
                <c:pt idx="6778">
                  <c:v>35396</c:v>
                </c:pt>
                <c:pt idx="6779">
                  <c:v>35397</c:v>
                </c:pt>
                <c:pt idx="6780">
                  <c:v>35398</c:v>
                </c:pt>
                <c:pt idx="6781">
                  <c:v>35399</c:v>
                </c:pt>
                <c:pt idx="6782">
                  <c:v>35400</c:v>
                </c:pt>
                <c:pt idx="6783">
                  <c:v>35401</c:v>
                </c:pt>
                <c:pt idx="6784">
                  <c:v>35402</c:v>
                </c:pt>
                <c:pt idx="6785">
                  <c:v>35403</c:v>
                </c:pt>
                <c:pt idx="6786">
                  <c:v>35404</c:v>
                </c:pt>
                <c:pt idx="6787">
                  <c:v>35405</c:v>
                </c:pt>
                <c:pt idx="6788">
                  <c:v>35406</c:v>
                </c:pt>
                <c:pt idx="6789">
                  <c:v>35407</c:v>
                </c:pt>
                <c:pt idx="6790">
                  <c:v>35408</c:v>
                </c:pt>
                <c:pt idx="6791">
                  <c:v>35409</c:v>
                </c:pt>
                <c:pt idx="6792">
                  <c:v>35410</c:v>
                </c:pt>
                <c:pt idx="6793">
                  <c:v>35411</c:v>
                </c:pt>
                <c:pt idx="6794">
                  <c:v>35412</c:v>
                </c:pt>
                <c:pt idx="6795">
                  <c:v>35413</c:v>
                </c:pt>
                <c:pt idx="6796">
                  <c:v>35414</c:v>
                </c:pt>
                <c:pt idx="6797">
                  <c:v>35415</c:v>
                </c:pt>
                <c:pt idx="6798">
                  <c:v>35416</c:v>
                </c:pt>
                <c:pt idx="6799">
                  <c:v>35417</c:v>
                </c:pt>
                <c:pt idx="6800">
                  <c:v>35418</c:v>
                </c:pt>
                <c:pt idx="6801">
                  <c:v>35419</c:v>
                </c:pt>
                <c:pt idx="6802">
                  <c:v>35420</c:v>
                </c:pt>
                <c:pt idx="6803">
                  <c:v>35421</c:v>
                </c:pt>
                <c:pt idx="6804">
                  <c:v>35422</c:v>
                </c:pt>
                <c:pt idx="6805">
                  <c:v>35423</c:v>
                </c:pt>
                <c:pt idx="6806">
                  <c:v>35424</c:v>
                </c:pt>
                <c:pt idx="6807">
                  <c:v>35425</c:v>
                </c:pt>
                <c:pt idx="6808">
                  <c:v>35426</c:v>
                </c:pt>
                <c:pt idx="6809">
                  <c:v>35427</c:v>
                </c:pt>
                <c:pt idx="6810">
                  <c:v>35428</c:v>
                </c:pt>
                <c:pt idx="6811">
                  <c:v>35429</c:v>
                </c:pt>
                <c:pt idx="6812">
                  <c:v>35430</c:v>
                </c:pt>
                <c:pt idx="6813">
                  <c:v>35431</c:v>
                </c:pt>
                <c:pt idx="6814">
                  <c:v>35432</c:v>
                </c:pt>
                <c:pt idx="6815">
                  <c:v>35433</c:v>
                </c:pt>
                <c:pt idx="6816">
                  <c:v>35434</c:v>
                </c:pt>
                <c:pt idx="6817">
                  <c:v>35435</c:v>
                </c:pt>
                <c:pt idx="6818">
                  <c:v>35436</c:v>
                </c:pt>
                <c:pt idx="6819">
                  <c:v>35437</c:v>
                </c:pt>
                <c:pt idx="6820">
                  <c:v>35438</c:v>
                </c:pt>
                <c:pt idx="6821">
                  <c:v>35439</c:v>
                </c:pt>
                <c:pt idx="6822">
                  <c:v>35440</c:v>
                </c:pt>
                <c:pt idx="6823">
                  <c:v>35441</c:v>
                </c:pt>
                <c:pt idx="6824">
                  <c:v>35442</c:v>
                </c:pt>
                <c:pt idx="6825">
                  <c:v>35443</c:v>
                </c:pt>
                <c:pt idx="6826">
                  <c:v>35444</c:v>
                </c:pt>
                <c:pt idx="6827">
                  <c:v>35445</c:v>
                </c:pt>
                <c:pt idx="6828">
                  <c:v>35446</c:v>
                </c:pt>
                <c:pt idx="6829">
                  <c:v>35447</c:v>
                </c:pt>
                <c:pt idx="6830">
                  <c:v>35448</c:v>
                </c:pt>
                <c:pt idx="6831">
                  <c:v>35449</c:v>
                </c:pt>
                <c:pt idx="6832">
                  <c:v>35450</c:v>
                </c:pt>
                <c:pt idx="6833">
                  <c:v>35451</c:v>
                </c:pt>
                <c:pt idx="6834">
                  <c:v>35452</c:v>
                </c:pt>
                <c:pt idx="6835">
                  <c:v>35453</c:v>
                </c:pt>
                <c:pt idx="6836">
                  <c:v>35454</c:v>
                </c:pt>
                <c:pt idx="6837">
                  <c:v>35455</c:v>
                </c:pt>
                <c:pt idx="6838">
                  <c:v>35456</c:v>
                </c:pt>
                <c:pt idx="6839">
                  <c:v>35457</c:v>
                </c:pt>
                <c:pt idx="6840">
                  <c:v>35458</c:v>
                </c:pt>
                <c:pt idx="6841">
                  <c:v>35459</c:v>
                </c:pt>
                <c:pt idx="6842">
                  <c:v>35460</c:v>
                </c:pt>
                <c:pt idx="6843">
                  <c:v>35461</c:v>
                </c:pt>
                <c:pt idx="6844">
                  <c:v>35462</c:v>
                </c:pt>
                <c:pt idx="6845">
                  <c:v>35463</c:v>
                </c:pt>
                <c:pt idx="6846">
                  <c:v>35464</c:v>
                </c:pt>
                <c:pt idx="6847">
                  <c:v>35465</c:v>
                </c:pt>
                <c:pt idx="6848">
                  <c:v>35466</c:v>
                </c:pt>
                <c:pt idx="6849">
                  <c:v>35467</c:v>
                </c:pt>
                <c:pt idx="6850">
                  <c:v>35468</c:v>
                </c:pt>
                <c:pt idx="6851">
                  <c:v>35469</c:v>
                </c:pt>
                <c:pt idx="6852">
                  <c:v>35470</c:v>
                </c:pt>
                <c:pt idx="6853">
                  <c:v>35471</c:v>
                </c:pt>
                <c:pt idx="6854">
                  <c:v>35472</c:v>
                </c:pt>
                <c:pt idx="6855">
                  <c:v>35473</c:v>
                </c:pt>
                <c:pt idx="6856">
                  <c:v>35474</c:v>
                </c:pt>
                <c:pt idx="6857">
                  <c:v>35475</c:v>
                </c:pt>
                <c:pt idx="6858">
                  <c:v>35476</c:v>
                </c:pt>
                <c:pt idx="6859">
                  <c:v>35477</c:v>
                </c:pt>
                <c:pt idx="6860">
                  <c:v>35478</c:v>
                </c:pt>
                <c:pt idx="6861">
                  <c:v>35479</c:v>
                </c:pt>
                <c:pt idx="6862">
                  <c:v>35480</c:v>
                </c:pt>
                <c:pt idx="6863">
                  <c:v>35481</c:v>
                </c:pt>
                <c:pt idx="6864">
                  <c:v>35482</c:v>
                </c:pt>
                <c:pt idx="6865">
                  <c:v>35483</c:v>
                </c:pt>
                <c:pt idx="6866">
                  <c:v>35484</c:v>
                </c:pt>
                <c:pt idx="6867">
                  <c:v>35485</c:v>
                </c:pt>
                <c:pt idx="6868">
                  <c:v>35486</c:v>
                </c:pt>
                <c:pt idx="6869">
                  <c:v>35487</c:v>
                </c:pt>
                <c:pt idx="6870">
                  <c:v>35488</c:v>
                </c:pt>
                <c:pt idx="6871">
                  <c:v>35489</c:v>
                </c:pt>
                <c:pt idx="6872">
                  <c:v>35490</c:v>
                </c:pt>
                <c:pt idx="6873">
                  <c:v>35491</c:v>
                </c:pt>
                <c:pt idx="6874">
                  <c:v>35492</c:v>
                </c:pt>
                <c:pt idx="6875">
                  <c:v>35493</c:v>
                </c:pt>
                <c:pt idx="6876">
                  <c:v>35494</c:v>
                </c:pt>
                <c:pt idx="6877">
                  <c:v>35495</c:v>
                </c:pt>
                <c:pt idx="6878">
                  <c:v>35496</c:v>
                </c:pt>
                <c:pt idx="6879">
                  <c:v>35497</c:v>
                </c:pt>
                <c:pt idx="6880">
                  <c:v>35498</c:v>
                </c:pt>
                <c:pt idx="6881">
                  <c:v>35499</c:v>
                </c:pt>
                <c:pt idx="6882">
                  <c:v>35500</c:v>
                </c:pt>
                <c:pt idx="6883">
                  <c:v>35501</c:v>
                </c:pt>
                <c:pt idx="6884">
                  <c:v>35502</c:v>
                </c:pt>
                <c:pt idx="6885">
                  <c:v>35503</c:v>
                </c:pt>
                <c:pt idx="6886">
                  <c:v>35504</c:v>
                </c:pt>
                <c:pt idx="6887">
                  <c:v>35505</c:v>
                </c:pt>
                <c:pt idx="6888">
                  <c:v>35506</c:v>
                </c:pt>
                <c:pt idx="6889">
                  <c:v>35507</c:v>
                </c:pt>
                <c:pt idx="6890">
                  <c:v>35508</c:v>
                </c:pt>
                <c:pt idx="6891">
                  <c:v>35509</c:v>
                </c:pt>
                <c:pt idx="6892">
                  <c:v>35510</c:v>
                </c:pt>
                <c:pt idx="6893">
                  <c:v>35511</c:v>
                </c:pt>
                <c:pt idx="6894">
                  <c:v>35512</c:v>
                </c:pt>
                <c:pt idx="6895">
                  <c:v>35513</c:v>
                </c:pt>
                <c:pt idx="6896">
                  <c:v>35514</c:v>
                </c:pt>
                <c:pt idx="6897">
                  <c:v>35515</c:v>
                </c:pt>
                <c:pt idx="6898">
                  <c:v>35516</c:v>
                </c:pt>
                <c:pt idx="6899">
                  <c:v>35517</c:v>
                </c:pt>
                <c:pt idx="6900">
                  <c:v>35518</c:v>
                </c:pt>
                <c:pt idx="6901">
                  <c:v>35519</c:v>
                </c:pt>
                <c:pt idx="6902">
                  <c:v>35520</c:v>
                </c:pt>
                <c:pt idx="6903">
                  <c:v>35625</c:v>
                </c:pt>
                <c:pt idx="6904">
                  <c:v>35626</c:v>
                </c:pt>
                <c:pt idx="6905">
                  <c:v>35627</c:v>
                </c:pt>
                <c:pt idx="6906">
                  <c:v>35628</c:v>
                </c:pt>
                <c:pt idx="6907">
                  <c:v>35635</c:v>
                </c:pt>
                <c:pt idx="6908">
                  <c:v>35636</c:v>
                </c:pt>
                <c:pt idx="6909">
                  <c:v>35637</c:v>
                </c:pt>
                <c:pt idx="6910">
                  <c:v>35640</c:v>
                </c:pt>
                <c:pt idx="6911">
                  <c:v>35641</c:v>
                </c:pt>
                <c:pt idx="6912">
                  <c:v>35642</c:v>
                </c:pt>
                <c:pt idx="6913">
                  <c:v>35643</c:v>
                </c:pt>
                <c:pt idx="6914">
                  <c:v>35644</c:v>
                </c:pt>
                <c:pt idx="6915">
                  <c:v>35645</c:v>
                </c:pt>
                <c:pt idx="6916">
                  <c:v>35646</c:v>
                </c:pt>
                <c:pt idx="6917">
                  <c:v>35647</c:v>
                </c:pt>
                <c:pt idx="6918">
                  <c:v>35648</c:v>
                </c:pt>
                <c:pt idx="6919">
                  <c:v>35649</c:v>
                </c:pt>
                <c:pt idx="6920">
                  <c:v>35650</c:v>
                </c:pt>
                <c:pt idx="6921">
                  <c:v>35651</c:v>
                </c:pt>
                <c:pt idx="6922">
                  <c:v>35652</c:v>
                </c:pt>
                <c:pt idx="6923">
                  <c:v>35653</c:v>
                </c:pt>
                <c:pt idx="6924">
                  <c:v>35654</c:v>
                </c:pt>
                <c:pt idx="6925">
                  <c:v>35655</c:v>
                </c:pt>
                <c:pt idx="6926">
                  <c:v>35656</c:v>
                </c:pt>
                <c:pt idx="6927">
                  <c:v>35657</c:v>
                </c:pt>
                <c:pt idx="6928">
                  <c:v>35658</c:v>
                </c:pt>
                <c:pt idx="6929">
                  <c:v>35659</c:v>
                </c:pt>
                <c:pt idx="6930">
                  <c:v>35660</c:v>
                </c:pt>
                <c:pt idx="6931">
                  <c:v>35661</c:v>
                </c:pt>
                <c:pt idx="6932">
                  <c:v>35662</c:v>
                </c:pt>
                <c:pt idx="6933">
                  <c:v>35663</c:v>
                </c:pt>
                <c:pt idx="6934">
                  <c:v>35664</c:v>
                </c:pt>
                <c:pt idx="6935">
                  <c:v>35665</c:v>
                </c:pt>
                <c:pt idx="6936">
                  <c:v>35666</c:v>
                </c:pt>
                <c:pt idx="6937">
                  <c:v>35667</c:v>
                </c:pt>
                <c:pt idx="6938">
                  <c:v>35668</c:v>
                </c:pt>
                <c:pt idx="6939">
                  <c:v>35669</c:v>
                </c:pt>
                <c:pt idx="6940">
                  <c:v>35670</c:v>
                </c:pt>
                <c:pt idx="6941">
                  <c:v>35671</c:v>
                </c:pt>
                <c:pt idx="6942">
                  <c:v>35672</c:v>
                </c:pt>
                <c:pt idx="6943">
                  <c:v>35673</c:v>
                </c:pt>
                <c:pt idx="6944">
                  <c:v>35674</c:v>
                </c:pt>
                <c:pt idx="6945">
                  <c:v>35675</c:v>
                </c:pt>
                <c:pt idx="6946">
                  <c:v>35676</c:v>
                </c:pt>
                <c:pt idx="6947">
                  <c:v>35677</c:v>
                </c:pt>
                <c:pt idx="6948">
                  <c:v>35678</c:v>
                </c:pt>
                <c:pt idx="6949">
                  <c:v>35679</c:v>
                </c:pt>
                <c:pt idx="6950">
                  <c:v>35680</c:v>
                </c:pt>
                <c:pt idx="6951">
                  <c:v>35681</c:v>
                </c:pt>
                <c:pt idx="6952">
                  <c:v>35682</c:v>
                </c:pt>
                <c:pt idx="6953">
                  <c:v>35683</c:v>
                </c:pt>
                <c:pt idx="6954">
                  <c:v>35684</c:v>
                </c:pt>
                <c:pt idx="6955">
                  <c:v>35685</c:v>
                </c:pt>
                <c:pt idx="6956">
                  <c:v>35686</c:v>
                </c:pt>
                <c:pt idx="6957">
                  <c:v>35687</c:v>
                </c:pt>
                <c:pt idx="6958">
                  <c:v>35688</c:v>
                </c:pt>
                <c:pt idx="6959">
                  <c:v>35689</c:v>
                </c:pt>
                <c:pt idx="6960">
                  <c:v>35690</c:v>
                </c:pt>
                <c:pt idx="6961">
                  <c:v>35691</c:v>
                </c:pt>
                <c:pt idx="6962">
                  <c:v>35692</c:v>
                </c:pt>
                <c:pt idx="6963">
                  <c:v>35693</c:v>
                </c:pt>
                <c:pt idx="6964">
                  <c:v>35694</c:v>
                </c:pt>
                <c:pt idx="6965">
                  <c:v>35695</c:v>
                </c:pt>
                <c:pt idx="6966">
                  <c:v>35696</c:v>
                </c:pt>
                <c:pt idx="6967">
                  <c:v>35697</c:v>
                </c:pt>
                <c:pt idx="6968">
                  <c:v>35698</c:v>
                </c:pt>
                <c:pt idx="6969">
                  <c:v>35699</c:v>
                </c:pt>
                <c:pt idx="6970">
                  <c:v>35700</c:v>
                </c:pt>
                <c:pt idx="6971">
                  <c:v>35701</c:v>
                </c:pt>
                <c:pt idx="6972">
                  <c:v>35702</c:v>
                </c:pt>
                <c:pt idx="6973">
                  <c:v>35703</c:v>
                </c:pt>
                <c:pt idx="6974">
                  <c:v>35704</c:v>
                </c:pt>
                <c:pt idx="6975">
                  <c:v>35705</c:v>
                </c:pt>
                <c:pt idx="6976">
                  <c:v>35706</c:v>
                </c:pt>
                <c:pt idx="6977">
                  <c:v>35707</c:v>
                </c:pt>
                <c:pt idx="6978">
                  <c:v>35708</c:v>
                </c:pt>
                <c:pt idx="6979">
                  <c:v>35709</c:v>
                </c:pt>
                <c:pt idx="6980">
                  <c:v>35710</c:v>
                </c:pt>
                <c:pt idx="6981">
                  <c:v>35711</c:v>
                </c:pt>
                <c:pt idx="6982">
                  <c:v>35712</c:v>
                </c:pt>
                <c:pt idx="6983">
                  <c:v>35713</c:v>
                </c:pt>
                <c:pt idx="6984">
                  <c:v>35714</c:v>
                </c:pt>
                <c:pt idx="6985">
                  <c:v>35715</c:v>
                </c:pt>
                <c:pt idx="6986">
                  <c:v>35716</c:v>
                </c:pt>
                <c:pt idx="6987">
                  <c:v>35717</c:v>
                </c:pt>
                <c:pt idx="6988">
                  <c:v>35718</c:v>
                </c:pt>
                <c:pt idx="6989">
                  <c:v>35719</c:v>
                </c:pt>
                <c:pt idx="6990">
                  <c:v>35720</c:v>
                </c:pt>
                <c:pt idx="6991">
                  <c:v>35721</c:v>
                </c:pt>
                <c:pt idx="6992">
                  <c:v>35722</c:v>
                </c:pt>
                <c:pt idx="6993">
                  <c:v>35723</c:v>
                </c:pt>
                <c:pt idx="6994">
                  <c:v>35724</c:v>
                </c:pt>
                <c:pt idx="6995">
                  <c:v>35725</c:v>
                </c:pt>
                <c:pt idx="6996">
                  <c:v>35726</c:v>
                </c:pt>
                <c:pt idx="6997">
                  <c:v>35727</c:v>
                </c:pt>
                <c:pt idx="6998">
                  <c:v>35728</c:v>
                </c:pt>
                <c:pt idx="6999">
                  <c:v>35729</c:v>
                </c:pt>
                <c:pt idx="7000">
                  <c:v>35730</c:v>
                </c:pt>
                <c:pt idx="7001">
                  <c:v>35731</c:v>
                </c:pt>
                <c:pt idx="7002">
                  <c:v>35732</c:v>
                </c:pt>
                <c:pt idx="7003">
                  <c:v>35733</c:v>
                </c:pt>
                <c:pt idx="7004">
                  <c:v>35734</c:v>
                </c:pt>
                <c:pt idx="7005">
                  <c:v>35735</c:v>
                </c:pt>
                <c:pt idx="7006">
                  <c:v>35736</c:v>
                </c:pt>
                <c:pt idx="7007">
                  <c:v>35737</c:v>
                </c:pt>
                <c:pt idx="7008">
                  <c:v>35738</c:v>
                </c:pt>
                <c:pt idx="7009">
                  <c:v>35739</c:v>
                </c:pt>
                <c:pt idx="7010">
                  <c:v>35740</c:v>
                </c:pt>
                <c:pt idx="7011">
                  <c:v>35741</c:v>
                </c:pt>
                <c:pt idx="7012">
                  <c:v>35742</c:v>
                </c:pt>
                <c:pt idx="7013">
                  <c:v>35743</c:v>
                </c:pt>
                <c:pt idx="7014">
                  <c:v>35744</c:v>
                </c:pt>
                <c:pt idx="7015">
                  <c:v>35745</c:v>
                </c:pt>
                <c:pt idx="7016">
                  <c:v>35746</c:v>
                </c:pt>
                <c:pt idx="7017">
                  <c:v>35747</c:v>
                </c:pt>
                <c:pt idx="7018">
                  <c:v>35748</c:v>
                </c:pt>
                <c:pt idx="7019">
                  <c:v>35749</c:v>
                </c:pt>
                <c:pt idx="7020">
                  <c:v>35750</c:v>
                </c:pt>
                <c:pt idx="7021">
                  <c:v>35751</c:v>
                </c:pt>
                <c:pt idx="7022">
                  <c:v>35752</c:v>
                </c:pt>
                <c:pt idx="7023">
                  <c:v>35753</c:v>
                </c:pt>
                <c:pt idx="7024">
                  <c:v>35754</c:v>
                </c:pt>
                <c:pt idx="7025">
                  <c:v>35755</c:v>
                </c:pt>
                <c:pt idx="7026">
                  <c:v>35756</c:v>
                </c:pt>
                <c:pt idx="7027">
                  <c:v>35757</c:v>
                </c:pt>
                <c:pt idx="7028">
                  <c:v>35758</c:v>
                </c:pt>
                <c:pt idx="7029">
                  <c:v>35759</c:v>
                </c:pt>
                <c:pt idx="7030">
                  <c:v>35760</c:v>
                </c:pt>
                <c:pt idx="7031">
                  <c:v>35761</c:v>
                </c:pt>
                <c:pt idx="7032">
                  <c:v>35762</c:v>
                </c:pt>
                <c:pt idx="7033">
                  <c:v>35763</c:v>
                </c:pt>
                <c:pt idx="7034">
                  <c:v>35764</c:v>
                </c:pt>
                <c:pt idx="7035">
                  <c:v>35765</c:v>
                </c:pt>
                <c:pt idx="7036">
                  <c:v>35766</c:v>
                </c:pt>
                <c:pt idx="7037">
                  <c:v>35767</c:v>
                </c:pt>
                <c:pt idx="7038">
                  <c:v>35768</c:v>
                </c:pt>
                <c:pt idx="7039">
                  <c:v>35769</c:v>
                </c:pt>
                <c:pt idx="7040">
                  <c:v>35770</c:v>
                </c:pt>
                <c:pt idx="7041">
                  <c:v>35771</c:v>
                </c:pt>
                <c:pt idx="7042">
                  <c:v>35772</c:v>
                </c:pt>
                <c:pt idx="7043">
                  <c:v>35773</c:v>
                </c:pt>
                <c:pt idx="7044">
                  <c:v>35774</c:v>
                </c:pt>
                <c:pt idx="7045">
                  <c:v>35775</c:v>
                </c:pt>
                <c:pt idx="7046">
                  <c:v>35776</c:v>
                </c:pt>
                <c:pt idx="7047">
                  <c:v>35777</c:v>
                </c:pt>
                <c:pt idx="7048">
                  <c:v>35778</c:v>
                </c:pt>
                <c:pt idx="7049">
                  <c:v>35779</c:v>
                </c:pt>
                <c:pt idx="7050">
                  <c:v>35780</c:v>
                </c:pt>
                <c:pt idx="7051">
                  <c:v>35781</c:v>
                </c:pt>
                <c:pt idx="7052">
                  <c:v>35782</c:v>
                </c:pt>
                <c:pt idx="7053">
                  <c:v>35783</c:v>
                </c:pt>
                <c:pt idx="7054">
                  <c:v>35784</c:v>
                </c:pt>
                <c:pt idx="7055">
                  <c:v>35785</c:v>
                </c:pt>
                <c:pt idx="7056">
                  <c:v>35786</c:v>
                </c:pt>
                <c:pt idx="7057">
                  <c:v>35787</c:v>
                </c:pt>
                <c:pt idx="7058">
                  <c:v>35788</c:v>
                </c:pt>
                <c:pt idx="7059">
                  <c:v>35789</c:v>
                </c:pt>
                <c:pt idx="7060">
                  <c:v>35790</c:v>
                </c:pt>
                <c:pt idx="7061">
                  <c:v>35791</c:v>
                </c:pt>
                <c:pt idx="7062">
                  <c:v>35792</c:v>
                </c:pt>
                <c:pt idx="7063">
                  <c:v>35793</c:v>
                </c:pt>
                <c:pt idx="7064">
                  <c:v>35794</c:v>
                </c:pt>
                <c:pt idx="7065">
                  <c:v>35795</c:v>
                </c:pt>
                <c:pt idx="7066">
                  <c:v>35796</c:v>
                </c:pt>
                <c:pt idx="7067">
                  <c:v>35797</c:v>
                </c:pt>
                <c:pt idx="7068">
                  <c:v>35798</c:v>
                </c:pt>
                <c:pt idx="7069">
                  <c:v>35799</c:v>
                </c:pt>
                <c:pt idx="7070">
                  <c:v>35800</c:v>
                </c:pt>
                <c:pt idx="7071">
                  <c:v>35801</c:v>
                </c:pt>
                <c:pt idx="7072">
                  <c:v>35802</c:v>
                </c:pt>
                <c:pt idx="7073">
                  <c:v>35803</c:v>
                </c:pt>
                <c:pt idx="7074">
                  <c:v>35804</c:v>
                </c:pt>
                <c:pt idx="7075">
                  <c:v>35805</c:v>
                </c:pt>
                <c:pt idx="7076">
                  <c:v>35806</c:v>
                </c:pt>
                <c:pt idx="7077">
                  <c:v>35807</c:v>
                </c:pt>
                <c:pt idx="7078">
                  <c:v>35808</c:v>
                </c:pt>
                <c:pt idx="7079">
                  <c:v>35809</c:v>
                </c:pt>
                <c:pt idx="7080">
                  <c:v>35810</c:v>
                </c:pt>
                <c:pt idx="7081">
                  <c:v>35811</c:v>
                </c:pt>
                <c:pt idx="7082">
                  <c:v>35812</c:v>
                </c:pt>
                <c:pt idx="7083">
                  <c:v>35813</c:v>
                </c:pt>
                <c:pt idx="7084">
                  <c:v>35814</c:v>
                </c:pt>
                <c:pt idx="7085">
                  <c:v>35815</c:v>
                </c:pt>
                <c:pt idx="7086">
                  <c:v>35816</c:v>
                </c:pt>
                <c:pt idx="7087">
                  <c:v>35817</c:v>
                </c:pt>
                <c:pt idx="7088">
                  <c:v>35818</c:v>
                </c:pt>
                <c:pt idx="7089">
                  <c:v>35819</c:v>
                </c:pt>
                <c:pt idx="7090">
                  <c:v>35820</c:v>
                </c:pt>
                <c:pt idx="7091">
                  <c:v>35821</c:v>
                </c:pt>
                <c:pt idx="7092">
                  <c:v>35822</c:v>
                </c:pt>
                <c:pt idx="7093">
                  <c:v>35823</c:v>
                </c:pt>
                <c:pt idx="7094">
                  <c:v>35824</c:v>
                </c:pt>
                <c:pt idx="7095">
                  <c:v>35825</c:v>
                </c:pt>
                <c:pt idx="7096">
                  <c:v>35826</c:v>
                </c:pt>
                <c:pt idx="7097">
                  <c:v>35827</c:v>
                </c:pt>
                <c:pt idx="7098">
                  <c:v>35828</c:v>
                </c:pt>
                <c:pt idx="7099">
                  <c:v>35829</c:v>
                </c:pt>
                <c:pt idx="7100">
                  <c:v>35830</c:v>
                </c:pt>
                <c:pt idx="7101">
                  <c:v>35831</c:v>
                </c:pt>
                <c:pt idx="7102">
                  <c:v>35832</c:v>
                </c:pt>
                <c:pt idx="7103">
                  <c:v>35833</c:v>
                </c:pt>
                <c:pt idx="7104">
                  <c:v>35834</c:v>
                </c:pt>
                <c:pt idx="7105">
                  <c:v>35835</c:v>
                </c:pt>
                <c:pt idx="7106">
                  <c:v>35836</c:v>
                </c:pt>
                <c:pt idx="7107">
                  <c:v>35837</c:v>
                </c:pt>
                <c:pt idx="7108">
                  <c:v>35838</c:v>
                </c:pt>
                <c:pt idx="7109">
                  <c:v>35839</c:v>
                </c:pt>
                <c:pt idx="7110">
                  <c:v>35840</c:v>
                </c:pt>
                <c:pt idx="7111">
                  <c:v>35841</c:v>
                </c:pt>
                <c:pt idx="7112">
                  <c:v>35842</c:v>
                </c:pt>
                <c:pt idx="7113">
                  <c:v>35843</c:v>
                </c:pt>
                <c:pt idx="7114">
                  <c:v>35844</c:v>
                </c:pt>
                <c:pt idx="7115">
                  <c:v>35845</c:v>
                </c:pt>
                <c:pt idx="7116">
                  <c:v>35846</c:v>
                </c:pt>
                <c:pt idx="7117">
                  <c:v>35847</c:v>
                </c:pt>
                <c:pt idx="7118">
                  <c:v>35848</c:v>
                </c:pt>
                <c:pt idx="7119">
                  <c:v>35849</c:v>
                </c:pt>
                <c:pt idx="7120">
                  <c:v>35850</c:v>
                </c:pt>
                <c:pt idx="7121">
                  <c:v>35851</c:v>
                </c:pt>
                <c:pt idx="7122">
                  <c:v>35852</c:v>
                </c:pt>
                <c:pt idx="7123">
                  <c:v>35853</c:v>
                </c:pt>
                <c:pt idx="7124">
                  <c:v>35854</c:v>
                </c:pt>
                <c:pt idx="7125">
                  <c:v>35856</c:v>
                </c:pt>
                <c:pt idx="7126">
                  <c:v>35858</c:v>
                </c:pt>
                <c:pt idx="7127">
                  <c:v>35871</c:v>
                </c:pt>
                <c:pt idx="7128">
                  <c:v>35872</c:v>
                </c:pt>
                <c:pt idx="7129">
                  <c:v>35873</c:v>
                </c:pt>
                <c:pt idx="7130">
                  <c:v>35874</c:v>
                </c:pt>
                <c:pt idx="7131">
                  <c:v>35875</c:v>
                </c:pt>
                <c:pt idx="7132">
                  <c:v>35876</c:v>
                </c:pt>
                <c:pt idx="7133">
                  <c:v>35877</c:v>
                </c:pt>
                <c:pt idx="7134">
                  <c:v>35879</c:v>
                </c:pt>
                <c:pt idx="7135">
                  <c:v>35880</c:v>
                </c:pt>
                <c:pt idx="7136">
                  <c:v>35881</c:v>
                </c:pt>
                <c:pt idx="7137">
                  <c:v>35882</c:v>
                </c:pt>
                <c:pt idx="7138">
                  <c:v>35883</c:v>
                </c:pt>
                <c:pt idx="7139">
                  <c:v>35884</c:v>
                </c:pt>
                <c:pt idx="7140">
                  <c:v>35885</c:v>
                </c:pt>
                <c:pt idx="7141">
                  <c:v>35886</c:v>
                </c:pt>
                <c:pt idx="7142">
                  <c:v>35887</c:v>
                </c:pt>
                <c:pt idx="7143">
                  <c:v>35888</c:v>
                </c:pt>
                <c:pt idx="7144">
                  <c:v>35889</c:v>
                </c:pt>
                <c:pt idx="7145">
                  <c:v>35890</c:v>
                </c:pt>
                <c:pt idx="7146">
                  <c:v>35891</c:v>
                </c:pt>
                <c:pt idx="7147">
                  <c:v>35892</c:v>
                </c:pt>
                <c:pt idx="7148">
                  <c:v>35893</c:v>
                </c:pt>
                <c:pt idx="7149">
                  <c:v>35894</c:v>
                </c:pt>
                <c:pt idx="7150">
                  <c:v>35895</c:v>
                </c:pt>
                <c:pt idx="7151">
                  <c:v>35896</c:v>
                </c:pt>
                <c:pt idx="7152">
                  <c:v>35897</c:v>
                </c:pt>
                <c:pt idx="7153">
                  <c:v>35898</c:v>
                </c:pt>
                <c:pt idx="7154">
                  <c:v>35899</c:v>
                </c:pt>
                <c:pt idx="7155">
                  <c:v>35900</c:v>
                </c:pt>
                <c:pt idx="7156">
                  <c:v>35901</c:v>
                </c:pt>
                <c:pt idx="7157">
                  <c:v>35902</c:v>
                </c:pt>
                <c:pt idx="7158">
                  <c:v>35903</c:v>
                </c:pt>
                <c:pt idx="7159">
                  <c:v>35904</c:v>
                </c:pt>
                <c:pt idx="7160">
                  <c:v>35905</c:v>
                </c:pt>
                <c:pt idx="7161">
                  <c:v>35906</c:v>
                </c:pt>
                <c:pt idx="7162">
                  <c:v>35907</c:v>
                </c:pt>
                <c:pt idx="7163">
                  <c:v>35908</c:v>
                </c:pt>
                <c:pt idx="7164">
                  <c:v>35909</c:v>
                </c:pt>
                <c:pt idx="7165">
                  <c:v>35910</c:v>
                </c:pt>
                <c:pt idx="7166">
                  <c:v>35911</c:v>
                </c:pt>
                <c:pt idx="7167">
                  <c:v>35912</c:v>
                </c:pt>
                <c:pt idx="7168">
                  <c:v>35913</c:v>
                </c:pt>
                <c:pt idx="7169">
                  <c:v>35914</c:v>
                </c:pt>
                <c:pt idx="7170">
                  <c:v>35915</c:v>
                </c:pt>
                <c:pt idx="7171">
                  <c:v>35917</c:v>
                </c:pt>
                <c:pt idx="7172">
                  <c:v>35918</c:v>
                </c:pt>
                <c:pt idx="7173">
                  <c:v>35919</c:v>
                </c:pt>
                <c:pt idx="7174">
                  <c:v>35920</c:v>
                </c:pt>
                <c:pt idx="7175">
                  <c:v>35921</c:v>
                </c:pt>
                <c:pt idx="7176">
                  <c:v>35922</c:v>
                </c:pt>
                <c:pt idx="7177">
                  <c:v>35923</c:v>
                </c:pt>
                <c:pt idx="7178">
                  <c:v>35924</c:v>
                </c:pt>
                <c:pt idx="7179">
                  <c:v>35925</c:v>
                </c:pt>
                <c:pt idx="7180">
                  <c:v>35926</c:v>
                </c:pt>
                <c:pt idx="7181">
                  <c:v>35927</c:v>
                </c:pt>
                <c:pt idx="7182">
                  <c:v>35928</c:v>
                </c:pt>
                <c:pt idx="7183">
                  <c:v>35929</c:v>
                </c:pt>
                <c:pt idx="7184">
                  <c:v>35930</c:v>
                </c:pt>
                <c:pt idx="7185">
                  <c:v>35931</c:v>
                </c:pt>
                <c:pt idx="7186">
                  <c:v>35932</c:v>
                </c:pt>
                <c:pt idx="7187">
                  <c:v>35933</c:v>
                </c:pt>
                <c:pt idx="7188">
                  <c:v>35934</c:v>
                </c:pt>
                <c:pt idx="7189">
                  <c:v>35935</c:v>
                </c:pt>
                <c:pt idx="7190">
                  <c:v>35936</c:v>
                </c:pt>
                <c:pt idx="7191">
                  <c:v>35937</c:v>
                </c:pt>
                <c:pt idx="7192">
                  <c:v>35938</c:v>
                </c:pt>
                <c:pt idx="7193">
                  <c:v>35939</c:v>
                </c:pt>
                <c:pt idx="7194">
                  <c:v>35940</c:v>
                </c:pt>
                <c:pt idx="7195">
                  <c:v>35941</c:v>
                </c:pt>
                <c:pt idx="7196">
                  <c:v>35942</c:v>
                </c:pt>
                <c:pt idx="7197">
                  <c:v>35943</c:v>
                </c:pt>
                <c:pt idx="7198">
                  <c:v>35944</c:v>
                </c:pt>
                <c:pt idx="7199">
                  <c:v>35945</c:v>
                </c:pt>
                <c:pt idx="7200">
                  <c:v>35946</c:v>
                </c:pt>
                <c:pt idx="7201">
                  <c:v>35947</c:v>
                </c:pt>
                <c:pt idx="7202">
                  <c:v>35948</c:v>
                </c:pt>
                <c:pt idx="7203">
                  <c:v>35949</c:v>
                </c:pt>
                <c:pt idx="7204">
                  <c:v>35950</c:v>
                </c:pt>
                <c:pt idx="7205">
                  <c:v>35951</c:v>
                </c:pt>
                <c:pt idx="7206">
                  <c:v>35952</c:v>
                </c:pt>
                <c:pt idx="7207">
                  <c:v>35953</c:v>
                </c:pt>
                <c:pt idx="7208">
                  <c:v>35954</c:v>
                </c:pt>
                <c:pt idx="7209">
                  <c:v>35955</c:v>
                </c:pt>
                <c:pt idx="7210">
                  <c:v>35956</c:v>
                </c:pt>
                <c:pt idx="7211">
                  <c:v>35957</c:v>
                </c:pt>
                <c:pt idx="7212">
                  <c:v>35958</c:v>
                </c:pt>
                <c:pt idx="7213">
                  <c:v>35959</c:v>
                </c:pt>
                <c:pt idx="7214">
                  <c:v>35960</c:v>
                </c:pt>
                <c:pt idx="7215">
                  <c:v>35961</c:v>
                </c:pt>
                <c:pt idx="7216">
                  <c:v>35962</c:v>
                </c:pt>
                <c:pt idx="7217">
                  <c:v>35963</c:v>
                </c:pt>
                <c:pt idx="7218">
                  <c:v>35964</c:v>
                </c:pt>
                <c:pt idx="7219">
                  <c:v>35965</c:v>
                </c:pt>
                <c:pt idx="7220">
                  <c:v>35966</c:v>
                </c:pt>
                <c:pt idx="7221">
                  <c:v>35967</c:v>
                </c:pt>
                <c:pt idx="7222">
                  <c:v>35968</c:v>
                </c:pt>
                <c:pt idx="7223">
                  <c:v>35969</c:v>
                </c:pt>
                <c:pt idx="7224">
                  <c:v>35970</c:v>
                </c:pt>
                <c:pt idx="7225">
                  <c:v>35971</c:v>
                </c:pt>
                <c:pt idx="7226">
                  <c:v>35972</c:v>
                </c:pt>
                <c:pt idx="7227">
                  <c:v>35973</c:v>
                </c:pt>
                <c:pt idx="7228">
                  <c:v>35974</c:v>
                </c:pt>
                <c:pt idx="7229">
                  <c:v>35975</c:v>
                </c:pt>
                <c:pt idx="7230">
                  <c:v>35976</c:v>
                </c:pt>
                <c:pt idx="7231">
                  <c:v>35977</c:v>
                </c:pt>
                <c:pt idx="7232">
                  <c:v>35978</c:v>
                </c:pt>
                <c:pt idx="7233">
                  <c:v>35979</c:v>
                </c:pt>
                <c:pt idx="7234">
                  <c:v>35980</c:v>
                </c:pt>
                <c:pt idx="7235">
                  <c:v>35981</c:v>
                </c:pt>
                <c:pt idx="7236">
                  <c:v>35982</c:v>
                </c:pt>
                <c:pt idx="7237">
                  <c:v>35983</c:v>
                </c:pt>
                <c:pt idx="7238">
                  <c:v>35984</c:v>
                </c:pt>
                <c:pt idx="7239">
                  <c:v>35985</c:v>
                </c:pt>
                <c:pt idx="7240">
                  <c:v>35986</c:v>
                </c:pt>
                <c:pt idx="7241">
                  <c:v>35987</c:v>
                </c:pt>
                <c:pt idx="7242">
                  <c:v>35988</c:v>
                </c:pt>
                <c:pt idx="7243">
                  <c:v>35989</c:v>
                </c:pt>
                <c:pt idx="7244">
                  <c:v>35990</c:v>
                </c:pt>
                <c:pt idx="7245">
                  <c:v>35991</c:v>
                </c:pt>
                <c:pt idx="7246">
                  <c:v>35992</c:v>
                </c:pt>
                <c:pt idx="7247">
                  <c:v>35993</c:v>
                </c:pt>
                <c:pt idx="7248">
                  <c:v>35994</c:v>
                </c:pt>
                <c:pt idx="7249">
                  <c:v>35995</c:v>
                </c:pt>
                <c:pt idx="7250">
                  <c:v>35996</c:v>
                </c:pt>
                <c:pt idx="7251">
                  <c:v>35997</c:v>
                </c:pt>
                <c:pt idx="7252">
                  <c:v>35998</c:v>
                </c:pt>
                <c:pt idx="7253">
                  <c:v>35999</c:v>
                </c:pt>
                <c:pt idx="7254">
                  <c:v>36000</c:v>
                </c:pt>
                <c:pt idx="7255">
                  <c:v>36001</c:v>
                </c:pt>
                <c:pt idx="7256">
                  <c:v>36002</c:v>
                </c:pt>
                <c:pt idx="7257">
                  <c:v>36003</c:v>
                </c:pt>
                <c:pt idx="7258">
                  <c:v>36004</c:v>
                </c:pt>
                <c:pt idx="7259">
                  <c:v>36005</c:v>
                </c:pt>
                <c:pt idx="7260">
                  <c:v>36006</c:v>
                </c:pt>
                <c:pt idx="7261">
                  <c:v>36007</c:v>
                </c:pt>
                <c:pt idx="7262">
                  <c:v>36008</c:v>
                </c:pt>
                <c:pt idx="7263">
                  <c:v>36009</c:v>
                </c:pt>
                <c:pt idx="7264">
                  <c:v>36010</c:v>
                </c:pt>
                <c:pt idx="7265">
                  <c:v>36011</c:v>
                </c:pt>
                <c:pt idx="7266">
                  <c:v>36012</c:v>
                </c:pt>
                <c:pt idx="7267">
                  <c:v>36013</c:v>
                </c:pt>
                <c:pt idx="7268">
                  <c:v>36014</c:v>
                </c:pt>
                <c:pt idx="7269">
                  <c:v>36015</c:v>
                </c:pt>
                <c:pt idx="7270">
                  <c:v>36016</c:v>
                </c:pt>
                <c:pt idx="7271">
                  <c:v>36017</c:v>
                </c:pt>
                <c:pt idx="7272">
                  <c:v>36018</c:v>
                </c:pt>
                <c:pt idx="7273">
                  <c:v>36019</c:v>
                </c:pt>
                <c:pt idx="7274">
                  <c:v>36020</c:v>
                </c:pt>
                <c:pt idx="7275">
                  <c:v>36021</c:v>
                </c:pt>
                <c:pt idx="7276">
                  <c:v>36022</c:v>
                </c:pt>
                <c:pt idx="7277">
                  <c:v>36023</c:v>
                </c:pt>
                <c:pt idx="7278">
                  <c:v>36024</c:v>
                </c:pt>
                <c:pt idx="7279">
                  <c:v>36025</c:v>
                </c:pt>
                <c:pt idx="7280">
                  <c:v>36026</c:v>
                </c:pt>
                <c:pt idx="7281">
                  <c:v>36027</c:v>
                </c:pt>
                <c:pt idx="7282">
                  <c:v>36028</c:v>
                </c:pt>
                <c:pt idx="7283">
                  <c:v>36029</c:v>
                </c:pt>
                <c:pt idx="7284">
                  <c:v>36030</c:v>
                </c:pt>
                <c:pt idx="7285">
                  <c:v>36031</c:v>
                </c:pt>
                <c:pt idx="7286">
                  <c:v>36032</c:v>
                </c:pt>
                <c:pt idx="7287">
                  <c:v>36033</c:v>
                </c:pt>
                <c:pt idx="7288">
                  <c:v>36034</c:v>
                </c:pt>
                <c:pt idx="7289">
                  <c:v>36035</c:v>
                </c:pt>
                <c:pt idx="7290">
                  <c:v>36036</c:v>
                </c:pt>
                <c:pt idx="7291">
                  <c:v>36037</c:v>
                </c:pt>
                <c:pt idx="7292">
                  <c:v>36038</c:v>
                </c:pt>
                <c:pt idx="7293">
                  <c:v>36039</c:v>
                </c:pt>
                <c:pt idx="7294">
                  <c:v>36040</c:v>
                </c:pt>
                <c:pt idx="7295">
                  <c:v>36041</c:v>
                </c:pt>
                <c:pt idx="7296">
                  <c:v>36042</c:v>
                </c:pt>
                <c:pt idx="7297">
                  <c:v>36043</c:v>
                </c:pt>
                <c:pt idx="7298">
                  <c:v>36044</c:v>
                </c:pt>
                <c:pt idx="7299">
                  <c:v>36045</c:v>
                </c:pt>
                <c:pt idx="7300">
                  <c:v>36046</c:v>
                </c:pt>
                <c:pt idx="7301">
                  <c:v>36047</c:v>
                </c:pt>
                <c:pt idx="7302">
                  <c:v>36048</c:v>
                </c:pt>
                <c:pt idx="7303">
                  <c:v>36049</c:v>
                </c:pt>
                <c:pt idx="7304">
                  <c:v>36050</c:v>
                </c:pt>
                <c:pt idx="7305">
                  <c:v>36051</c:v>
                </c:pt>
                <c:pt idx="7306">
                  <c:v>36052</c:v>
                </c:pt>
                <c:pt idx="7307">
                  <c:v>36053</c:v>
                </c:pt>
                <c:pt idx="7308">
                  <c:v>36054</c:v>
                </c:pt>
                <c:pt idx="7309">
                  <c:v>36055</c:v>
                </c:pt>
                <c:pt idx="7310">
                  <c:v>36056</c:v>
                </c:pt>
                <c:pt idx="7311">
                  <c:v>36057</c:v>
                </c:pt>
                <c:pt idx="7312">
                  <c:v>36058</c:v>
                </c:pt>
                <c:pt idx="7313">
                  <c:v>36059</c:v>
                </c:pt>
                <c:pt idx="7314">
                  <c:v>36060</c:v>
                </c:pt>
                <c:pt idx="7315">
                  <c:v>36061</c:v>
                </c:pt>
                <c:pt idx="7316">
                  <c:v>36062</c:v>
                </c:pt>
                <c:pt idx="7317">
                  <c:v>36063</c:v>
                </c:pt>
                <c:pt idx="7318">
                  <c:v>36064</c:v>
                </c:pt>
                <c:pt idx="7319">
                  <c:v>36065</c:v>
                </c:pt>
                <c:pt idx="7320">
                  <c:v>36066</c:v>
                </c:pt>
                <c:pt idx="7321">
                  <c:v>36067</c:v>
                </c:pt>
                <c:pt idx="7322">
                  <c:v>36068</c:v>
                </c:pt>
                <c:pt idx="7323">
                  <c:v>36070</c:v>
                </c:pt>
                <c:pt idx="7324">
                  <c:v>36071</c:v>
                </c:pt>
                <c:pt idx="7325">
                  <c:v>36073</c:v>
                </c:pt>
                <c:pt idx="7326">
                  <c:v>36074</c:v>
                </c:pt>
                <c:pt idx="7327">
                  <c:v>36076</c:v>
                </c:pt>
                <c:pt idx="7328">
                  <c:v>36077</c:v>
                </c:pt>
                <c:pt idx="7329">
                  <c:v>36078</c:v>
                </c:pt>
                <c:pt idx="7330">
                  <c:v>36079</c:v>
                </c:pt>
                <c:pt idx="7331">
                  <c:v>36080</c:v>
                </c:pt>
                <c:pt idx="7332">
                  <c:v>36081</c:v>
                </c:pt>
                <c:pt idx="7333">
                  <c:v>36082</c:v>
                </c:pt>
                <c:pt idx="7334">
                  <c:v>36083</c:v>
                </c:pt>
                <c:pt idx="7335">
                  <c:v>36087</c:v>
                </c:pt>
                <c:pt idx="7336">
                  <c:v>36088</c:v>
                </c:pt>
                <c:pt idx="7337">
                  <c:v>36092</c:v>
                </c:pt>
                <c:pt idx="7338">
                  <c:v>36093</c:v>
                </c:pt>
                <c:pt idx="7339">
                  <c:v>36095</c:v>
                </c:pt>
                <c:pt idx="7340">
                  <c:v>36096</c:v>
                </c:pt>
                <c:pt idx="7341">
                  <c:v>36097</c:v>
                </c:pt>
                <c:pt idx="7342">
                  <c:v>36098</c:v>
                </c:pt>
                <c:pt idx="7343">
                  <c:v>36099</c:v>
                </c:pt>
                <c:pt idx="7344">
                  <c:v>36100</c:v>
                </c:pt>
                <c:pt idx="7345">
                  <c:v>36101</c:v>
                </c:pt>
                <c:pt idx="7346">
                  <c:v>36102</c:v>
                </c:pt>
                <c:pt idx="7347">
                  <c:v>36103</c:v>
                </c:pt>
                <c:pt idx="7348">
                  <c:v>36104</c:v>
                </c:pt>
                <c:pt idx="7349">
                  <c:v>36105</c:v>
                </c:pt>
                <c:pt idx="7350">
                  <c:v>36106</c:v>
                </c:pt>
                <c:pt idx="7351">
                  <c:v>36107</c:v>
                </c:pt>
                <c:pt idx="7352">
                  <c:v>36108</c:v>
                </c:pt>
                <c:pt idx="7353">
                  <c:v>36109</c:v>
                </c:pt>
                <c:pt idx="7354">
                  <c:v>36110</c:v>
                </c:pt>
                <c:pt idx="7355">
                  <c:v>36111</c:v>
                </c:pt>
                <c:pt idx="7356">
                  <c:v>36112</c:v>
                </c:pt>
                <c:pt idx="7357">
                  <c:v>36113</c:v>
                </c:pt>
                <c:pt idx="7358">
                  <c:v>36114</c:v>
                </c:pt>
                <c:pt idx="7359">
                  <c:v>36115</c:v>
                </c:pt>
                <c:pt idx="7360">
                  <c:v>36116</c:v>
                </c:pt>
                <c:pt idx="7361">
                  <c:v>36117</c:v>
                </c:pt>
                <c:pt idx="7362">
                  <c:v>36118</c:v>
                </c:pt>
                <c:pt idx="7363">
                  <c:v>36119</c:v>
                </c:pt>
                <c:pt idx="7364">
                  <c:v>36120</c:v>
                </c:pt>
                <c:pt idx="7365">
                  <c:v>36121</c:v>
                </c:pt>
                <c:pt idx="7366">
                  <c:v>36123</c:v>
                </c:pt>
                <c:pt idx="7367">
                  <c:v>36124</c:v>
                </c:pt>
                <c:pt idx="7368">
                  <c:v>36125</c:v>
                </c:pt>
                <c:pt idx="7369">
                  <c:v>36126</c:v>
                </c:pt>
                <c:pt idx="7370">
                  <c:v>36127</c:v>
                </c:pt>
                <c:pt idx="7371">
                  <c:v>36128</c:v>
                </c:pt>
                <c:pt idx="7372">
                  <c:v>36129</c:v>
                </c:pt>
                <c:pt idx="7373">
                  <c:v>36130</c:v>
                </c:pt>
                <c:pt idx="7374">
                  <c:v>36131</c:v>
                </c:pt>
                <c:pt idx="7375">
                  <c:v>36132</c:v>
                </c:pt>
                <c:pt idx="7376">
                  <c:v>36136</c:v>
                </c:pt>
                <c:pt idx="7377">
                  <c:v>36137</c:v>
                </c:pt>
                <c:pt idx="7378">
                  <c:v>36138</c:v>
                </c:pt>
                <c:pt idx="7379">
                  <c:v>36139</c:v>
                </c:pt>
                <c:pt idx="7380">
                  <c:v>36140</c:v>
                </c:pt>
                <c:pt idx="7381">
                  <c:v>36141</c:v>
                </c:pt>
                <c:pt idx="7382">
                  <c:v>36142</c:v>
                </c:pt>
                <c:pt idx="7383">
                  <c:v>36143</c:v>
                </c:pt>
                <c:pt idx="7384">
                  <c:v>36144</c:v>
                </c:pt>
                <c:pt idx="7385">
                  <c:v>36145</c:v>
                </c:pt>
                <c:pt idx="7386">
                  <c:v>36146</c:v>
                </c:pt>
                <c:pt idx="7387">
                  <c:v>36147</c:v>
                </c:pt>
                <c:pt idx="7388">
                  <c:v>36148</c:v>
                </c:pt>
                <c:pt idx="7389">
                  <c:v>36149</c:v>
                </c:pt>
                <c:pt idx="7390">
                  <c:v>36150</c:v>
                </c:pt>
                <c:pt idx="7391">
                  <c:v>36151</c:v>
                </c:pt>
                <c:pt idx="7392">
                  <c:v>36152</c:v>
                </c:pt>
                <c:pt idx="7393">
                  <c:v>36153</c:v>
                </c:pt>
                <c:pt idx="7394">
                  <c:v>36154</c:v>
                </c:pt>
                <c:pt idx="7395">
                  <c:v>36155</c:v>
                </c:pt>
                <c:pt idx="7396">
                  <c:v>36156</c:v>
                </c:pt>
                <c:pt idx="7397">
                  <c:v>36157</c:v>
                </c:pt>
                <c:pt idx="7398">
                  <c:v>36158</c:v>
                </c:pt>
                <c:pt idx="7399">
                  <c:v>36159</c:v>
                </c:pt>
                <c:pt idx="7400">
                  <c:v>36160</c:v>
                </c:pt>
                <c:pt idx="7401">
                  <c:v>36161</c:v>
                </c:pt>
                <c:pt idx="7402">
                  <c:v>36162</c:v>
                </c:pt>
                <c:pt idx="7403">
                  <c:v>36163</c:v>
                </c:pt>
                <c:pt idx="7404">
                  <c:v>36164</c:v>
                </c:pt>
                <c:pt idx="7405">
                  <c:v>36165</c:v>
                </c:pt>
                <c:pt idx="7406">
                  <c:v>36166</c:v>
                </c:pt>
                <c:pt idx="7407">
                  <c:v>36167</c:v>
                </c:pt>
                <c:pt idx="7408">
                  <c:v>36168</c:v>
                </c:pt>
                <c:pt idx="7409">
                  <c:v>36172</c:v>
                </c:pt>
                <c:pt idx="7410">
                  <c:v>36173</c:v>
                </c:pt>
                <c:pt idx="7411">
                  <c:v>36174</c:v>
                </c:pt>
                <c:pt idx="7412">
                  <c:v>36178</c:v>
                </c:pt>
                <c:pt idx="7413">
                  <c:v>36180</c:v>
                </c:pt>
                <c:pt idx="7414">
                  <c:v>36181</c:v>
                </c:pt>
                <c:pt idx="7415">
                  <c:v>36182</c:v>
                </c:pt>
                <c:pt idx="7416">
                  <c:v>36183</c:v>
                </c:pt>
                <c:pt idx="7417">
                  <c:v>36184</c:v>
                </c:pt>
                <c:pt idx="7418">
                  <c:v>36185</c:v>
                </c:pt>
                <c:pt idx="7419">
                  <c:v>36186</c:v>
                </c:pt>
                <c:pt idx="7420">
                  <c:v>36187</c:v>
                </c:pt>
                <c:pt idx="7421">
                  <c:v>36188</c:v>
                </c:pt>
                <c:pt idx="7422">
                  <c:v>36189</c:v>
                </c:pt>
                <c:pt idx="7423">
                  <c:v>36193</c:v>
                </c:pt>
                <c:pt idx="7424">
                  <c:v>36194</c:v>
                </c:pt>
                <c:pt idx="7425">
                  <c:v>36195</c:v>
                </c:pt>
                <c:pt idx="7426">
                  <c:v>36196</c:v>
                </c:pt>
                <c:pt idx="7427">
                  <c:v>36197</c:v>
                </c:pt>
                <c:pt idx="7428">
                  <c:v>36200</c:v>
                </c:pt>
                <c:pt idx="7429">
                  <c:v>36202</c:v>
                </c:pt>
                <c:pt idx="7430">
                  <c:v>36203</c:v>
                </c:pt>
                <c:pt idx="7431">
                  <c:v>36204</c:v>
                </c:pt>
                <c:pt idx="7432">
                  <c:v>36207</c:v>
                </c:pt>
                <c:pt idx="7433">
                  <c:v>36208</c:v>
                </c:pt>
                <c:pt idx="7434">
                  <c:v>36209</c:v>
                </c:pt>
                <c:pt idx="7435">
                  <c:v>36210</c:v>
                </c:pt>
                <c:pt idx="7436">
                  <c:v>36211</c:v>
                </c:pt>
                <c:pt idx="7437">
                  <c:v>36212</c:v>
                </c:pt>
                <c:pt idx="7438">
                  <c:v>36213</c:v>
                </c:pt>
                <c:pt idx="7439">
                  <c:v>36214</c:v>
                </c:pt>
                <c:pt idx="7440">
                  <c:v>36215</c:v>
                </c:pt>
                <c:pt idx="7441">
                  <c:v>36216</c:v>
                </c:pt>
                <c:pt idx="7442">
                  <c:v>36219</c:v>
                </c:pt>
                <c:pt idx="7443">
                  <c:v>36251</c:v>
                </c:pt>
                <c:pt idx="7444">
                  <c:v>36258</c:v>
                </c:pt>
                <c:pt idx="7445">
                  <c:v>36259</c:v>
                </c:pt>
                <c:pt idx="7446">
                  <c:v>36260</c:v>
                </c:pt>
                <c:pt idx="7447">
                  <c:v>36261</c:v>
                </c:pt>
                <c:pt idx="7448">
                  <c:v>36262</c:v>
                </c:pt>
                <c:pt idx="7449">
                  <c:v>36263</c:v>
                </c:pt>
                <c:pt idx="7450">
                  <c:v>36264</c:v>
                </c:pt>
                <c:pt idx="7451">
                  <c:v>36265</c:v>
                </c:pt>
                <c:pt idx="7452">
                  <c:v>36270</c:v>
                </c:pt>
                <c:pt idx="7453">
                  <c:v>36271</c:v>
                </c:pt>
                <c:pt idx="7454">
                  <c:v>36272</c:v>
                </c:pt>
                <c:pt idx="7455">
                  <c:v>36273</c:v>
                </c:pt>
                <c:pt idx="7456">
                  <c:v>36274</c:v>
                </c:pt>
                <c:pt idx="7457">
                  <c:v>36275</c:v>
                </c:pt>
                <c:pt idx="7458">
                  <c:v>36276</c:v>
                </c:pt>
                <c:pt idx="7459">
                  <c:v>36277</c:v>
                </c:pt>
                <c:pt idx="7460">
                  <c:v>36278</c:v>
                </c:pt>
                <c:pt idx="7461">
                  <c:v>36279</c:v>
                </c:pt>
                <c:pt idx="7462">
                  <c:v>36280</c:v>
                </c:pt>
                <c:pt idx="7463">
                  <c:v>36281</c:v>
                </c:pt>
                <c:pt idx="7464">
                  <c:v>36282</c:v>
                </c:pt>
                <c:pt idx="7465">
                  <c:v>36283</c:v>
                </c:pt>
                <c:pt idx="7466">
                  <c:v>36284</c:v>
                </c:pt>
                <c:pt idx="7467">
                  <c:v>36285</c:v>
                </c:pt>
                <c:pt idx="7468">
                  <c:v>36286</c:v>
                </c:pt>
                <c:pt idx="7469">
                  <c:v>36287</c:v>
                </c:pt>
                <c:pt idx="7470">
                  <c:v>36291</c:v>
                </c:pt>
                <c:pt idx="7471">
                  <c:v>36292</c:v>
                </c:pt>
                <c:pt idx="7472">
                  <c:v>36293</c:v>
                </c:pt>
                <c:pt idx="7473">
                  <c:v>36294</c:v>
                </c:pt>
                <c:pt idx="7474">
                  <c:v>36295</c:v>
                </c:pt>
                <c:pt idx="7475">
                  <c:v>36296</c:v>
                </c:pt>
                <c:pt idx="7476">
                  <c:v>36297</c:v>
                </c:pt>
                <c:pt idx="7477">
                  <c:v>36298</c:v>
                </c:pt>
                <c:pt idx="7478">
                  <c:v>36299</c:v>
                </c:pt>
                <c:pt idx="7479">
                  <c:v>36300</c:v>
                </c:pt>
                <c:pt idx="7480">
                  <c:v>36301</c:v>
                </c:pt>
                <c:pt idx="7481">
                  <c:v>36302</c:v>
                </c:pt>
                <c:pt idx="7482">
                  <c:v>36303</c:v>
                </c:pt>
                <c:pt idx="7483">
                  <c:v>36305</c:v>
                </c:pt>
                <c:pt idx="7484">
                  <c:v>36306</c:v>
                </c:pt>
                <c:pt idx="7485">
                  <c:v>36307</c:v>
                </c:pt>
                <c:pt idx="7486">
                  <c:v>36308</c:v>
                </c:pt>
                <c:pt idx="7487">
                  <c:v>36311</c:v>
                </c:pt>
                <c:pt idx="7488">
                  <c:v>36313</c:v>
                </c:pt>
                <c:pt idx="7489">
                  <c:v>36314</c:v>
                </c:pt>
                <c:pt idx="7490">
                  <c:v>36316</c:v>
                </c:pt>
                <c:pt idx="7491">
                  <c:v>36317</c:v>
                </c:pt>
                <c:pt idx="7492">
                  <c:v>36318</c:v>
                </c:pt>
                <c:pt idx="7493">
                  <c:v>36319</c:v>
                </c:pt>
                <c:pt idx="7494">
                  <c:v>36320</c:v>
                </c:pt>
                <c:pt idx="7495">
                  <c:v>36321</c:v>
                </c:pt>
                <c:pt idx="7496">
                  <c:v>36322</c:v>
                </c:pt>
                <c:pt idx="7497">
                  <c:v>36323</c:v>
                </c:pt>
                <c:pt idx="7498">
                  <c:v>36324</c:v>
                </c:pt>
                <c:pt idx="7499">
                  <c:v>36325</c:v>
                </c:pt>
                <c:pt idx="7500">
                  <c:v>36326</c:v>
                </c:pt>
                <c:pt idx="7501">
                  <c:v>36327</c:v>
                </c:pt>
                <c:pt idx="7502">
                  <c:v>36328</c:v>
                </c:pt>
                <c:pt idx="7503">
                  <c:v>36329</c:v>
                </c:pt>
                <c:pt idx="7504">
                  <c:v>36332</c:v>
                </c:pt>
                <c:pt idx="7505">
                  <c:v>36333</c:v>
                </c:pt>
                <c:pt idx="7506">
                  <c:v>36334</c:v>
                </c:pt>
                <c:pt idx="7507">
                  <c:v>36335</c:v>
                </c:pt>
                <c:pt idx="7508">
                  <c:v>36336</c:v>
                </c:pt>
                <c:pt idx="7509">
                  <c:v>36337</c:v>
                </c:pt>
                <c:pt idx="7510">
                  <c:v>36338</c:v>
                </c:pt>
                <c:pt idx="7511">
                  <c:v>36339</c:v>
                </c:pt>
                <c:pt idx="7512">
                  <c:v>36340</c:v>
                </c:pt>
                <c:pt idx="7513">
                  <c:v>36341</c:v>
                </c:pt>
                <c:pt idx="7514">
                  <c:v>36342</c:v>
                </c:pt>
                <c:pt idx="7515">
                  <c:v>36343</c:v>
                </c:pt>
                <c:pt idx="7516">
                  <c:v>36344</c:v>
                </c:pt>
                <c:pt idx="7517">
                  <c:v>36345</c:v>
                </c:pt>
                <c:pt idx="7518">
                  <c:v>36346</c:v>
                </c:pt>
                <c:pt idx="7519">
                  <c:v>36347</c:v>
                </c:pt>
                <c:pt idx="7520">
                  <c:v>36348</c:v>
                </c:pt>
                <c:pt idx="7521">
                  <c:v>36349</c:v>
                </c:pt>
                <c:pt idx="7522">
                  <c:v>36350</c:v>
                </c:pt>
                <c:pt idx="7523">
                  <c:v>36351</c:v>
                </c:pt>
                <c:pt idx="7524">
                  <c:v>36352</c:v>
                </c:pt>
                <c:pt idx="7525">
                  <c:v>36353</c:v>
                </c:pt>
                <c:pt idx="7526">
                  <c:v>36354</c:v>
                </c:pt>
                <c:pt idx="7527">
                  <c:v>36355</c:v>
                </c:pt>
                <c:pt idx="7528">
                  <c:v>36356</c:v>
                </c:pt>
                <c:pt idx="7529">
                  <c:v>36357</c:v>
                </c:pt>
                <c:pt idx="7530">
                  <c:v>36358</c:v>
                </c:pt>
                <c:pt idx="7531">
                  <c:v>36359</c:v>
                </c:pt>
                <c:pt idx="7532">
                  <c:v>36360</c:v>
                </c:pt>
                <c:pt idx="7533">
                  <c:v>36361</c:v>
                </c:pt>
                <c:pt idx="7534">
                  <c:v>36362</c:v>
                </c:pt>
                <c:pt idx="7535">
                  <c:v>36363</c:v>
                </c:pt>
                <c:pt idx="7536">
                  <c:v>36371</c:v>
                </c:pt>
                <c:pt idx="7537">
                  <c:v>36372</c:v>
                </c:pt>
                <c:pt idx="7538">
                  <c:v>36373</c:v>
                </c:pt>
                <c:pt idx="7539">
                  <c:v>36374</c:v>
                </c:pt>
                <c:pt idx="7540">
                  <c:v>36375</c:v>
                </c:pt>
                <c:pt idx="7541">
                  <c:v>36376</c:v>
                </c:pt>
                <c:pt idx="7542">
                  <c:v>36377</c:v>
                </c:pt>
                <c:pt idx="7543">
                  <c:v>36378</c:v>
                </c:pt>
                <c:pt idx="7544">
                  <c:v>36379</c:v>
                </c:pt>
                <c:pt idx="7545">
                  <c:v>36380</c:v>
                </c:pt>
                <c:pt idx="7546">
                  <c:v>36381</c:v>
                </c:pt>
                <c:pt idx="7547">
                  <c:v>36383</c:v>
                </c:pt>
                <c:pt idx="7548">
                  <c:v>36384</c:v>
                </c:pt>
                <c:pt idx="7549">
                  <c:v>36385</c:v>
                </c:pt>
                <c:pt idx="7550">
                  <c:v>36386</c:v>
                </c:pt>
                <c:pt idx="7551">
                  <c:v>36387</c:v>
                </c:pt>
                <c:pt idx="7552">
                  <c:v>36388</c:v>
                </c:pt>
                <c:pt idx="7553">
                  <c:v>36389</c:v>
                </c:pt>
                <c:pt idx="7554">
                  <c:v>36390</c:v>
                </c:pt>
                <c:pt idx="7555">
                  <c:v>36391</c:v>
                </c:pt>
                <c:pt idx="7556">
                  <c:v>36392</c:v>
                </c:pt>
                <c:pt idx="7557">
                  <c:v>36393</c:v>
                </c:pt>
                <c:pt idx="7558">
                  <c:v>36394</c:v>
                </c:pt>
                <c:pt idx="7559">
                  <c:v>36395</c:v>
                </c:pt>
                <c:pt idx="7560">
                  <c:v>36396</c:v>
                </c:pt>
                <c:pt idx="7561">
                  <c:v>36397</c:v>
                </c:pt>
                <c:pt idx="7562">
                  <c:v>36403</c:v>
                </c:pt>
                <c:pt idx="7563">
                  <c:v>36404</c:v>
                </c:pt>
                <c:pt idx="7564">
                  <c:v>36405</c:v>
                </c:pt>
                <c:pt idx="7565">
                  <c:v>36406</c:v>
                </c:pt>
                <c:pt idx="7566">
                  <c:v>36411</c:v>
                </c:pt>
                <c:pt idx="7567">
                  <c:v>36412</c:v>
                </c:pt>
                <c:pt idx="7568">
                  <c:v>36413</c:v>
                </c:pt>
                <c:pt idx="7569">
                  <c:v>36414</c:v>
                </c:pt>
                <c:pt idx="7570">
                  <c:v>36415</c:v>
                </c:pt>
                <c:pt idx="7571">
                  <c:v>36416</c:v>
                </c:pt>
                <c:pt idx="7572">
                  <c:v>36417</c:v>
                </c:pt>
                <c:pt idx="7573">
                  <c:v>36418</c:v>
                </c:pt>
                <c:pt idx="7574">
                  <c:v>36419</c:v>
                </c:pt>
                <c:pt idx="7575">
                  <c:v>36420</c:v>
                </c:pt>
                <c:pt idx="7576">
                  <c:v>36421</c:v>
                </c:pt>
                <c:pt idx="7577">
                  <c:v>36422</c:v>
                </c:pt>
                <c:pt idx="7578">
                  <c:v>36423</c:v>
                </c:pt>
                <c:pt idx="7579">
                  <c:v>36424</c:v>
                </c:pt>
                <c:pt idx="7580">
                  <c:v>36425</c:v>
                </c:pt>
                <c:pt idx="7581">
                  <c:v>36426</c:v>
                </c:pt>
                <c:pt idx="7582">
                  <c:v>36427</c:v>
                </c:pt>
                <c:pt idx="7583">
                  <c:v>36428</c:v>
                </c:pt>
                <c:pt idx="7584">
                  <c:v>36432</c:v>
                </c:pt>
                <c:pt idx="7585">
                  <c:v>36433</c:v>
                </c:pt>
                <c:pt idx="7586">
                  <c:v>36437</c:v>
                </c:pt>
                <c:pt idx="7587">
                  <c:v>36438</c:v>
                </c:pt>
                <c:pt idx="7588">
                  <c:v>36439</c:v>
                </c:pt>
                <c:pt idx="7589">
                  <c:v>36440</c:v>
                </c:pt>
                <c:pt idx="7590">
                  <c:v>36441</c:v>
                </c:pt>
                <c:pt idx="7591">
                  <c:v>36442</c:v>
                </c:pt>
                <c:pt idx="7592">
                  <c:v>36443</c:v>
                </c:pt>
                <c:pt idx="7593">
                  <c:v>36444</c:v>
                </c:pt>
                <c:pt idx="7594">
                  <c:v>36448</c:v>
                </c:pt>
                <c:pt idx="7595">
                  <c:v>36449</c:v>
                </c:pt>
                <c:pt idx="7596">
                  <c:v>36450</c:v>
                </c:pt>
                <c:pt idx="7597">
                  <c:v>36456</c:v>
                </c:pt>
                <c:pt idx="7598">
                  <c:v>36457</c:v>
                </c:pt>
                <c:pt idx="7599">
                  <c:v>36458</c:v>
                </c:pt>
                <c:pt idx="7600">
                  <c:v>36459</c:v>
                </c:pt>
                <c:pt idx="7601">
                  <c:v>36460</c:v>
                </c:pt>
                <c:pt idx="7602">
                  <c:v>36461</c:v>
                </c:pt>
                <c:pt idx="7603">
                  <c:v>36462</c:v>
                </c:pt>
                <c:pt idx="7604">
                  <c:v>36467</c:v>
                </c:pt>
                <c:pt idx="7605">
                  <c:v>36468</c:v>
                </c:pt>
                <c:pt idx="7606">
                  <c:v>36469</c:v>
                </c:pt>
                <c:pt idx="7607">
                  <c:v>36470</c:v>
                </c:pt>
                <c:pt idx="7608">
                  <c:v>36471</c:v>
                </c:pt>
                <c:pt idx="7609">
                  <c:v>36474</c:v>
                </c:pt>
                <c:pt idx="7610">
                  <c:v>36475</c:v>
                </c:pt>
                <c:pt idx="7611">
                  <c:v>36476</c:v>
                </c:pt>
                <c:pt idx="7612">
                  <c:v>36477</c:v>
                </c:pt>
                <c:pt idx="7613">
                  <c:v>36478</c:v>
                </c:pt>
                <c:pt idx="7614">
                  <c:v>36479</c:v>
                </c:pt>
                <c:pt idx="7615">
                  <c:v>36480</c:v>
                </c:pt>
                <c:pt idx="7616">
                  <c:v>36481</c:v>
                </c:pt>
                <c:pt idx="7617">
                  <c:v>36482</c:v>
                </c:pt>
                <c:pt idx="7618">
                  <c:v>36483</c:v>
                </c:pt>
                <c:pt idx="7619">
                  <c:v>36497</c:v>
                </c:pt>
                <c:pt idx="7620">
                  <c:v>36498</c:v>
                </c:pt>
                <c:pt idx="7621">
                  <c:v>36499</c:v>
                </c:pt>
                <c:pt idx="7622">
                  <c:v>36503</c:v>
                </c:pt>
                <c:pt idx="7623">
                  <c:v>36504</c:v>
                </c:pt>
                <c:pt idx="7624">
                  <c:v>36508</c:v>
                </c:pt>
                <c:pt idx="7625">
                  <c:v>37205</c:v>
                </c:pt>
                <c:pt idx="7626">
                  <c:v>37206</c:v>
                </c:pt>
                <c:pt idx="7627">
                  <c:v>37207</c:v>
                </c:pt>
                <c:pt idx="7628">
                  <c:v>37208</c:v>
                </c:pt>
                <c:pt idx="7629">
                  <c:v>37209</c:v>
                </c:pt>
                <c:pt idx="7630">
                  <c:v>37210</c:v>
                </c:pt>
                <c:pt idx="7631">
                  <c:v>37211</c:v>
                </c:pt>
                <c:pt idx="7632">
                  <c:v>37212</c:v>
                </c:pt>
                <c:pt idx="7633">
                  <c:v>37213</c:v>
                </c:pt>
                <c:pt idx="7634">
                  <c:v>37214</c:v>
                </c:pt>
                <c:pt idx="7635">
                  <c:v>37215</c:v>
                </c:pt>
                <c:pt idx="7636">
                  <c:v>37216</c:v>
                </c:pt>
                <c:pt idx="7637">
                  <c:v>37217</c:v>
                </c:pt>
                <c:pt idx="7638">
                  <c:v>37218</c:v>
                </c:pt>
                <c:pt idx="7639">
                  <c:v>37219</c:v>
                </c:pt>
                <c:pt idx="7640">
                  <c:v>37220</c:v>
                </c:pt>
                <c:pt idx="7641">
                  <c:v>37221</c:v>
                </c:pt>
                <c:pt idx="7642">
                  <c:v>37222</c:v>
                </c:pt>
                <c:pt idx="7643">
                  <c:v>37223</c:v>
                </c:pt>
                <c:pt idx="7644">
                  <c:v>37224</c:v>
                </c:pt>
                <c:pt idx="7645">
                  <c:v>37225</c:v>
                </c:pt>
                <c:pt idx="7646">
                  <c:v>37226</c:v>
                </c:pt>
                <c:pt idx="7647">
                  <c:v>37227</c:v>
                </c:pt>
                <c:pt idx="7648">
                  <c:v>37228</c:v>
                </c:pt>
                <c:pt idx="7649">
                  <c:v>37229</c:v>
                </c:pt>
                <c:pt idx="7650">
                  <c:v>37230</c:v>
                </c:pt>
                <c:pt idx="7651">
                  <c:v>37231</c:v>
                </c:pt>
                <c:pt idx="7652">
                  <c:v>37232</c:v>
                </c:pt>
                <c:pt idx="7653">
                  <c:v>37233</c:v>
                </c:pt>
                <c:pt idx="7654">
                  <c:v>37234</c:v>
                </c:pt>
                <c:pt idx="7655">
                  <c:v>37235</c:v>
                </c:pt>
                <c:pt idx="7656">
                  <c:v>37236</c:v>
                </c:pt>
                <c:pt idx="7657">
                  <c:v>37237</c:v>
                </c:pt>
                <c:pt idx="7658">
                  <c:v>37238</c:v>
                </c:pt>
                <c:pt idx="7659">
                  <c:v>37239</c:v>
                </c:pt>
                <c:pt idx="7660">
                  <c:v>37240</c:v>
                </c:pt>
                <c:pt idx="7661">
                  <c:v>37241</c:v>
                </c:pt>
                <c:pt idx="7662">
                  <c:v>37242</c:v>
                </c:pt>
                <c:pt idx="7663">
                  <c:v>37243</c:v>
                </c:pt>
                <c:pt idx="7664">
                  <c:v>37244</c:v>
                </c:pt>
                <c:pt idx="7665">
                  <c:v>37245</c:v>
                </c:pt>
                <c:pt idx="7666">
                  <c:v>37246</c:v>
                </c:pt>
                <c:pt idx="7667">
                  <c:v>37247</c:v>
                </c:pt>
                <c:pt idx="7668">
                  <c:v>37248</c:v>
                </c:pt>
                <c:pt idx="7669">
                  <c:v>37249</c:v>
                </c:pt>
                <c:pt idx="7670">
                  <c:v>37250</c:v>
                </c:pt>
                <c:pt idx="7671">
                  <c:v>37251</c:v>
                </c:pt>
                <c:pt idx="7672">
                  <c:v>37252</c:v>
                </c:pt>
                <c:pt idx="7673">
                  <c:v>37253</c:v>
                </c:pt>
                <c:pt idx="7674">
                  <c:v>37254</c:v>
                </c:pt>
                <c:pt idx="7675">
                  <c:v>37255</c:v>
                </c:pt>
                <c:pt idx="7676">
                  <c:v>37256</c:v>
                </c:pt>
                <c:pt idx="7677">
                  <c:v>37257</c:v>
                </c:pt>
                <c:pt idx="7678">
                  <c:v>37258</c:v>
                </c:pt>
                <c:pt idx="7679">
                  <c:v>37259</c:v>
                </c:pt>
                <c:pt idx="7680">
                  <c:v>37260</c:v>
                </c:pt>
                <c:pt idx="7681">
                  <c:v>37261</c:v>
                </c:pt>
                <c:pt idx="7682">
                  <c:v>37262</c:v>
                </c:pt>
                <c:pt idx="7683">
                  <c:v>37263</c:v>
                </c:pt>
                <c:pt idx="7684">
                  <c:v>37264</c:v>
                </c:pt>
                <c:pt idx="7685">
                  <c:v>37265</c:v>
                </c:pt>
                <c:pt idx="7686">
                  <c:v>37266</c:v>
                </c:pt>
                <c:pt idx="7687">
                  <c:v>37267</c:v>
                </c:pt>
                <c:pt idx="7688">
                  <c:v>37268</c:v>
                </c:pt>
                <c:pt idx="7689">
                  <c:v>37269</c:v>
                </c:pt>
                <c:pt idx="7690">
                  <c:v>37270</c:v>
                </c:pt>
                <c:pt idx="7691">
                  <c:v>37271</c:v>
                </c:pt>
                <c:pt idx="7692">
                  <c:v>37272</c:v>
                </c:pt>
                <c:pt idx="7693">
                  <c:v>37273</c:v>
                </c:pt>
                <c:pt idx="7694">
                  <c:v>37274</c:v>
                </c:pt>
                <c:pt idx="7695">
                  <c:v>37275</c:v>
                </c:pt>
                <c:pt idx="7696">
                  <c:v>37276</c:v>
                </c:pt>
                <c:pt idx="7697">
                  <c:v>37277</c:v>
                </c:pt>
                <c:pt idx="7698">
                  <c:v>37278</c:v>
                </c:pt>
                <c:pt idx="7699">
                  <c:v>37279</c:v>
                </c:pt>
                <c:pt idx="7700">
                  <c:v>37280</c:v>
                </c:pt>
                <c:pt idx="7701">
                  <c:v>37281</c:v>
                </c:pt>
                <c:pt idx="7702">
                  <c:v>37283</c:v>
                </c:pt>
                <c:pt idx="7703">
                  <c:v>37284</c:v>
                </c:pt>
                <c:pt idx="7704">
                  <c:v>37285</c:v>
                </c:pt>
                <c:pt idx="7705">
                  <c:v>37286</c:v>
                </c:pt>
                <c:pt idx="7706">
                  <c:v>37287</c:v>
                </c:pt>
                <c:pt idx="7707">
                  <c:v>37288</c:v>
                </c:pt>
                <c:pt idx="7708">
                  <c:v>37289</c:v>
                </c:pt>
                <c:pt idx="7709">
                  <c:v>37290</c:v>
                </c:pt>
                <c:pt idx="7710">
                  <c:v>37291</c:v>
                </c:pt>
                <c:pt idx="7711">
                  <c:v>37292</c:v>
                </c:pt>
                <c:pt idx="7712">
                  <c:v>37293</c:v>
                </c:pt>
                <c:pt idx="7713">
                  <c:v>37294</c:v>
                </c:pt>
                <c:pt idx="7714">
                  <c:v>37295</c:v>
                </c:pt>
                <c:pt idx="7715">
                  <c:v>37296</c:v>
                </c:pt>
                <c:pt idx="7716">
                  <c:v>37297</c:v>
                </c:pt>
                <c:pt idx="7717">
                  <c:v>37298</c:v>
                </c:pt>
                <c:pt idx="7718">
                  <c:v>37299</c:v>
                </c:pt>
                <c:pt idx="7719">
                  <c:v>37300</c:v>
                </c:pt>
                <c:pt idx="7720">
                  <c:v>37301</c:v>
                </c:pt>
                <c:pt idx="7721">
                  <c:v>37302</c:v>
                </c:pt>
                <c:pt idx="7722">
                  <c:v>37303</c:v>
                </c:pt>
                <c:pt idx="7723">
                  <c:v>37304</c:v>
                </c:pt>
                <c:pt idx="7724">
                  <c:v>37305</c:v>
                </c:pt>
                <c:pt idx="7725">
                  <c:v>37306</c:v>
                </c:pt>
                <c:pt idx="7726">
                  <c:v>37307</c:v>
                </c:pt>
                <c:pt idx="7727">
                  <c:v>37308</c:v>
                </c:pt>
                <c:pt idx="7728">
                  <c:v>37309</c:v>
                </c:pt>
                <c:pt idx="7729">
                  <c:v>37310</c:v>
                </c:pt>
                <c:pt idx="7730">
                  <c:v>37311</c:v>
                </c:pt>
                <c:pt idx="7731">
                  <c:v>37312</c:v>
                </c:pt>
                <c:pt idx="7732">
                  <c:v>37313</c:v>
                </c:pt>
                <c:pt idx="7733">
                  <c:v>37314</c:v>
                </c:pt>
                <c:pt idx="7734">
                  <c:v>37315</c:v>
                </c:pt>
                <c:pt idx="7735">
                  <c:v>37316</c:v>
                </c:pt>
                <c:pt idx="7736">
                  <c:v>37317</c:v>
                </c:pt>
                <c:pt idx="7737">
                  <c:v>37318</c:v>
                </c:pt>
                <c:pt idx="7738">
                  <c:v>37319</c:v>
                </c:pt>
                <c:pt idx="7739">
                  <c:v>37320</c:v>
                </c:pt>
                <c:pt idx="7740">
                  <c:v>37321</c:v>
                </c:pt>
                <c:pt idx="7741">
                  <c:v>37322</c:v>
                </c:pt>
                <c:pt idx="7742">
                  <c:v>37323</c:v>
                </c:pt>
                <c:pt idx="7743">
                  <c:v>37324</c:v>
                </c:pt>
                <c:pt idx="7744">
                  <c:v>37325</c:v>
                </c:pt>
                <c:pt idx="7745">
                  <c:v>37326</c:v>
                </c:pt>
                <c:pt idx="7746">
                  <c:v>37327</c:v>
                </c:pt>
                <c:pt idx="7747">
                  <c:v>37328</c:v>
                </c:pt>
                <c:pt idx="7748">
                  <c:v>37329</c:v>
                </c:pt>
                <c:pt idx="7749">
                  <c:v>37330</c:v>
                </c:pt>
                <c:pt idx="7750">
                  <c:v>37331</c:v>
                </c:pt>
                <c:pt idx="7751">
                  <c:v>37332</c:v>
                </c:pt>
                <c:pt idx="7752">
                  <c:v>37333</c:v>
                </c:pt>
                <c:pt idx="7753">
                  <c:v>37334</c:v>
                </c:pt>
                <c:pt idx="7754">
                  <c:v>37335</c:v>
                </c:pt>
                <c:pt idx="7755">
                  <c:v>37336</c:v>
                </c:pt>
                <c:pt idx="7756">
                  <c:v>37337</c:v>
                </c:pt>
                <c:pt idx="7757">
                  <c:v>37338</c:v>
                </c:pt>
                <c:pt idx="7758">
                  <c:v>37339</c:v>
                </c:pt>
                <c:pt idx="7759">
                  <c:v>37340</c:v>
                </c:pt>
                <c:pt idx="7760">
                  <c:v>37341</c:v>
                </c:pt>
                <c:pt idx="7761">
                  <c:v>37342</c:v>
                </c:pt>
                <c:pt idx="7762">
                  <c:v>37343</c:v>
                </c:pt>
                <c:pt idx="7763">
                  <c:v>37344</c:v>
                </c:pt>
                <c:pt idx="7764">
                  <c:v>37345</c:v>
                </c:pt>
                <c:pt idx="7765">
                  <c:v>37346</c:v>
                </c:pt>
                <c:pt idx="7766">
                  <c:v>37347</c:v>
                </c:pt>
                <c:pt idx="7767">
                  <c:v>37348</c:v>
                </c:pt>
                <c:pt idx="7768">
                  <c:v>37349</c:v>
                </c:pt>
                <c:pt idx="7769">
                  <c:v>37350</c:v>
                </c:pt>
                <c:pt idx="7770">
                  <c:v>37351</c:v>
                </c:pt>
                <c:pt idx="7771">
                  <c:v>37353</c:v>
                </c:pt>
                <c:pt idx="7772">
                  <c:v>37354</c:v>
                </c:pt>
                <c:pt idx="7773">
                  <c:v>37355</c:v>
                </c:pt>
                <c:pt idx="7774">
                  <c:v>37356</c:v>
                </c:pt>
                <c:pt idx="7775">
                  <c:v>37357</c:v>
                </c:pt>
                <c:pt idx="7776">
                  <c:v>37358</c:v>
                </c:pt>
                <c:pt idx="7777">
                  <c:v>37359</c:v>
                </c:pt>
                <c:pt idx="7778">
                  <c:v>37360</c:v>
                </c:pt>
                <c:pt idx="7779">
                  <c:v>37361</c:v>
                </c:pt>
                <c:pt idx="7780">
                  <c:v>37362</c:v>
                </c:pt>
                <c:pt idx="7781">
                  <c:v>37363</c:v>
                </c:pt>
                <c:pt idx="7782">
                  <c:v>37364</c:v>
                </c:pt>
                <c:pt idx="7783">
                  <c:v>37365</c:v>
                </c:pt>
                <c:pt idx="7784">
                  <c:v>37366</c:v>
                </c:pt>
                <c:pt idx="7785">
                  <c:v>37367</c:v>
                </c:pt>
                <c:pt idx="7786">
                  <c:v>37368</c:v>
                </c:pt>
                <c:pt idx="7787">
                  <c:v>37369</c:v>
                </c:pt>
                <c:pt idx="7788">
                  <c:v>37370</c:v>
                </c:pt>
                <c:pt idx="7789">
                  <c:v>37371</c:v>
                </c:pt>
                <c:pt idx="7790">
                  <c:v>37372</c:v>
                </c:pt>
                <c:pt idx="7791">
                  <c:v>37373</c:v>
                </c:pt>
                <c:pt idx="7792">
                  <c:v>37374</c:v>
                </c:pt>
                <c:pt idx="7793">
                  <c:v>37375</c:v>
                </c:pt>
                <c:pt idx="7794">
                  <c:v>37376</c:v>
                </c:pt>
                <c:pt idx="7795">
                  <c:v>37377</c:v>
                </c:pt>
                <c:pt idx="7796">
                  <c:v>37378</c:v>
                </c:pt>
                <c:pt idx="7797">
                  <c:v>37379</c:v>
                </c:pt>
                <c:pt idx="7798">
                  <c:v>37380</c:v>
                </c:pt>
                <c:pt idx="7799">
                  <c:v>37381</c:v>
                </c:pt>
                <c:pt idx="7800">
                  <c:v>37382</c:v>
                </c:pt>
                <c:pt idx="7801">
                  <c:v>37383</c:v>
                </c:pt>
                <c:pt idx="7802">
                  <c:v>37384</c:v>
                </c:pt>
                <c:pt idx="7803">
                  <c:v>37385</c:v>
                </c:pt>
                <c:pt idx="7804">
                  <c:v>37386</c:v>
                </c:pt>
                <c:pt idx="7805">
                  <c:v>37387</c:v>
                </c:pt>
                <c:pt idx="7806">
                  <c:v>37388</c:v>
                </c:pt>
                <c:pt idx="7807">
                  <c:v>37389</c:v>
                </c:pt>
                <c:pt idx="7808">
                  <c:v>37390</c:v>
                </c:pt>
                <c:pt idx="7809">
                  <c:v>37391</c:v>
                </c:pt>
                <c:pt idx="7810">
                  <c:v>37392</c:v>
                </c:pt>
                <c:pt idx="7811">
                  <c:v>37393</c:v>
                </c:pt>
                <c:pt idx="7812">
                  <c:v>37394</c:v>
                </c:pt>
                <c:pt idx="7813">
                  <c:v>37395</c:v>
                </c:pt>
                <c:pt idx="7814">
                  <c:v>37396</c:v>
                </c:pt>
                <c:pt idx="7815">
                  <c:v>37397</c:v>
                </c:pt>
                <c:pt idx="7816">
                  <c:v>37398</c:v>
                </c:pt>
                <c:pt idx="7817">
                  <c:v>37399</c:v>
                </c:pt>
                <c:pt idx="7818">
                  <c:v>37400</c:v>
                </c:pt>
                <c:pt idx="7819">
                  <c:v>37401</c:v>
                </c:pt>
                <c:pt idx="7820">
                  <c:v>37402</c:v>
                </c:pt>
                <c:pt idx="7821">
                  <c:v>37403</c:v>
                </c:pt>
                <c:pt idx="7822">
                  <c:v>37404</c:v>
                </c:pt>
                <c:pt idx="7823">
                  <c:v>37405</c:v>
                </c:pt>
                <c:pt idx="7824">
                  <c:v>37406</c:v>
                </c:pt>
                <c:pt idx="7825">
                  <c:v>37407</c:v>
                </c:pt>
                <c:pt idx="7826">
                  <c:v>37408</c:v>
                </c:pt>
                <c:pt idx="7827">
                  <c:v>37409</c:v>
                </c:pt>
                <c:pt idx="7828">
                  <c:v>37410</c:v>
                </c:pt>
                <c:pt idx="7829">
                  <c:v>37411</c:v>
                </c:pt>
                <c:pt idx="7830">
                  <c:v>37412</c:v>
                </c:pt>
                <c:pt idx="7831">
                  <c:v>37413</c:v>
                </c:pt>
                <c:pt idx="7832">
                  <c:v>37414</c:v>
                </c:pt>
                <c:pt idx="7833">
                  <c:v>37415</c:v>
                </c:pt>
                <c:pt idx="7834">
                  <c:v>37416</c:v>
                </c:pt>
                <c:pt idx="7835">
                  <c:v>37417</c:v>
                </c:pt>
                <c:pt idx="7836">
                  <c:v>37418</c:v>
                </c:pt>
                <c:pt idx="7837">
                  <c:v>37419</c:v>
                </c:pt>
                <c:pt idx="7838">
                  <c:v>37420</c:v>
                </c:pt>
                <c:pt idx="7839">
                  <c:v>37421</c:v>
                </c:pt>
                <c:pt idx="7840">
                  <c:v>37422</c:v>
                </c:pt>
                <c:pt idx="7841">
                  <c:v>37423</c:v>
                </c:pt>
                <c:pt idx="7842">
                  <c:v>37424</c:v>
                </c:pt>
                <c:pt idx="7843">
                  <c:v>37425</c:v>
                </c:pt>
                <c:pt idx="7844">
                  <c:v>37426</c:v>
                </c:pt>
                <c:pt idx="7845">
                  <c:v>37427</c:v>
                </c:pt>
                <c:pt idx="7846">
                  <c:v>37428</c:v>
                </c:pt>
                <c:pt idx="7847">
                  <c:v>37429</c:v>
                </c:pt>
                <c:pt idx="7848">
                  <c:v>37430</c:v>
                </c:pt>
                <c:pt idx="7849">
                  <c:v>37431</c:v>
                </c:pt>
                <c:pt idx="7850">
                  <c:v>37432</c:v>
                </c:pt>
                <c:pt idx="7851">
                  <c:v>37433</c:v>
                </c:pt>
                <c:pt idx="7852">
                  <c:v>37434</c:v>
                </c:pt>
                <c:pt idx="7853">
                  <c:v>37435</c:v>
                </c:pt>
                <c:pt idx="7854">
                  <c:v>37436</c:v>
                </c:pt>
                <c:pt idx="7855">
                  <c:v>37437</c:v>
                </c:pt>
                <c:pt idx="7856">
                  <c:v>37438</c:v>
                </c:pt>
                <c:pt idx="7857">
                  <c:v>37439</c:v>
                </c:pt>
                <c:pt idx="7858">
                  <c:v>37440</c:v>
                </c:pt>
                <c:pt idx="7859">
                  <c:v>37441</c:v>
                </c:pt>
                <c:pt idx="7860">
                  <c:v>37442</c:v>
                </c:pt>
                <c:pt idx="7861">
                  <c:v>37443</c:v>
                </c:pt>
                <c:pt idx="7862">
                  <c:v>37444</c:v>
                </c:pt>
                <c:pt idx="7863">
                  <c:v>37445</c:v>
                </c:pt>
                <c:pt idx="7864">
                  <c:v>37446</c:v>
                </c:pt>
                <c:pt idx="7865">
                  <c:v>37447</c:v>
                </c:pt>
                <c:pt idx="7866">
                  <c:v>37448</c:v>
                </c:pt>
                <c:pt idx="7867">
                  <c:v>37449</c:v>
                </c:pt>
                <c:pt idx="7868">
                  <c:v>37450</c:v>
                </c:pt>
                <c:pt idx="7869">
                  <c:v>37451</c:v>
                </c:pt>
                <c:pt idx="7870">
                  <c:v>37452</c:v>
                </c:pt>
                <c:pt idx="7871">
                  <c:v>37453</c:v>
                </c:pt>
                <c:pt idx="7872">
                  <c:v>37454</c:v>
                </c:pt>
                <c:pt idx="7873">
                  <c:v>37455</c:v>
                </c:pt>
                <c:pt idx="7874">
                  <c:v>37456</c:v>
                </c:pt>
                <c:pt idx="7875">
                  <c:v>37457</c:v>
                </c:pt>
                <c:pt idx="7876">
                  <c:v>37458</c:v>
                </c:pt>
                <c:pt idx="7877">
                  <c:v>37459</c:v>
                </c:pt>
                <c:pt idx="7878">
                  <c:v>37460</c:v>
                </c:pt>
                <c:pt idx="7879">
                  <c:v>37461</c:v>
                </c:pt>
                <c:pt idx="7880">
                  <c:v>37462</c:v>
                </c:pt>
                <c:pt idx="7881">
                  <c:v>37463</c:v>
                </c:pt>
                <c:pt idx="7882">
                  <c:v>37464</c:v>
                </c:pt>
                <c:pt idx="7883">
                  <c:v>37465</c:v>
                </c:pt>
                <c:pt idx="7884">
                  <c:v>37466</c:v>
                </c:pt>
                <c:pt idx="7885">
                  <c:v>37467</c:v>
                </c:pt>
                <c:pt idx="7886">
                  <c:v>37468</c:v>
                </c:pt>
                <c:pt idx="7887">
                  <c:v>37469</c:v>
                </c:pt>
                <c:pt idx="7888">
                  <c:v>37470</c:v>
                </c:pt>
                <c:pt idx="7889">
                  <c:v>37471</c:v>
                </c:pt>
                <c:pt idx="7890">
                  <c:v>37472</c:v>
                </c:pt>
                <c:pt idx="7891">
                  <c:v>37473</c:v>
                </c:pt>
                <c:pt idx="7892">
                  <c:v>37474</c:v>
                </c:pt>
                <c:pt idx="7893">
                  <c:v>37475</c:v>
                </c:pt>
                <c:pt idx="7894">
                  <c:v>37476</c:v>
                </c:pt>
                <c:pt idx="7895">
                  <c:v>37477</c:v>
                </c:pt>
                <c:pt idx="7896">
                  <c:v>37478</c:v>
                </c:pt>
                <c:pt idx="7897">
                  <c:v>37479</c:v>
                </c:pt>
                <c:pt idx="7898">
                  <c:v>37480</c:v>
                </c:pt>
                <c:pt idx="7899">
                  <c:v>37481</c:v>
                </c:pt>
                <c:pt idx="7900">
                  <c:v>37482</c:v>
                </c:pt>
                <c:pt idx="7901">
                  <c:v>37483</c:v>
                </c:pt>
                <c:pt idx="7902">
                  <c:v>37484</c:v>
                </c:pt>
                <c:pt idx="7903">
                  <c:v>37485</c:v>
                </c:pt>
                <c:pt idx="7904">
                  <c:v>37486</c:v>
                </c:pt>
                <c:pt idx="7905">
                  <c:v>37487</c:v>
                </c:pt>
                <c:pt idx="7906">
                  <c:v>37488</c:v>
                </c:pt>
                <c:pt idx="7907">
                  <c:v>37489</c:v>
                </c:pt>
                <c:pt idx="7908">
                  <c:v>37490</c:v>
                </c:pt>
                <c:pt idx="7909">
                  <c:v>37491</c:v>
                </c:pt>
                <c:pt idx="7910">
                  <c:v>37492</c:v>
                </c:pt>
                <c:pt idx="7911">
                  <c:v>37493</c:v>
                </c:pt>
                <c:pt idx="7912">
                  <c:v>37494</c:v>
                </c:pt>
                <c:pt idx="7913">
                  <c:v>37495</c:v>
                </c:pt>
                <c:pt idx="7914">
                  <c:v>37496</c:v>
                </c:pt>
                <c:pt idx="7915">
                  <c:v>37497</c:v>
                </c:pt>
                <c:pt idx="7916">
                  <c:v>37498</c:v>
                </c:pt>
                <c:pt idx="7917">
                  <c:v>37499</c:v>
                </c:pt>
                <c:pt idx="7918">
                  <c:v>37500</c:v>
                </c:pt>
                <c:pt idx="7919">
                  <c:v>37501</c:v>
                </c:pt>
                <c:pt idx="7920">
                  <c:v>37502</c:v>
                </c:pt>
                <c:pt idx="7921">
                  <c:v>37503</c:v>
                </c:pt>
                <c:pt idx="7922">
                  <c:v>37504</c:v>
                </c:pt>
                <c:pt idx="7923">
                  <c:v>37505</c:v>
                </c:pt>
                <c:pt idx="7924">
                  <c:v>37506</c:v>
                </c:pt>
                <c:pt idx="7925">
                  <c:v>37507</c:v>
                </c:pt>
                <c:pt idx="7926">
                  <c:v>37508</c:v>
                </c:pt>
                <c:pt idx="7927">
                  <c:v>37509</c:v>
                </c:pt>
                <c:pt idx="7928">
                  <c:v>37510</c:v>
                </c:pt>
                <c:pt idx="7929">
                  <c:v>37511</c:v>
                </c:pt>
                <c:pt idx="7930">
                  <c:v>37512</c:v>
                </c:pt>
                <c:pt idx="7931">
                  <c:v>37513</c:v>
                </c:pt>
                <c:pt idx="7932">
                  <c:v>37514</c:v>
                </c:pt>
                <c:pt idx="7933">
                  <c:v>37515</c:v>
                </c:pt>
                <c:pt idx="7934">
                  <c:v>37516</c:v>
                </c:pt>
                <c:pt idx="7935">
                  <c:v>37517</c:v>
                </c:pt>
                <c:pt idx="7936">
                  <c:v>37518</c:v>
                </c:pt>
                <c:pt idx="7937">
                  <c:v>37519</c:v>
                </c:pt>
                <c:pt idx="7938">
                  <c:v>37520</c:v>
                </c:pt>
                <c:pt idx="7939">
                  <c:v>37521</c:v>
                </c:pt>
                <c:pt idx="7940">
                  <c:v>37522</c:v>
                </c:pt>
                <c:pt idx="7941">
                  <c:v>37523</c:v>
                </c:pt>
                <c:pt idx="7942">
                  <c:v>37524</c:v>
                </c:pt>
                <c:pt idx="7943">
                  <c:v>37525</c:v>
                </c:pt>
                <c:pt idx="7944">
                  <c:v>37526</c:v>
                </c:pt>
                <c:pt idx="7945">
                  <c:v>37527</c:v>
                </c:pt>
                <c:pt idx="7946">
                  <c:v>37528</c:v>
                </c:pt>
                <c:pt idx="7947">
                  <c:v>37529</c:v>
                </c:pt>
                <c:pt idx="7948">
                  <c:v>37530</c:v>
                </c:pt>
                <c:pt idx="7949">
                  <c:v>37531</c:v>
                </c:pt>
                <c:pt idx="7950">
                  <c:v>37532</c:v>
                </c:pt>
                <c:pt idx="7951">
                  <c:v>37539</c:v>
                </c:pt>
                <c:pt idx="7952">
                  <c:v>37540</c:v>
                </c:pt>
                <c:pt idx="7953">
                  <c:v>37541</c:v>
                </c:pt>
                <c:pt idx="7954">
                  <c:v>37542</c:v>
                </c:pt>
                <c:pt idx="7955">
                  <c:v>37543</c:v>
                </c:pt>
                <c:pt idx="7956">
                  <c:v>37544</c:v>
                </c:pt>
                <c:pt idx="7957">
                  <c:v>37545</c:v>
                </c:pt>
                <c:pt idx="7958">
                  <c:v>37546</c:v>
                </c:pt>
                <c:pt idx="7959">
                  <c:v>37547</c:v>
                </c:pt>
                <c:pt idx="7960">
                  <c:v>37548</c:v>
                </c:pt>
                <c:pt idx="7961">
                  <c:v>37549</c:v>
                </c:pt>
                <c:pt idx="7962">
                  <c:v>37550</c:v>
                </c:pt>
                <c:pt idx="7963">
                  <c:v>37551</c:v>
                </c:pt>
                <c:pt idx="7964">
                  <c:v>37552</c:v>
                </c:pt>
                <c:pt idx="7965">
                  <c:v>37553</c:v>
                </c:pt>
                <c:pt idx="7966">
                  <c:v>37554</c:v>
                </c:pt>
                <c:pt idx="7967">
                  <c:v>37555</c:v>
                </c:pt>
                <c:pt idx="7968">
                  <c:v>37556</c:v>
                </c:pt>
                <c:pt idx="7969">
                  <c:v>37557</c:v>
                </c:pt>
                <c:pt idx="7970">
                  <c:v>37558</c:v>
                </c:pt>
                <c:pt idx="7971">
                  <c:v>37559</c:v>
                </c:pt>
                <c:pt idx="7972">
                  <c:v>37560</c:v>
                </c:pt>
                <c:pt idx="7973">
                  <c:v>37561</c:v>
                </c:pt>
                <c:pt idx="7974">
                  <c:v>37562</c:v>
                </c:pt>
                <c:pt idx="7975">
                  <c:v>37563</c:v>
                </c:pt>
                <c:pt idx="7976">
                  <c:v>37564</c:v>
                </c:pt>
                <c:pt idx="7977">
                  <c:v>37565</c:v>
                </c:pt>
                <c:pt idx="7978">
                  <c:v>37566</c:v>
                </c:pt>
                <c:pt idx="7979">
                  <c:v>37603</c:v>
                </c:pt>
                <c:pt idx="7980">
                  <c:v>37604</c:v>
                </c:pt>
                <c:pt idx="7981">
                  <c:v>37605</c:v>
                </c:pt>
                <c:pt idx="7982">
                  <c:v>37606</c:v>
                </c:pt>
                <c:pt idx="7983">
                  <c:v>37607</c:v>
                </c:pt>
                <c:pt idx="7984">
                  <c:v>37608</c:v>
                </c:pt>
                <c:pt idx="7985">
                  <c:v>37609</c:v>
                </c:pt>
                <c:pt idx="7986">
                  <c:v>37610</c:v>
                </c:pt>
                <c:pt idx="7987">
                  <c:v>37611</c:v>
                </c:pt>
                <c:pt idx="7988">
                  <c:v>37612</c:v>
                </c:pt>
                <c:pt idx="7989">
                  <c:v>37613</c:v>
                </c:pt>
                <c:pt idx="7990">
                  <c:v>37614</c:v>
                </c:pt>
                <c:pt idx="7991">
                  <c:v>37615</c:v>
                </c:pt>
                <c:pt idx="7992">
                  <c:v>37616</c:v>
                </c:pt>
                <c:pt idx="7993">
                  <c:v>37617</c:v>
                </c:pt>
                <c:pt idx="7994">
                  <c:v>37618</c:v>
                </c:pt>
                <c:pt idx="7995">
                  <c:v>37619</c:v>
                </c:pt>
                <c:pt idx="7996">
                  <c:v>37620</c:v>
                </c:pt>
                <c:pt idx="7997">
                  <c:v>37621</c:v>
                </c:pt>
                <c:pt idx="7998">
                  <c:v>37622</c:v>
                </c:pt>
                <c:pt idx="7999">
                  <c:v>37623</c:v>
                </c:pt>
                <c:pt idx="8000">
                  <c:v>37624</c:v>
                </c:pt>
                <c:pt idx="8001">
                  <c:v>37625</c:v>
                </c:pt>
                <c:pt idx="8002">
                  <c:v>37626</c:v>
                </c:pt>
                <c:pt idx="8003">
                  <c:v>37627</c:v>
                </c:pt>
                <c:pt idx="8004">
                  <c:v>37628</c:v>
                </c:pt>
                <c:pt idx="8005">
                  <c:v>37629</c:v>
                </c:pt>
                <c:pt idx="8006">
                  <c:v>37630</c:v>
                </c:pt>
                <c:pt idx="8007">
                  <c:v>37631</c:v>
                </c:pt>
                <c:pt idx="8008">
                  <c:v>37632</c:v>
                </c:pt>
                <c:pt idx="8009">
                  <c:v>37633</c:v>
                </c:pt>
                <c:pt idx="8010">
                  <c:v>37634</c:v>
                </c:pt>
                <c:pt idx="8011">
                  <c:v>37635</c:v>
                </c:pt>
                <c:pt idx="8012">
                  <c:v>37636</c:v>
                </c:pt>
                <c:pt idx="8013">
                  <c:v>37637</c:v>
                </c:pt>
                <c:pt idx="8014">
                  <c:v>37638</c:v>
                </c:pt>
                <c:pt idx="8015">
                  <c:v>37639</c:v>
                </c:pt>
                <c:pt idx="8016">
                  <c:v>37640</c:v>
                </c:pt>
                <c:pt idx="8017">
                  <c:v>37641</c:v>
                </c:pt>
                <c:pt idx="8018">
                  <c:v>37642</c:v>
                </c:pt>
                <c:pt idx="8019">
                  <c:v>37643</c:v>
                </c:pt>
                <c:pt idx="8020">
                  <c:v>37644</c:v>
                </c:pt>
                <c:pt idx="8021">
                  <c:v>37645</c:v>
                </c:pt>
                <c:pt idx="8022">
                  <c:v>37646</c:v>
                </c:pt>
                <c:pt idx="8023">
                  <c:v>37647</c:v>
                </c:pt>
                <c:pt idx="8024">
                  <c:v>37648</c:v>
                </c:pt>
                <c:pt idx="8025">
                  <c:v>37649</c:v>
                </c:pt>
                <c:pt idx="8026">
                  <c:v>37650</c:v>
                </c:pt>
                <c:pt idx="8027">
                  <c:v>37651</c:v>
                </c:pt>
                <c:pt idx="8028">
                  <c:v>37652</c:v>
                </c:pt>
                <c:pt idx="8029">
                  <c:v>37653</c:v>
                </c:pt>
                <c:pt idx="8030">
                  <c:v>37654</c:v>
                </c:pt>
                <c:pt idx="8031">
                  <c:v>37655</c:v>
                </c:pt>
                <c:pt idx="8032">
                  <c:v>37656</c:v>
                </c:pt>
                <c:pt idx="8033">
                  <c:v>37657</c:v>
                </c:pt>
                <c:pt idx="8034">
                  <c:v>37658</c:v>
                </c:pt>
                <c:pt idx="8035">
                  <c:v>37659</c:v>
                </c:pt>
                <c:pt idx="8036">
                  <c:v>37660</c:v>
                </c:pt>
                <c:pt idx="8037">
                  <c:v>37661</c:v>
                </c:pt>
                <c:pt idx="8038">
                  <c:v>37662</c:v>
                </c:pt>
                <c:pt idx="8039">
                  <c:v>37663</c:v>
                </c:pt>
                <c:pt idx="8040">
                  <c:v>37664</c:v>
                </c:pt>
                <c:pt idx="8041">
                  <c:v>37665</c:v>
                </c:pt>
                <c:pt idx="8042">
                  <c:v>37666</c:v>
                </c:pt>
                <c:pt idx="8043">
                  <c:v>37667</c:v>
                </c:pt>
                <c:pt idx="8044">
                  <c:v>37668</c:v>
                </c:pt>
                <c:pt idx="8045">
                  <c:v>37669</c:v>
                </c:pt>
                <c:pt idx="8046">
                  <c:v>37670</c:v>
                </c:pt>
                <c:pt idx="8047">
                  <c:v>37671</c:v>
                </c:pt>
                <c:pt idx="8048">
                  <c:v>37672</c:v>
                </c:pt>
                <c:pt idx="8049">
                  <c:v>37673</c:v>
                </c:pt>
                <c:pt idx="8050">
                  <c:v>37674</c:v>
                </c:pt>
                <c:pt idx="8051">
                  <c:v>37675</c:v>
                </c:pt>
                <c:pt idx="8052">
                  <c:v>37676</c:v>
                </c:pt>
                <c:pt idx="8053">
                  <c:v>37677</c:v>
                </c:pt>
                <c:pt idx="8054">
                  <c:v>37678</c:v>
                </c:pt>
                <c:pt idx="8055">
                  <c:v>37679</c:v>
                </c:pt>
                <c:pt idx="8056">
                  <c:v>37680</c:v>
                </c:pt>
                <c:pt idx="8057">
                  <c:v>37681</c:v>
                </c:pt>
                <c:pt idx="8058">
                  <c:v>37682</c:v>
                </c:pt>
                <c:pt idx="8059">
                  <c:v>37683</c:v>
                </c:pt>
                <c:pt idx="8060">
                  <c:v>37684</c:v>
                </c:pt>
                <c:pt idx="8061">
                  <c:v>37685</c:v>
                </c:pt>
                <c:pt idx="8062">
                  <c:v>37686</c:v>
                </c:pt>
                <c:pt idx="8063">
                  <c:v>37687</c:v>
                </c:pt>
                <c:pt idx="8064">
                  <c:v>37688</c:v>
                </c:pt>
                <c:pt idx="8065">
                  <c:v>37689</c:v>
                </c:pt>
                <c:pt idx="8066">
                  <c:v>37690</c:v>
                </c:pt>
                <c:pt idx="8067">
                  <c:v>37691</c:v>
                </c:pt>
                <c:pt idx="8068">
                  <c:v>37692</c:v>
                </c:pt>
                <c:pt idx="8069">
                  <c:v>37693</c:v>
                </c:pt>
                <c:pt idx="8070">
                  <c:v>37694</c:v>
                </c:pt>
                <c:pt idx="8071">
                  <c:v>37695</c:v>
                </c:pt>
                <c:pt idx="8072">
                  <c:v>37696</c:v>
                </c:pt>
                <c:pt idx="8073">
                  <c:v>37697</c:v>
                </c:pt>
                <c:pt idx="8074">
                  <c:v>37698</c:v>
                </c:pt>
                <c:pt idx="8075">
                  <c:v>37699</c:v>
                </c:pt>
                <c:pt idx="8076">
                  <c:v>37700</c:v>
                </c:pt>
                <c:pt idx="8077">
                  <c:v>37701</c:v>
                </c:pt>
                <c:pt idx="8078">
                  <c:v>37702</c:v>
                </c:pt>
                <c:pt idx="8079">
                  <c:v>37703</c:v>
                </c:pt>
                <c:pt idx="8080">
                  <c:v>37704</c:v>
                </c:pt>
                <c:pt idx="8081">
                  <c:v>37705</c:v>
                </c:pt>
                <c:pt idx="8082">
                  <c:v>37706</c:v>
                </c:pt>
                <c:pt idx="8083">
                  <c:v>37707</c:v>
                </c:pt>
                <c:pt idx="8084">
                  <c:v>37708</c:v>
                </c:pt>
                <c:pt idx="8085">
                  <c:v>37709</c:v>
                </c:pt>
                <c:pt idx="8086">
                  <c:v>37710</c:v>
                </c:pt>
                <c:pt idx="8087">
                  <c:v>37711</c:v>
                </c:pt>
                <c:pt idx="8088">
                  <c:v>37712</c:v>
                </c:pt>
                <c:pt idx="8089">
                  <c:v>37713</c:v>
                </c:pt>
                <c:pt idx="8090">
                  <c:v>37714</c:v>
                </c:pt>
                <c:pt idx="8091">
                  <c:v>37715</c:v>
                </c:pt>
                <c:pt idx="8092">
                  <c:v>37716</c:v>
                </c:pt>
                <c:pt idx="8093">
                  <c:v>37717</c:v>
                </c:pt>
                <c:pt idx="8094">
                  <c:v>37718</c:v>
                </c:pt>
                <c:pt idx="8095">
                  <c:v>37719</c:v>
                </c:pt>
                <c:pt idx="8096">
                  <c:v>37720</c:v>
                </c:pt>
                <c:pt idx="8097">
                  <c:v>37721</c:v>
                </c:pt>
                <c:pt idx="8098">
                  <c:v>37722</c:v>
                </c:pt>
                <c:pt idx="8099">
                  <c:v>37723</c:v>
                </c:pt>
                <c:pt idx="8100">
                  <c:v>37724</c:v>
                </c:pt>
                <c:pt idx="8101">
                  <c:v>37725</c:v>
                </c:pt>
                <c:pt idx="8102">
                  <c:v>37726</c:v>
                </c:pt>
                <c:pt idx="8103">
                  <c:v>37727</c:v>
                </c:pt>
                <c:pt idx="8104">
                  <c:v>37728</c:v>
                </c:pt>
                <c:pt idx="8105">
                  <c:v>37729</c:v>
                </c:pt>
                <c:pt idx="8106">
                  <c:v>37730</c:v>
                </c:pt>
                <c:pt idx="8107">
                  <c:v>37731</c:v>
                </c:pt>
                <c:pt idx="8108">
                  <c:v>37732</c:v>
                </c:pt>
                <c:pt idx="8109">
                  <c:v>37733</c:v>
                </c:pt>
                <c:pt idx="8110">
                  <c:v>37734</c:v>
                </c:pt>
                <c:pt idx="8111">
                  <c:v>37735</c:v>
                </c:pt>
                <c:pt idx="8112">
                  <c:v>37736</c:v>
                </c:pt>
                <c:pt idx="8113">
                  <c:v>37737</c:v>
                </c:pt>
                <c:pt idx="8114">
                  <c:v>37738</c:v>
                </c:pt>
                <c:pt idx="8115">
                  <c:v>37739</c:v>
                </c:pt>
                <c:pt idx="8116">
                  <c:v>37740</c:v>
                </c:pt>
                <c:pt idx="8117">
                  <c:v>37741</c:v>
                </c:pt>
                <c:pt idx="8118">
                  <c:v>37742</c:v>
                </c:pt>
                <c:pt idx="8119">
                  <c:v>37743</c:v>
                </c:pt>
                <c:pt idx="8120">
                  <c:v>37744</c:v>
                </c:pt>
                <c:pt idx="8121">
                  <c:v>37745</c:v>
                </c:pt>
                <c:pt idx="8122">
                  <c:v>37746</c:v>
                </c:pt>
                <c:pt idx="8123">
                  <c:v>37747</c:v>
                </c:pt>
                <c:pt idx="8124">
                  <c:v>37748</c:v>
                </c:pt>
                <c:pt idx="8125">
                  <c:v>37749</c:v>
                </c:pt>
                <c:pt idx="8126">
                  <c:v>37750</c:v>
                </c:pt>
                <c:pt idx="8127">
                  <c:v>37751</c:v>
                </c:pt>
                <c:pt idx="8128">
                  <c:v>37752</c:v>
                </c:pt>
                <c:pt idx="8129">
                  <c:v>37753</c:v>
                </c:pt>
                <c:pt idx="8130">
                  <c:v>37754</c:v>
                </c:pt>
                <c:pt idx="8131">
                  <c:v>37755</c:v>
                </c:pt>
                <c:pt idx="8132">
                  <c:v>37756</c:v>
                </c:pt>
                <c:pt idx="8133">
                  <c:v>37757</c:v>
                </c:pt>
                <c:pt idx="8134">
                  <c:v>37758</c:v>
                </c:pt>
                <c:pt idx="8135">
                  <c:v>37759</c:v>
                </c:pt>
                <c:pt idx="8136">
                  <c:v>37760</c:v>
                </c:pt>
                <c:pt idx="8137">
                  <c:v>37761</c:v>
                </c:pt>
                <c:pt idx="8138">
                  <c:v>37762</c:v>
                </c:pt>
                <c:pt idx="8139">
                  <c:v>37763</c:v>
                </c:pt>
                <c:pt idx="8140">
                  <c:v>37764</c:v>
                </c:pt>
                <c:pt idx="8141">
                  <c:v>37765</c:v>
                </c:pt>
                <c:pt idx="8142">
                  <c:v>37766</c:v>
                </c:pt>
                <c:pt idx="8143">
                  <c:v>37767</c:v>
                </c:pt>
                <c:pt idx="8144">
                  <c:v>37768</c:v>
                </c:pt>
                <c:pt idx="8145">
                  <c:v>37769</c:v>
                </c:pt>
                <c:pt idx="8146">
                  <c:v>37770</c:v>
                </c:pt>
                <c:pt idx="8147">
                  <c:v>37771</c:v>
                </c:pt>
                <c:pt idx="8148">
                  <c:v>37772</c:v>
                </c:pt>
                <c:pt idx="8149">
                  <c:v>37773</c:v>
                </c:pt>
                <c:pt idx="8150">
                  <c:v>37774</c:v>
                </c:pt>
                <c:pt idx="8151">
                  <c:v>37775</c:v>
                </c:pt>
                <c:pt idx="8152">
                  <c:v>37776</c:v>
                </c:pt>
                <c:pt idx="8153">
                  <c:v>37777</c:v>
                </c:pt>
                <c:pt idx="8154">
                  <c:v>37778</c:v>
                </c:pt>
                <c:pt idx="8155">
                  <c:v>37779</c:v>
                </c:pt>
                <c:pt idx="8156">
                  <c:v>37780</c:v>
                </c:pt>
                <c:pt idx="8157">
                  <c:v>37781</c:v>
                </c:pt>
                <c:pt idx="8158">
                  <c:v>37782</c:v>
                </c:pt>
                <c:pt idx="8159">
                  <c:v>37783</c:v>
                </c:pt>
                <c:pt idx="8160">
                  <c:v>37784</c:v>
                </c:pt>
                <c:pt idx="8161">
                  <c:v>37785</c:v>
                </c:pt>
                <c:pt idx="8162">
                  <c:v>37786</c:v>
                </c:pt>
                <c:pt idx="8163">
                  <c:v>37787</c:v>
                </c:pt>
                <c:pt idx="8164">
                  <c:v>37788</c:v>
                </c:pt>
                <c:pt idx="8165">
                  <c:v>37789</c:v>
                </c:pt>
                <c:pt idx="8166">
                  <c:v>37790</c:v>
                </c:pt>
                <c:pt idx="8167">
                  <c:v>37791</c:v>
                </c:pt>
                <c:pt idx="8168">
                  <c:v>37792</c:v>
                </c:pt>
                <c:pt idx="8169">
                  <c:v>37793</c:v>
                </c:pt>
                <c:pt idx="8170">
                  <c:v>37794</c:v>
                </c:pt>
                <c:pt idx="8171">
                  <c:v>37795</c:v>
                </c:pt>
                <c:pt idx="8172">
                  <c:v>37796</c:v>
                </c:pt>
                <c:pt idx="8173">
                  <c:v>37797</c:v>
                </c:pt>
                <c:pt idx="8174">
                  <c:v>37798</c:v>
                </c:pt>
                <c:pt idx="8175">
                  <c:v>37799</c:v>
                </c:pt>
                <c:pt idx="8176">
                  <c:v>37800</c:v>
                </c:pt>
                <c:pt idx="8177">
                  <c:v>37801</c:v>
                </c:pt>
                <c:pt idx="8178">
                  <c:v>37802</c:v>
                </c:pt>
                <c:pt idx="8179">
                  <c:v>37803</c:v>
                </c:pt>
                <c:pt idx="8180">
                  <c:v>37804</c:v>
                </c:pt>
                <c:pt idx="8181">
                  <c:v>37805</c:v>
                </c:pt>
                <c:pt idx="8182">
                  <c:v>37806</c:v>
                </c:pt>
                <c:pt idx="8183">
                  <c:v>37807</c:v>
                </c:pt>
                <c:pt idx="8184">
                  <c:v>37808</c:v>
                </c:pt>
                <c:pt idx="8185">
                  <c:v>37809</c:v>
                </c:pt>
                <c:pt idx="8186">
                  <c:v>37810</c:v>
                </c:pt>
                <c:pt idx="8187">
                  <c:v>37811</c:v>
                </c:pt>
                <c:pt idx="8188">
                  <c:v>37812</c:v>
                </c:pt>
                <c:pt idx="8189">
                  <c:v>37813</c:v>
                </c:pt>
                <c:pt idx="8190">
                  <c:v>37814</c:v>
                </c:pt>
                <c:pt idx="8191">
                  <c:v>37815</c:v>
                </c:pt>
                <c:pt idx="8192">
                  <c:v>37816</c:v>
                </c:pt>
                <c:pt idx="8193">
                  <c:v>37817</c:v>
                </c:pt>
                <c:pt idx="8194">
                  <c:v>37818</c:v>
                </c:pt>
                <c:pt idx="8195">
                  <c:v>37819</c:v>
                </c:pt>
                <c:pt idx="8196">
                  <c:v>37820</c:v>
                </c:pt>
                <c:pt idx="8197">
                  <c:v>37821</c:v>
                </c:pt>
                <c:pt idx="8198">
                  <c:v>37822</c:v>
                </c:pt>
                <c:pt idx="8199">
                  <c:v>37823</c:v>
                </c:pt>
                <c:pt idx="8200">
                  <c:v>37824</c:v>
                </c:pt>
                <c:pt idx="8201">
                  <c:v>37825</c:v>
                </c:pt>
                <c:pt idx="8202">
                  <c:v>37826</c:v>
                </c:pt>
                <c:pt idx="8203">
                  <c:v>37827</c:v>
                </c:pt>
                <c:pt idx="8204">
                  <c:v>37828</c:v>
                </c:pt>
                <c:pt idx="8205">
                  <c:v>37829</c:v>
                </c:pt>
                <c:pt idx="8206">
                  <c:v>37830</c:v>
                </c:pt>
                <c:pt idx="8207">
                  <c:v>37831</c:v>
                </c:pt>
                <c:pt idx="8208">
                  <c:v>37832</c:v>
                </c:pt>
                <c:pt idx="8209">
                  <c:v>37833</c:v>
                </c:pt>
                <c:pt idx="8210">
                  <c:v>37834</c:v>
                </c:pt>
                <c:pt idx="8211">
                  <c:v>37835</c:v>
                </c:pt>
                <c:pt idx="8212">
                  <c:v>37836</c:v>
                </c:pt>
                <c:pt idx="8213">
                  <c:v>37837</c:v>
                </c:pt>
                <c:pt idx="8214">
                  <c:v>37838</c:v>
                </c:pt>
                <c:pt idx="8215">
                  <c:v>37839</c:v>
                </c:pt>
                <c:pt idx="8216">
                  <c:v>37840</c:v>
                </c:pt>
                <c:pt idx="8217">
                  <c:v>37841</c:v>
                </c:pt>
                <c:pt idx="8218">
                  <c:v>37842</c:v>
                </c:pt>
                <c:pt idx="8219">
                  <c:v>37843</c:v>
                </c:pt>
                <c:pt idx="8220">
                  <c:v>37844</c:v>
                </c:pt>
                <c:pt idx="8221">
                  <c:v>37845</c:v>
                </c:pt>
                <c:pt idx="8222">
                  <c:v>37846</c:v>
                </c:pt>
                <c:pt idx="8223">
                  <c:v>37847</c:v>
                </c:pt>
                <c:pt idx="8224">
                  <c:v>37848</c:v>
                </c:pt>
                <c:pt idx="8225">
                  <c:v>37849</c:v>
                </c:pt>
                <c:pt idx="8226">
                  <c:v>37850</c:v>
                </c:pt>
                <c:pt idx="8227">
                  <c:v>37851</c:v>
                </c:pt>
                <c:pt idx="8228">
                  <c:v>37852</c:v>
                </c:pt>
                <c:pt idx="8229">
                  <c:v>37853</c:v>
                </c:pt>
                <c:pt idx="8230">
                  <c:v>37854</c:v>
                </c:pt>
                <c:pt idx="8231">
                  <c:v>37855</c:v>
                </c:pt>
                <c:pt idx="8232">
                  <c:v>37856</c:v>
                </c:pt>
                <c:pt idx="8233">
                  <c:v>37857</c:v>
                </c:pt>
                <c:pt idx="8234">
                  <c:v>37858</c:v>
                </c:pt>
                <c:pt idx="8235">
                  <c:v>37859</c:v>
                </c:pt>
                <c:pt idx="8236">
                  <c:v>37860</c:v>
                </c:pt>
                <c:pt idx="8237">
                  <c:v>37861</c:v>
                </c:pt>
                <c:pt idx="8238">
                  <c:v>37862</c:v>
                </c:pt>
                <c:pt idx="8239">
                  <c:v>37863</c:v>
                </c:pt>
                <c:pt idx="8240">
                  <c:v>37864</c:v>
                </c:pt>
                <c:pt idx="8241">
                  <c:v>37865</c:v>
                </c:pt>
                <c:pt idx="8242">
                  <c:v>37866</c:v>
                </c:pt>
                <c:pt idx="8243">
                  <c:v>37867</c:v>
                </c:pt>
                <c:pt idx="8244">
                  <c:v>37868</c:v>
                </c:pt>
                <c:pt idx="8245">
                  <c:v>37869</c:v>
                </c:pt>
                <c:pt idx="8246">
                  <c:v>37870</c:v>
                </c:pt>
                <c:pt idx="8247">
                  <c:v>37871</c:v>
                </c:pt>
                <c:pt idx="8248">
                  <c:v>37872</c:v>
                </c:pt>
                <c:pt idx="8249">
                  <c:v>37873</c:v>
                </c:pt>
                <c:pt idx="8250">
                  <c:v>37874</c:v>
                </c:pt>
                <c:pt idx="8251">
                  <c:v>37875</c:v>
                </c:pt>
                <c:pt idx="8252">
                  <c:v>37876</c:v>
                </c:pt>
                <c:pt idx="8253">
                  <c:v>37877</c:v>
                </c:pt>
                <c:pt idx="8254">
                  <c:v>37878</c:v>
                </c:pt>
                <c:pt idx="8255">
                  <c:v>37879</c:v>
                </c:pt>
                <c:pt idx="8256">
                  <c:v>37880</c:v>
                </c:pt>
                <c:pt idx="8257">
                  <c:v>37881</c:v>
                </c:pt>
                <c:pt idx="8258">
                  <c:v>37882</c:v>
                </c:pt>
                <c:pt idx="8259">
                  <c:v>37883</c:v>
                </c:pt>
                <c:pt idx="8260">
                  <c:v>37884</c:v>
                </c:pt>
                <c:pt idx="8261">
                  <c:v>37885</c:v>
                </c:pt>
                <c:pt idx="8262">
                  <c:v>37886</c:v>
                </c:pt>
                <c:pt idx="8263">
                  <c:v>37887</c:v>
                </c:pt>
                <c:pt idx="8264">
                  <c:v>37888</c:v>
                </c:pt>
                <c:pt idx="8265">
                  <c:v>37889</c:v>
                </c:pt>
                <c:pt idx="8266">
                  <c:v>37890</c:v>
                </c:pt>
                <c:pt idx="8267">
                  <c:v>37891</c:v>
                </c:pt>
                <c:pt idx="8268">
                  <c:v>37892</c:v>
                </c:pt>
                <c:pt idx="8269">
                  <c:v>37893</c:v>
                </c:pt>
                <c:pt idx="8270">
                  <c:v>37894</c:v>
                </c:pt>
                <c:pt idx="8271">
                  <c:v>37895</c:v>
                </c:pt>
                <c:pt idx="8272">
                  <c:v>37896</c:v>
                </c:pt>
                <c:pt idx="8273">
                  <c:v>37918</c:v>
                </c:pt>
                <c:pt idx="8274">
                  <c:v>37919</c:v>
                </c:pt>
                <c:pt idx="8275">
                  <c:v>37920</c:v>
                </c:pt>
                <c:pt idx="8276">
                  <c:v>37921</c:v>
                </c:pt>
                <c:pt idx="8277">
                  <c:v>37922</c:v>
                </c:pt>
                <c:pt idx="8278">
                  <c:v>37923</c:v>
                </c:pt>
                <c:pt idx="8279">
                  <c:v>37924</c:v>
                </c:pt>
                <c:pt idx="8280">
                  <c:v>37925</c:v>
                </c:pt>
                <c:pt idx="8281">
                  <c:v>37927</c:v>
                </c:pt>
                <c:pt idx="8282">
                  <c:v>37928</c:v>
                </c:pt>
                <c:pt idx="8283">
                  <c:v>37929</c:v>
                </c:pt>
                <c:pt idx="8284">
                  <c:v>37930</c:v>
                </c:pt>
                <c:pt idx="8285">
                  <c:v>37931</c:v>
                </c:pt>
                <c:pt idx="8286">
                  <c:v>37932</c:v>
                </c:pt>
                <c:pt idx="8287">
                  <c:v>37933</c:v>
                </c:pt>
                <c:pt idx="8288">
                  <c:v>37934</c:v>
                </c:pt>
                <c:pt idx="8289">
                  <c:v>37935</c:v>
                </c:pt>
                <c:pt idx="8290">
                  <c:v>37936</c:v>
                </c:pt>
                <c:pt idx="8291">
                  <c:v>37937</c:v>
                </c:pt>
                <c:pt idx="8292">
                  <c:v>37938</c:v>
                </c:pt>
                <c:pt idx="8293">
                  <c:v>37939</c:v>
                </c:pt>
                <c:pt idx="8294">
                  <c:v>37940</c:v>
                </c:pt>
                <c:pt idx="8295">
                  <c:v>37941</c:v>
                </c:pt>
                <c:pt idx="8296">
                  <c:v>37942</c:v>
                </c:pt>
                <c:pt idx="8297">
                  <c:v>37943</c:v>
                </c:pt>
                <c:pt idx="8298">
                  <c:v>37944</c:v>
                </c:pt>
                <c:pt idx="8299">
                  <c:v>37945</c:v>
                </c:pt>
                <c:pt idx="8300">
                  <c:v>37946</c:v>
                </c:pt>
                <c:pt idx="8301">
                  <c:v>37947</c:v>
                </c:pt>
                <c:pt idx="8302">
                  <c:v>37948</c:v>
                </c:pt>
                <c:pt idx="8303">
                  <c:v>37949</c:v>
                </c:pt>
                <c:pt idx="8304">
                  <c:v>37950</c:v>
                </c:pt>
                <c:pt idx="8305">
                  <c:v>37951</c:v>
                </c:pt>
                <c:pt idx="8306">
                  <c:v>37952</c:v>
                </c:pt>
                <c:pt idx="8307">
                  <c:v>37953</c:v>
                </c:pt>
                <c:pt idx="8308">
                  <c:v>37954</c:v>
                </c:pt>
                <c:pt idx="8309">
                  <c:v>37955</c:v>
                </c:pt>
                <c:pt idx="8310">
                  <c:v>37956</c:v>
                </c:pt>
                <c:pt idx="8311">
                  <c:v>37957</c:v>
                </c:pt>
                <c:pt idx="8312">
                  <c:v>37958</c:v>
                </c:pt>
                <c:pt idx="8313">
                  <c:v>37959</c:v>
                </c:pt>
                <c:pt idx="8314">
                  <c:v>37960</c:v>
                </c:pt>
                <c:pt idx="8315">
                  <c:v>37961</c:v>
                </c:pt>
                <c:pt idx="8316">
                  <c:v>37962</c:v>
                </c:pt>
                <c:pt idx="8317">
                  <c:v>37963</c:v>
                </c:pt>
                <c:pt idx="8318">
                  <c:v>37964</c:v>
                </c:pt>
                <c:pt idx="8319">
                  <c:v>37965</c:v>
                </c:pt>
                <c:pt idx="8320">
                  <c:v>37966</c:v>
                </c:pt>
                <c:pt idx="8321">
                  <c:v>37967</c:v>
                </c:pt>
                <c:pt idx="8322">
                  <c:v>37968</c:v>
                </c:pt>
                <c:pt idx="8323">
                  <c:v>37969</c:v>
                </c:pt>
                <c:pt idx="8324">
                  <c:v>37970</c:v>
                </c:pt>
                <c:pt idx="8325">
                  <c:v>37971</c:v>
                </c:pt>
                <c:pt idx="8326">
                  <c:v>37972</c:v>
                </c:pt>
                <c:pt idx="8327">
                  <c:v>37973</c:v>
                </c:pt>
                <c:pt idx="8328">
                  <c:v>37974</c:v>
                </c:pt>
                <c:pt idx="8329">
                  <c:v>37975</c:v>
                </c:pt>
                <c:pt idx="8330">
                  <c:v>37976</c:v>
                </c:pt>
                <c:pt idx="8331">
                  <c:v>37977</c:v>
                </c:pt>
                <c:pt idx="8332">
                  <c:v>37978</c:v>
                </c:pt>
                <c:pt idx="8333">
                  <c:v>37979</c:v>
                </c:pt>
                <c:pt idx="8334">
                  <c:v>37980</c:v>
                </c:pt>
                <c:pt idx="8335">
                  <c:v>37981</c:v>
                </c:pt>
                <c:pt idx="8336">
                  <c:v>37982</c:v>
                </c:pt>
                <c:pt idx="8337">
                  <c:v>37983</c:v>
                </c:pt>
                <c:pt idx="8338">
                  <c:v>37984</c:v>
                </c:pt>
                <c:pt idx="8339">
                  <c:v>37985</c:v>
                </c:pt>
                <c:pt idx="8340">
                  <c:v>37986</c:v>
                </c:pt>
                <c:pt idx="8341">
                  <c:v>37987</c:v>
                </c:pt>
                <c:pt idx="8342">
                  <c:v>37989</c:v>
                </c:pt>
                <c:pt idx="8343">
                  <c:v>37990</c:v>
                </c:pt>
                <c:pt idx="8344">
                  <c:v>37991</c:v>
                </c:pt>
                <c:pt idx="8345">
                  <c:v>37992</c:v>
                </c:pt>
                <c:pt idx="8346">
                  <c:v>37993</c:v>
                </c:pt>
                <c:pt idx="8347">
                  <c:v>37994</c:v>
                </c:pt>
                <c:pt idx="8348">
                  <c:v>37995</c:v>
                </c:pt>
                <c:pt idx="8349">
                  <c:v>37996</c:v>
                </c:pt>
                <c:pt idx="8350">
                  <c:v>37997</c:v>
                </c:pt>
                <c:pt idx="8351">
                  <c:v>37998</c:v>
                </c:pt>
                <c:pt idx="8352">
                  <c:v>37999</c:v>
                </c:pt>
                <c:pt idx="8353">
                  <c:v>38000</c:v>
                </c:pt>
                <c:pt idx="8354">
                  <c:v>38001</c:v>
                </c:pt>
                <c:pt idx="8355">
                  <c:v>38002</c:v>
                </c:pt>
                <c:pt idx="8356">
                  <c:v>38003</c:v>
                </c:pt>
                <c:pt idx="8357">
                  <c:v>38004</c:v>
                </c:pt>
                <c:pt idx="8358">
                  <c:v>38005</c:v>
                </c:pt>
                <c:pt idx="8359">
                  <c:v>38006</c:v>
                </c:pt>
                <c:pt idx="8360">
                  <c:v>38007</c:v>
                </c:pt>
                <c:pt idx="8361">
                  <c:v>38008</c:v>
                </c:pt>
                <c:pt idx="8362">
                  <c:v>38009</c:v>
                </c:pt>
                <c:pt idx="8363">
                  <c:v>38010</c:v>
                </c:pt>
                <c:pt idx="8364">
                  <c:v>38011</c:v>
                </c:pt>
                <c:pt idx="8365">
                  <c:v>38012</c:v>
                </c:pt>
                <c:pt idx="8366">
                  <c:v>38013</c:v>
                </c:pt>
                <c:pt idx="8367">
                  <c:v>38014</c:v>
                </c:pt>
                <c:pt idx="8368">
                  <c:v>38015</c:v>
                </c:pt>
                <c:pt idx="8369">
                  <c:v>38016</c:v>
                </c:pt>
                <c:pt idx="8370">
                  <c:v>38017</c:v>
                </c:pt>
                <c:pt idx="8371">
                  <c:v>38018</c:v>
                </c:pt>
                <c:pt idx="8372">
                  <c:v>38019</c:v>
                </c:pt>
                <c:pt idx="8373">
                  <c:v>38020</c:v>
                </c:pt>
                <c:pt idx="8374">
                  <c:v>38021</c:v>
                </c:pt>
                <c:pt idx="8375">
                  <c:v>38022</c:v>
                </c:pt>
                <c:pt idx="8376">
                  <c:v>38023</c:v>
                </c:pt>
                <c:pt idx="8377">
                  <c:v>38024</c:v>
                </c:pt>
                <c:pt idx="8378">
                  <c:v>38025</c:v>
                </c:pt>
                <c:pt idx="8379">
                  <c:v>38026</c:v>
                </c:pt>
                <c:pt idx="8380">
                  <c:v>38027</c:v>
                </c:pt>
                <c:pt idx="8381">
                  <c:v>38028</c:v>
                </c:pt>
                <c:pt idx="8382">
                  <c:v>38029</c:v>
                </c:pt>
                <c:pt idx="8383">
                  <c:v>38030</c:v>
                </c:pt>
                <c:pt idx="8384">
                  <c:v>38031</c:v>
                </c:pt>
                <c:pt idx="8385">
                  <c:v>38032</c:v>
                </c:pt>
                <c:pt idx="8386">
                  <c:v>38033</c:v>
                </c:pt>
                <c:pt idx="8387">
                  <c:v>38034</c:v>
                </c:pt>
                <c:pt idx="8388">
                  <c:v>38035</c:v>
                </c:pt>
                <c:pt idx="8389">
                  <c:v>38036</c:v>
                </c:pt>
                <c:pt idx="8390">
                  <c:v>38037</c:v>
                </c:pt>
                <c:pt idx="8391">
                  <c:v>38038</c:v>
                </c:pt>
                <c:pt idx="8392">
                  <c:v>38043</c:v>
                </c:pt>
                <c:pt idx="8393">
                  <c:v>38044</c:v>
                </c:pt>
                <c:pt idx="8394">
                  <c:v>38045</c:v>
                </c:pt>
                <c:pt idx="8395">
                  <c:v>38046</c:v>
                </c:pt>
                <c:pt idx="8396">
                  <c:v>38047</c:v>
                </c:pt>
                <c:pt idx="8397">
                  <c:v>38048</c:v>
                </c:pt>
                <c:pt idx="8398">
                  <c:v>38049</c:v>
                </c:pt>
                <c:pt idx="8399">
                  <c:v>38050</c:v>
                </c:pt>
                <c:pt idx="8400">
                  <c:v>38051</c:v>
                </c:pt>
                <c:pt idx="8401">
                  <c:v>38052</c:v>
                </c:pt>
                <c:pt idx="8402">
                  <c:v>38053</c:v>
                </c:pt>
                <c:pt idx="8403">
                  <c:v>38054</c:v>
                </c:pt>
                <c:pt idx="8404">
                  <c:v>38055</c:v>
                </c:pt>
                <c:pt idx="8405">
                  <c:v>38056</c:v>
                </c:pt>
                <c:pt idx="8406">
                  <c:v>38057</c:v>
                </c:pt>
                <c:pt idx="8407">
                  <c:v>38058</c:v>
                </c:pt>
                <c:pt idx="8408">
                  <c:v>38059</c:v>
                </c:pt>
                <c:pt idx="8409">
                  <c:v>38060</c:v>
                </c:pt>
                <c:pt idx="8410">
                  <c:v>38061</c:v>
                </c:pt>
                <c:pt idx="8411">
                  <c:v>38062</c:v>
                </c:pt>
                <c:pt idx="8412">
                  <c:v>38063</c:v>
                </c:pt>
                <c:pt idx="8413">
                  <c:v>38064</c:v>
                </c:pt>
                <c:pt idx="8414">
                  <c:v>38065</c:v>
                </c:pt>
                <c:pt idx="8415">
                  <c:v>38066</c:v>
                </c:pt>
                <c:pt idx="8416">
                  <c:v>38067</c:v>
                </c:pt>
                <c:pt idx="8417">
                  <c:v>38068</c:v>
                </c:pt>
                <c:pt idx="8418">
                  <c:v>38069</c:v>
                </c:pt>
                <c:pt idx="8419">
                  <c:v>38070</c:v>
                </c:pt>
                <c:pt idx="8420">
                  <c:v>38071</c:v>
                </c:pt>
                <c:pt idx="8421">
                  <c:v>38072</c:v>
                </c:pt>
                <c:pt idx="8422">
                  <c:v>38073</c:v>
                </c:pt>
                <c:pt idx="8423">
                  <c:v>38074</c:v>
                </c:pt>
                <c:pt idx="8424">
                  <c:v>38075</c:v>
                </c:pt>
                <c:pt idx="8425">
                  <c:v>38076</c:v>
                </c:pt>
                <c:pt idx="8426">
                  <c:v>38077</c:v>
                </c:pt>
                <c:pt idx="8427">
                  <c:v>38078</c:v>
                </c:pt>
                <c:pt idx="8428">
                  <c:v>38079</c:v>
                </c:pt>
                <c:pt idx="8429">
                  <c:v>38080</c:v>
                </c:pt>
                <c:pt idx="8430">
                  <c:v>38081</c:v>
                </c:pt>
                <c:pt idx="8431">
                  <c:v>38082</c:v>
                </c:pt>
                <c:pt idx="8432">
                  <c:v>38083</c:v>
                </c:pt>
                <c:pt idx="8433">
                  <c:v>38084</c:v>
                </c:pt>
                <c:pt idx="8434">
                  <c:v>38085</c:v>
                </c:pt>
                <c:pt idx="8435">
                  <c:v>38086</c:v>
                </c:pt>
                <c:pt idx="8436">
                  <c:v>38087</c:v>
                </c:pt>
                <c:pt idx="8437">
                  <c:v>38088</c:v>
                </c:pt>
                <c:pt idx="8438">
                  <c:v>38089</c:v>
                </c:pt>
                <c:pt idx="8439">
                  <c:v>38090</c:v>
                </c:pt>
                <c:pt idx="8440">
                  <c:v>38091</c:v>
                </c:pt>
                <c:pt idx="8441">
                  <c:v>38092</c:v>
                </c:pt>
                <c:pt idx="8442">
                  <c:v>38093</c:v>
                </c:pt>
                <c:pt idx="8443">
                  <c:v>38094</c:v>
                </c:pt>
                <c:pt idx="8444">
                  <c:v>38095</c:v>
                </c:pt>
                <c:pt idx="8445">
                  <c:v>38096</c:v>
                </c:pt>
                <c:pt idx="8446">
                  <c:v>38097</c:v>
                </c:pt>
                <c:pt idx="8447">
                  <c:v>38098</c:v>
                </c:pt>
                <c:pt idx="8448">
                  <c:v>38099</c:v>
                </c:pt>
                <c:pt idx="8449">
                  <c:v>38100</c:v>
                </c:pt>
                <c:pt idx="8450">
                  <c:v>38101</c:v>
                </c:pt>
                <c:pt idx="8451">
                  <c:v>38102</c:v>
                </c:pt>
                <c:pt idx="8452">
                  <c:v>38103</c:v>
                </c:pt>
                <c:pt idx="8453">
                  <c:v>38104</c:v>
                </c:pt>
                <c:pt idx="8454">
                  <c:v>38105</c:v>
                </c:pt>
                <c:pt idx="8455">
                  <c:v>38106</c:v>
                </c:pt>
                <c:pt idx="8456">
                  <c:v>38108</c:v>
                </c:pt>
                <c:pt idx="8457">
                  <c:v>38109</c:v>
                </c:pt>
                <c:pt idx="8458">
                  <c:v>38110</c:v>
                </c:pt>
                <c:pt idx="8459">
                  <c:v>38111</c:v>
                </c:pt>
                <c:pt idx="8460">
                  <c:v>38112</c:v>
                </c:pt>
                <c:pt idx="8461">
                  <c:v>38113</c:v>
                </c:pt>
                <c:pt idx="8462">
                  <c:v>38114</c:v>
                </c:pt>
                <c:pt idx="8463">
                  <c:v>38115</c:v>
                </c:pt>
                <c:pt idx="8464">
                  <c:v>38116</c:v>
                </c:pt>
                <c:pt idx="8465">
                  <c:v>38117</c:v>
                </c:pt>
                <c:pt idx="8466">
                  <c:v>38118</c:v>
                </c:pt>
                <c:pt idx="8467">
                  <c:v>38119</c:v>
                </c:pt>
                <c:pt idx="8468">
                  <c:v>38120</c:v>
                </c:pt>
                <c:pt idx="8469">
                  <c:v>38121</c:v>
                </c:pt>
                <c:pt idx="8470">
                  <c:v>38122</c:v>
                </c:pt>
                <c:pt idx="8471">
                  <c:v>38123</c:v>
                </c:pt>
                <c:pt idx="8472">
                  <c:v>38124</c:v>
                </c:pt>
                <c:pt idx="8473">
                  <c:v>38125</c:v>
                </c:pt>
                <c:pt idx="8474">
                  <c:v>38126</c:v>
                </c:pt>
                <c:pt idx="8475">
                  <c:v>38127</c:v>
                </c:pt>
                <c:pt idx="8476">
                  <c:v>38128</c:v>
                </c:pt>
                <c:pt idx="8477">
                  <c:v>38129</c:v>
                </c:pt>
                <c:pt idx="8478">
                  <c:v>38130</c:v>
                </c:pt>
                <c:pt idx="8479">
                  <c:v>38131</c:v>
                </c:pt>
                <c:pt idx="8480">
                  <c:v>38132</c:v>
                </c:pt>
                <c:pt idx="8481">
                  <c:v>38133</c:v>
                </c:pt>
                <c:pt idx="8482">
                  <c:v>38134</c:v>
                </c:pt>
                <c:pt idx="8483">
                  <c:v>38135</c:v>
                </c:pt>
                <c:pt idx="8484">
                  <c:v>38136</c:v>
                </c:pt>
                <c:pt idx="8485">
                  <c:v>38137</c:v>
                </c:pt>
                <c:pt idx="8486">
                  <c:v>38138</c:v>
                </c:pt>
                <c:pt idx="8487">
                  <c:v>38139</c:v>
                </c:pt>
                <c:pt idx="8488">
                  <c:v>38140</c:v>
                </c:pt>
                <c:pt idx="8489">
                  <c:v>38141</c:v>
                </c:pt>
                <c:pt idx="8490">
                  <c:v>38142</c:v>
                </c:pt>
                <c:pt idx="8491">
                  <c:v>38143</c:v>
                </c:pt>
                <c:pt idx="8492">
                  <c:v>38144</c:v>
                </c:pt>
                <c:pt idx="8493">
                  <c:v>38145</c:v>
                </c:pt>
                <c:pt idx="8494">
                  <c:v>38146</c:v>
                </c:pt>
                <c:pt idx="8495">
                  <c:v>38147</c:v>
                </c:pt>
                <c:pt idx="8496">
                  <c:v>38148</c:v>
                </c:pt>
                <c:pt idx="8497">
                  <c:v>38149</c:v>
                </c:pt>
                <c:pt idx="8498">
                  <c:v>38150</c:v>
                </c:pt>
                <c:pt idx="8499">
                  <c:v>38151</c:v>
                </c:pt>
                <c:pt idx="8500">
                  <c:v>38152</c:v>
                </c:pt>
                <c:pt idx="8501">
                  <c:v>38153</c:v>
                </c:pt>
                <c:pt idx="8502">
                  <c:v>38154</c:v>
                </c:pt>
                <c:pt idx="8503">
                  <c:v>38155</c:v>
                </c:pt>
                <c:pt idx="8504">
                  <c:v>38156</c:v>
                </c:pt>
                <c:pt idx="8505">
                  <c:v>38157</c:v>
                </c:pt>
                <c:pt idx="8506">
                  <c:v>38158</c:v>
                </c:pt>
                <c:pt idx="8507">
                  <c:v>38159</c:v>
                </c:pt>
                <c:pt idx="8508">
                  <c:v>38160</c:v>
                </c:pt>
                <c:pt idx="8509">
                  <c:v>38161</c:v>
                </c:pt>
                <c:pt idx="8510">
                  <c:v>38162</c:v>
                </c:pt>
                <c:pt idx="8511">
                  <c:v>38163</c:v>
                </c:pt>
                <c:pt idx="8512">
                  <c:v>38164</c:v>
                </c:pt>
                <c:pt idx="8513">
                  <c:v>38165</c:v>
                </c:pt>
                <c:pt idx="8514">
                  <c:v>38166</c:v>
                </c:pt>
                <c:pt idx="8515">
                  <c:v>38167</c:v>
                </c:pt>
                <c:pt idx="8516">
                  <c:v>38168</c:v>
                </c:pt>
                <c:pt idx="8517">
                  <c:v>38169</c:v>
                </c:pt>
                <c:pt idx="8518">
                  <c:v>38170</c:v>
                </c:pt>
                <c:pt idx="8519">
                  <c:v>38171</c:v>
                </c:pt>
                <c:pt idx="8520">
                  <c:v>38172</c:v>
                </c:pt>
                <c:pt idx="8521">
                  <c:v>38173</c:v>
                </c:pt>
                <c:pt idx="8522">
                  <c:v>38174</c:v>
                </c:pt>
                <c:pt idx="8523">
                  <c:v>38175</c:v>
                </c:pt>
                <c:pt idx="8524">
                  <c:v>38176</c:v>
                </c:pt>
                <c:pt idx="8525">
                  <c:v>38177</c:v>
                </c:pt>
                <c:pt idx="8526">
                  <c:v>38178</c:v>
                </c:pt>
                <c:pt idx="8527">
                  <c:v>38179</c:v>
                </c:pt>
                <c:pt idx="8528">
                  <c:v>38180</c:v>
                </c:pt>
                <c:pt idx="8529">
                  <c:v>38181</c:v>
                </c:pt>
                <c:pt idx="8530">
                  <c:v>38182</c:v>
                </c:pt>
                <c:pt idx="8531">
                  <c:v>38183</c:v>
                </c:pt>
                <c:pt idx="8532">
                  <c:v>38184</c:v>
                </c:pt>
                <c:pt idx="8533">
                  <c:v>38185</c:v>
                </c:pt>
                <c:pt idx="8534">
                  <c:v>38186</c:v>
                </c:pt>
                <c:pt idx="8535">
                  <c:v>38187</c:v>
                </c:pt>
                <c:pt idx="8536">
                  <c:v>38188</c:v>
                </c:pt>
                <c:pt idx="8537">
                  <c:v>38189</c:v>
                </c:pt>
                <c:pt idx="8538">
                  <c:v>38190</c:v>
                </c:pt>
                <c:pt idx="8539">
                  <c:v>38191</c:v>
                </c:pt>
                <c:pt idx="8540">
                  <c:v>38192</c:v>
                </c:pt>
                <c:pt idx="8541">
                  <c:v>38193</c:v>
                </c:pt>
                <c:pt idx="8542">
                  <c:v>38194</c:v>
                </c:pt>
                <c:pt idx="8543">
                  <c:v>38195</c:v>
                </c:pt>
                <c:pt idx="8544">
                  <c:v>38196</c:v>
                </c:pt>
                <c:pt idx="8545">
                  <c:v>38197</c:v>
                </c:pt>
                <c:pt idx="8546">
                  <c:v>38198</c:v>
                </c:pt>
                <c:pt idx="8547">
                  <c:v>38199</c:v>
                </c:pt>
                <c:pt idx="8548">
                  <c:v>38200</c:v>
                </c:pt>
                <c:pt idx="8549">
                  <c:v>38201</c:v>
                </c:pt>
                <c:pt idx="8550">
                  <c:v>38202</c:v>
                </c:pt>
                <c:pt idx="8551">
                  <c:v>38203</c:v>
                </c:pt>
                <c:pt idx="8552">
                  <c:v>38204</c:v>
                </c:pt>
                <c:pt idx="8553">
                  <c:v>38205</c:v>
                </c:pt>
                <c:pt idx="8554">
                  <c:v>38206</c:v>
                </c:pt>
                <c:pt idx="8555">
                  <c:v>38207</c:v>
                </c:pt>
                <c:pt idx="8556">
                  <c:v>38208</c:v>
                </c:pt>
                <c:pt idx="8557">
                  <c:v>38209</c:v>
                </c:pt>
                <c:pt idx="8558">
                  <c:v>38210</c:v>
                </c:pt>
                <c:pt idx="8559">
                  <c:v>38211</c:v>
                </c:pt>
                <c:pt idx="8560">
                  <c:v>38212</c:v>
                </c:pt>
                <c:pt idx="8561">
                  <c:v>38213</c:v>
                </c:pt>
                <c:pt idx="8562">
                  <c:v>38214</c:v>
                </c:pt>
                <c:pt idx="8563">
                  <c:v>38215</c:v>
                </c:pt>
                <c:pt idx="8564">
                  <c:v>38216</c:v>
                </c:pt>
                <c:pt idx="8565">
                  <c:v>38217</c:v>
                </c:pt>
                <c:pt idx="8566">
                  <c:v>38218</c:v>
                </c:pt>
                <c:pt idx="8567">
                  <c:v>38219</c:v>
                </c:pt>
                <c:pt idx="8568">
                  <c:v>38220</c:v>
                </c:pt>
                <c:pt idx="8569">
                  <c:v>38221</c:v>
                </c:pt>
                <c:pt idx="8570">
                  <c:v>38222</c:v>
                </c:pt>
                <c:pt idx="8571">
                  <c:v>38223</c:v>
                </c:pt>
                <c:pt idx="8572">
                  <c:v>38224</c:v>
                </c:pt>
                <c:pt idx="8573">
                  <c:v>38225</c:v>
                </c:pt>
                <c:pt idx="8574">
                  <c:v>38226</c:v>
                </c:pt>
                <c:pt idx="8575">
                  <c:v>38227</c:v>
                </c:pt>
                <c:pt idx="8576">
                  <c:v>38228</c:v>
                </c:pt>
                <c:pt idx="8577">
                  <c:v>38229</c:v>
                </c:pt>
                <c:pt idx="8578">
                  <c:v>38230</c:v>
                </c:pt>
                <c:pt idx="8579">
                  <c:v>38231</c:v>
                </c:pt>
                <c:pt idx="8580">
                  <c:v>38232</c:v>
                </c:pt>
                <c:pt idx="8581">
                  <c:v>38233</c:v>
                </c:pt>
                <c:pt idx="8582">
                  <c:v>38234</c:v>
                </c:pt>
                <c:pt idx="8583">
                  <c:v>38235</c:v>
                </c:pt>
                <c:pt idx="8584">
                  <c:v>38236</c:v>
                </c:pt>
                <c:pt idx="8585">
                  <c:v>38237</c:v>
                </c:pt>
                <c:pt idx="8586">
                  <c:v>38238</c:v>
                </c:pt>
                <c:pt idx="8587">
                  <c:v>38239</c:v>
                </c:pt>
                <c:pt idx="8588">
                  <c:v>38240</c:v>
                </c:pt>
                <c:pt idx="8589">
                  <c:v>38241</c:v>
                </c:pt>
                <c:pt idx="8590">
                  <c:v>38242</c:v>
                </c:pt>
                <c:pt idx="8591">
                  <c:v>38243</c:v>
                </c:pt>
                <c:pt idx="8592">
                  <c:v>38244</c:v>
                </c:pt>
                <c:pt idx="8593">
                  <c:v>38245</c:v>
                </c:pt>
                <c:pt idx="8594">
                  <c:v>38246</c:v>
                </c:pt>
                <c:pt idx="8595">
                  <c:v>38247</c:v>
                </c:pt>
                <c:pt idx="8596">
                  <c:v>38248</c:v>
                </c:pt>
                <c:pt idx="8597">
                  <c:v>38249</c:v>
                </c:pt>
                <c:pt idx="8598">
                  <c:v>38250</c:v>
                </c:pt>
                <c:pt idx="8599">
                  <c:v>38251</c:v>
                </c:pt>
                <c:pt idx="8600">
                  <c:v>38252</c:v>
                </c:pt>
                <c:pt idx="8601">
                  <c:v>38253</c:v>
                </c:pt>
                <c:pt idx="8602">
                  <c:v>38254</c:v>
                </c:pt>
                <c:pt idx="8603">
                  <c:v>38255</c:v>
                </c:pt>
                <c:pt idx="8604">
                  <c:v>38256</c:v>
                </c:pt>
                <c:pt idx="8605">
                  <c:v>38257</c:v>
                </c:pt>
                <c:pt idx="8606">
                  <c:v>38258</c:v>
                </c:pt>
                <c:pt idx="8607">
                  <c:v>38259</c:v>
                </c:pt>
                <c:pt idx="8608">
                  <c:v>38260</c:v>
                </c:pt>
                <c:pt idx="8609">
                  <c:v>38261</c:v>
                </c:pt>
                <c:pt idx="8610">
                  <c:v>38262</c:v>
                </c:pt>
                <c:pt idx="8611">
                  <c:v>38263</c:v>
                </c:pt>
                <c:pt idx="8612">
                  <c:v>38264</c:v>
                </c:pt>
                <c:pt idx="8613">
                  <c:v>38265</c:v>
                </c:pt>
                <c:pt idx="8614">
                  <c:v>38266</c:v>
                </c:pt>
                <c:pt idx="8615">
                  <c:v>38267</c:v>
                </c:pt>
                <c:pt idx="8616">
                  <c:v>38268</c:v>
                </c:pt>
                <c:pt idx="8617">
                  <c:v>38269</c:v>
                </c:pt>
                <c:pt idx="8618">
                  <c:v>38271</c:v>
                </c:pt>
                <c:pt idx="8619">
                  <c:v>38272</c:v>
                </c:pt>
                <c:pt idx="8620">
                  <c:v>38273</c:v>
                </c:pt>
                <c:pt idx="8621">
                  <c:v>38274</c:v>
                </c:pt>
                <c:pt idx="8622">
                  <c:v>38275</c:v>
                </c:pt>
                <c:pt idx="8623">
                  <c:v>38276</c:v>
                </c:pt>
                <c:pt idx="8624">
                  <c:v>38278</c:v>
                </c:pt>
                <c:pt idx="8625">
                  <c:v>38279</c:v>
                </c:pt>
                <c:pt idx="8626">
                  <c:v>38280</c:v>
                </c:pt>
                <c:pt idx="8627">
                  <c:v>38287</c:v>
                </c:pt>
                <c:pt idx="8628">
                  <c:v>38288</c:v>
                </c:pt>
                <c:pt idx="8629">
                  <c:v>38289</c:v>
                </c:pt>
                <c:pt idx="8630">
                  <c:v>38290</c:v>
                </c:pt>
                <c:pt idx="8631">
                  <c:v>38292</c:v>
                </c:pt>
                <c:pt idx="8632">
                  <c:v>38293</c:v>
                </c:pt>
                <c:pt idx="8633">
                  <c:v>38294</c:v>
                </c:pt>
                <c:pt idx="8634">
                  <c:v>38295</c:v>
                </c:pt>
                <c:pt idx="8635">
                  <c:v>38296</c:v>
                </c:pt>
                <c:pt idx="8636">
                  <c:v>38297</c:v>
                </c:pt>
                <c:pt idx="8637">
                  <c:v>38298</c:v>
                </c:pt>
                <c:pt idx="8638">
                  <c:v>38299</c:v>
                </c:pt>
                <c:pt idx="8639">
                  <c:v>38300</c:v>
                </c:pt>
                <c:pt idx="8640">
                  <c:v>38301</c:v>
                </c:pt>
                <c:pt idx="8641">
                  <c:v>38302</c:v>
                </c:pt>
                <c:pt idx="8642">
                  <c:v>38303</c:v>
                </c:pt>
                <c:pt idx="8643">
                  <c:v>38304</c:v>
                </c:pt>
                <c:pt idx="8644">
                  <c:v>38305</c:v>
                </c:pt>
                <c:pt idx="8645">
                  <c:v>38306</c:v>
                </c:pt>
                <c:pt idx="8646">
                  <c:v>38307</c:v>
                </c:pt>
                <c:pt idx="8647">
                  <c:v>38308</c:v>
                </c:pt>
                <c:pt idx="8648">
                  <c:v>38309</c:v>
                </c:pt>
                <c:pt idx="8649">
                  <c:v>38310</c:v>
                </c:pt>
                <c:pt idx="8650">
                  <c:v>38311</c:v>
                </c:pt>
                <c:pt idx="8651">
                  <c:v>38312</c:v>
                </c:pt>
                <c:pt idx="8652">
                  <c:v>38313</c:v>
                </c:pt>
                <c:pt idx="8653">
                  <c:v>38314</c:v>
                </c:pt>
                <c:pt idx="8654">
                  <c:v>38315</c:v>
                </c:pt>
                <c:pt idx="8655">
                  <c:v>38316</c:v>
                </c:pt>
                <c:pt idx="8656">
                  <c:v>38317</c:v>
                </c:pt>
                <c:pt idx="8657">
                  <c:v>38318</c:v>
                </c:pt>
                <c:pt idx="8658">
                  <c:v>38319</c:v>
                </c:pt>
                <c:pt idx="8659">
                  <c:v>38320</c:v>
                </c:pt>
                <c:pt idx="8660">
                  <c:v>38321</c:v>
                </c:pt>
                <c:pt idx="8661">
                  <c:v>38322</c:v>
                </c:pt>
                <c:pt idx="8662">
                  <c:v>38323</c:v>
                </c:pt>
                <c:pt idx="8663">
                  <c:v>38324</c:v>
                </c:pt>
                <c:pt idx="8664">
                  <c:v>38325</c:v>
                </c:pt>
                <c:pt idx="8665">
                  <c:v>38326</c:v>
                </c:pt>
                <c:pt idx="8666">
                  <c:v>38328</c:v>
                </c:pt>
                <c:pt idx="8667">
                  <c:v>38329</c:v>
                </c:pt>
                <c:pt idx="8668">
                  <c:v>38330</c:v>
                </c:pt>
                <c:pt idx="8669">
                  <c:v>38331</c:v>
                </c:pt>
                <c:pt idx="8670">
                  <c:v>38332</c:v>
                </c:pt>
                <c:pt idx="8671">
                  <c:v>38333</c:v>
                </c:pt>
                <c:pt idx="8672">
                  <c:v>38334</c:v>
                </c:pt>
                <c:pt idx="8673">
                  <c:v>38335</c:v>
                </c:pt>
                <c:pt idx="8674">
                  <c:v>38336</c:v>
                </c:pt>
                <c:pt idx="8675">
                  <c:v>38337</c:v>
                </c:pt>
                <c:pt idx="8676">
                  <c:v>38338</c:v>
                </c:pt>
                <c:pt idx="8677">
                  <c:v>38339</c:v>
                </c:pt>
                <c:pt idx="8678">
                  <c:v>38340</c:v>
                </c:pt>
                <c:pt idx="8679">
                  <c:v>38341</c:v>
                </c:pt>
                <c:pt idx="8680">
                  <c:v>38342</c:v>
                </c:pt>
                <c:pt idx="8681">
                  <c:v>38343</c:v>
                </c:pt>
                <c:pt idx="8682">
                  <c:v>38344</c:v>
                </c:pt>
                <c:pt idx="8683">
                  <c:v>38345</c:v>
                </c:pt>
                <c:pt idx="8684">
                  <c:v>38346</c:v>
                </c:pt>
                <c:pt idx="8685">
                  <c:v>38347</c:v>
                </c:pt>
                <c:pt idx="8686">
                  <c:v>38348</c:v>
                </c:pt>
                <c:pt idx="8687">
                  <c:v>38349</c:v>
                </c:pt>
                <c:pt idx="8688">
                  <c:v>38350</c:v>
                </c:pt>
                <c:pt idx="8689">
                  <c:v>38351</c:v>
                </c:pt>
                <c:pt idx="8690">
                  <c:v>38352</c:v>
                </c:pt>
                <c:pt idx="8691">
                  <c:v>38353</c:v>
                </c:pt>
                <c:pt idx="8692">
                  <c:v>38354</c:v>
                </c:pt>
                <c:pt idx="8693">
                  <c:v>38355</c:v>
                </c:pt>
                <c:pt idx="8694">
                  <c:v>38356</c:v>
                </c:pt>
                <c:pt idx="8695">
                  <c:v>38357</c:v>
                </c:pt>
                <c:pt idx="8696">
                  <c:v>38358</c:v>
                </c:pt>
                <c:pt idx="8697">
                  <c:v>38359</c:v>
                </c:pt>
                <c:pt idx="8698">
                  <c:v>38360</c:v>
                </c:pt>
                <c:pt idx="8699">
                  <c:v>38361</c:v>
                </c:pt>
                <c:pt idx="8700">
                  <c:v>38362</c:v>
                </c:pt>
                <c:pt idx="8701">
                  <c:v>38363</c:v>
                </c:pt>
                <c:pt idx="8702">
                  <c:v>38364</c:v>
                </c:pt>
                <c:pt idx="8703">
                  <c:v>38365</c:v>
                </c:pt>
                <c:pt idx="8704">
                  <c:v>38366</c:v>
                </c:pt>
                <c:pt idx="8705">
                  <c:v>38367</c:v>
                </c:pt>
                <c:pt idx="8706">
                  <c:v>38368</c:v>
                </c:pt>
                <c:pt idx="8707">
                  <c:v>38369</c:v>
                </c:pt>
                <c:pt idx="8708">
                  <c:v>38370</c:v>
                </c:pt>
                <c:pt idx="8709">
                  <c:v>38371</c:v>
                </c:pt>
                <c:pt idx="8710">
                  <c:v>38372</c:v>
                </c:pt>
                <c:pt idx="8711">
                  <c:v>38373</c:v>
                </c:pt>
                <c:pt idx="8712">
                  <c:v>38374</c:v>
                </c:pt>
                <c:pt idx="8713">
                  <c:v>38375</c:v>
                </c:pt>
                <c:pt idx="8714">
                  <c:v>38376</c:v>
                </c:pt>
                <c:pt idx="8715">
                  <c:v>38377</c:v>
                </c:pt>
                <c:pt idx="8716">
                  <c:v>38378</c:v>
                </c:pt>
                <c:pt idx="8717">
                  <c:v>38379</c:v>
                </c:pt>
                <c:pt idx="8718">
                  <c:v>38380</c:v>
                </c:pt>
                <c:pt idx="8719">
                  <c:v>38381</c:v>
                </c:pt>
                <c:pt idx="8720">
                  <c:v>38382</c:v>
                </c:pt>
                <c:pt idx="8721">
                  <c:v>38383</c:v>
                </c:pt>
                <c:pt idx="8722">
                  <c:v>38384</c:v>
                </c:pt>
                <c:pt idx="8723">
                  <c:v>38385</c:v>
                </c:pt>
                <c:pt idx="8724">
                  <c:v>38386</c:v>
                </c:pt>
                <c:pt idx="8725">
                  <c:v>38387</c:v>
                </c:pt>
                <c:pt idx="8726">
                  <c:v>38388</c:v>
                </c:pt>
                <c:pt idx="8727">
                  <c:v>38389</c:v>
                </c:pt>
                <c:pt idx="8728">
                  <c:v>38390</c:v>
                </c:pt>
                <c:pt idx="8729">
                  <c:v>38391</c:v>
                </c:pt>
                <c:pt idx="8730">
                  <c:v>38392</c:v>
                </c:pt>
                <c:pt idx="8731">
                  <c:v>38393</c:v>
                </c:pt>
                <c:pt idx="8732">
                  <c:v>38394</c:v>
                </c:pt>
                <c:pt idx="8733">
                  <c:v>38395</c:v>
                </c:pt>
                <c:pt idx="8734">
                  <c:v>38396</c:v>
                </c:pt>
                <c:pt idx="8735">
                  <c:v>38397</c:v>
                </c:pt>
                <c:pt idx="8736">
                  <c:v>38398</c:v>
                </c:pt>
                <c:pt idx="8737">
                  <c:v>38399</c:v>
                </c:pt>
                <c:pt idx="8738">
                  <c:v>38400</c:v>
                </c:pt>
                <c:pt idx="8739">
                  <c:v>38401</c:v>
                </c:pt>
                <c:pt idx="8740">
                  <c:v>38402</c:v>
                </c:pt>
                <c:pt idx="8741">
                  <c:v>38403</c:v>
                </c:pt>
                <c:pt idx="8742">
                  <c:v>38404</c:v>
                </c:pt>
                <c:pt idx="8743">
                  <c:v>38405</c:v>
                </c:pt>
                <c:pt idx="8744">
                  <c:v>38406</c:v>
                </c:pt>
                <c:pt idx="8745">
                  <c:v>38407</c:v>
                </c:pt>
                <c:pt idx="8746">
                  <c:v>38408</c:v>
                </c:pt>
                <c:pt idx="8747">
                  <c:v>38409</c:v>
                </c:pt>
                <c:pt idx="8748">
                  <c:v>38410</c:v>
                </c:pt>
                <c:pt idx="8749">
                  <c:v>38411</c:v>
                </c:pt>
                <c:pt idx="8750">
                  <c:v>38412</c:v>
                </c:pt>
                <c:pt idx="8751">
                  <c:v>38413</c:v>
                </c:pt>
                <c:pt idx="8752">
                  <c:v>38414</c:v>
                </c:pt>
                <c:pt idx="8753">
                  <c:v>38415</c:v>
                </c:pt>
                <c:pt idx="8754">
                  <c:v>38416</c:v>
                </c:pt>
                <c:pt idx="8755">
                  <c:v>38417</c:v>
                </c:pt>
                <c:pt idx="8756">
                  <c:v>38418</c:v>
                </c:pt>
                <c:pt idx="8757">
                  <c:v>38419</c:v>
                </c:pt>
                <c:pt idx="8758">
                  <c:v>38420</c:v>
                </c:pt>
                <c:pt idx="8759">
                  <c:v>38421</c:v>
                </c:pt>
                <c:pt idx="8760">
                  <c:v>38422</c:v>
                </c:pt>
                <c:pt idx="8761">
                  <c:v>38423</c:v>
                </c:pt>
                <c:pt idx="8762">
                  <c:v>38424</c:v>
                </c:pt>
                <c:pt idx="8763">
                  <c:v>38425</c:v>
                </c:pt>
                <c:pt idx="8764">
                  <c:v>38426</c:v>
                </c:pt>
                <c:pt idx="8765">
                  <c:v>38427</c:v>
                </c:pt>
                <c:pt idx="8766">
                  <c:v>38428</c:v>
                </c:pt>
                <c:pt idx="8767">
                  <c:v>38429</c:v>
                </c:pt>
                <c:pt idx="8768">
                  <c:v>38430</c:v>
                </c:pt>
                <c:pt idx="8769">
                  <c:v>38431</c:v>
                </c:pt>
                <c:pt idx="8770">
                  <c:v>38432</c:v>
                </c:pt>
                <c:pt idx="8771">
                  <c:v>38433</c:v>
                </c:pt>
                <c:pt idx="8772">
                  <c:v>38434</c:v>
                </c:pt>
                <c:pt idx="8773">
                  <c:v>38435</c:v>
                </c:pt>
                <c:pt idx="8774">
                  <c:v>38436</c:v>
                </c:pt>
                <c:pt idx="8775">
                  <c:v>38437</c:v>
                </c:pt>
                <c:pt idx="8776">
                  <c:v>38506</c:v>
                </c:pt>
                <c:pt idx="8777">
                  <c:v>38507</c:v>
                </c:pt>
                <c:pt idx="8778">
                  <c:v>38508</c:v>
                </c:pt>
                <c:pt idx="8779">
                  <c:v>38509</c:v>
                </c:pt>
                <c:pt idx="8780">
                  <c:v>38510</c:v>
                </c:pt>
                <c:pt idx="8781">
                  <c:v>38511</c:v>
                </c:pt>
                <c:pt idx="8782">
                  <c:v>38512</c:v>
                </c:pt>
                <c:pt idx="8783">
                  <c:v>38513</c:v>
                </c:pt>
                <c:pt idx="8784">
                  <c:v>38514</c:v>
                </c:pt>
                <c:pt idx="8785">
                  <c:v>38515</c:v>
                </c:pt>
                <c:pt idx="8786">
                  <c:v>38516</c:v>
                </c:pt>
                <c:pt idx="8787">
                  <c:v>38517</c:v>
                </c:pt>
                <c:pt idx="8788">
                  <c:v>38518</c:v>
                </c:pt>
                <c:pt idx="8789">
                  <c:v>38519</c:v>
                </c:pt>
                <c:pt idx="8790">
                  <c:v>38520</c:v>
                </c:pt>
                <c:pt idx="8791">
                  <c:v>38521</c:v>
                </c:pt>
                <c:pt idx="8792">
                  <c:v>38522</c:v>
                </c:pt>
                <c:pt idx="8793">
                  <c:v>38523</c:v>
                </c:pt>
                <c:pt idx="8794">
                  <c:v>38524</c:v>
                </c:pt>
                <c:pt idx="8795">
                  <c:v>38525</c:v>
                </c:pt>
                <c:pt idx="8796">
                  <c:v>38526</c:v>
                </c:pt>
                <c:pt idx="8797">
                  <c:v>38527</c:v>
                </c:pt>
                <c:pt idx="8798">
                  <c:v>38528</c:v>
                </c:pt>
                <c:pt idx="8799">
                  <c:v>38529</c:v>
                </c:pt>
                <c:pt idx="8800">
                  <c:v>38530</c:v>
                </c:pt>
                <c:pt idx="8801">
                  <c:v>38531</c:v>
                </c:pt>
                <c:pt idx="8802">
                  <c:v>38532</c:v>
                </c:pt>
                <c:pt idx="8803">
                  <c:v>38533</c:v>
                </c:pt>
                <c:pt idx="8804">
                  <c:v>38534</c:v>
                </c:pt>
                <c:pt idx="8805">
                  <c:v>38535</c:v>
                </c:pt>
                <c:pt idx="8806">
                  <c:v>38536</c:v>
                </c:pt>
                <c:pt idx="8807">
                  <c:v>38537</c:v>
                </c:pt>
                <c:pt idx="8808">
                  <c:v>38538</c:v>
                </c:pt>
                <c:pt idx="8809">
                  <c:v>38539</c:v>
                </c:pt>
                <c:pt idx="8810">
                  <c:v>38540</c:v>
                </c:pt>
                <c:pt idx="8811">
                  <c:v>38541</c:v>
                </c:pt>
                <c:pt idx="8812">
                  <c:v>38542</c:v>
                </c:pt>
                <c:pt idx="8813">
                  <c:v>38543</c:v>
                </c:pt>
                <c:pt idx="8814">
                  <c:v>38544</c:v>
                </c:pt>
                <c:pt idx="8815">
                  <c:v>38545</c:v>
                </c:pt>
                <c:pt idx="8816">
                  <c:v>38546</c:v>
                </c:pt>
                <c:pt idx="8817">
                  <c:v>38547</c:v>
                </c:pt>
                <c:pt idx="8818">
                  <c:v>38548</c:v>
                </c:pt>
                <c:pt idx="8819">
                  <c:v>38549</c:v>
                </c:pt>
                <c:pt idx="8820">
                  <c:v>38550</c:v>
                </c:pt>
                <c:pt idx="8821">
                  <c:v>38551</c:v>
                </c:pt>
                <c:pt idx="8822">
                  <c:v>38552</c:v>
                </c:pt>
                <c:pt idx="8823">
                  <c:v>38553</c:v>
                </c:pt>
                <c:pt idx="8824">
                  <c:v>38554</c:v>
                </c:pt>
                <c:pt idx="8825">
                  <c:v>38555</c:v>
                </c:pt>
                <c:pt idx="8826">
                  <c:v>38556</c:v>
                </c:pt>
                <c:pt idx="8827">
                  <c:v>38557</c:v>
                </c:pt>
                <c:pt idx="8828">
                  <c:v>38558</c:v>
                </c:pt>
                <c:pt idx="8829">
                  <c:v>38559</c:v>
                </c:pt>
                <c:pt idx="8830">
                  <c:v>38560</c:v>
                </c:pt>
                <c:pt idx="8831">
                  <c:v>38561</c:v>
                </c:pt>
                <c:pt idx="8832">
                  <c:v>38562</c:v>
                </c:pt>
                <c:pt idx="8833">
                  <c:v>38563</c:v>
                </c:pt>
                <c:pt idx="8834">
                  <c:v>38564</c:v>
                </c:pt>
                <c:pt idx="8835">
                  <c:v>38565</c:v>
                </c:pt>
                <c:pt idx="8836">
                  <c:v>38566</c:v>
                </c:pt>
                <c:pt idx="8837">
                  <c:v>38567</c:v>
                </c:pt>
                <c:pt idx="8838">
                  <c:v>38568</c:v>
                </c:pt>
                <c:pt idx="8839">
                  <c:v>38569</c:v>
                </c:pt>
                <c:pt idx="8840">
                  <c:v>38570</c:v>
                </c:pt>
                <c:pt idx="8841">
                  <c:v>38571</c:v>
                </c:pt>
                <c:pt idx="8842">
                  <c:v>38572</c:v>
                </c:pt>
                <c:pt idx="8843">
                  <c:v>38573</c:v>
                </c:pt>
                <c:pt idx="8844">
                  <c:v>38574</c:v>
                </c:pt>
                <c:pt idx="8845">
                  <c:v>38575</c:v>
                </c:pt>
                <c:pt idx="8846">
                  <c:v>38576</c:v>
                </c:pt>
                <c:pt idx="8847">
                  <c:v>38577</c:v>
                </c:pt>
                <c:pt idx="8848">
                  <c:v>38578</c:v>
                </c:pt>
                <c:pt idx="8849">
                  <c:v>38579</c:v>
                </c:pt>
                <c:pt idx="8850">
                  <c:v>38580</c:v>
                </c:pt>
                <c:pt idx="8851">
                  <c:v>38581</c:v>
                </c:pt>
                <c:pt idx="8852">
                  <c:v>38582</c:v>
                </c:pt>
                <c:pt idx="8853">
                  <c:v>38583</c:v>
                </c:pt>
                <c:pt idx="8854">
                  <c:v>38584</c:v>
                </c:pt>
                <c:pt idx="8855">
                  <c:v>38585</c:v>
                </c:pt>
                <c:pt idx="8856">
                  <c:v>38586</c:v>
                </c:pt>
                <c:pt idx="8857">
                  <c:v>38587</c:v>
                </c:pt>
                <c:pt idx="8858">
                  <c:v>38588</c:v>
                </c:pt>
                <c:pt idx="8859">
                  <c:v>38589</c:v>
                </c:pt>
                <c:pt idx="8860">
                  <c:v>38590</c:v>
                </c:pt>
                <c:pt idx="8861">
                  <c:v>38591</c:v>
                </c:pt>
                <c:pt idx="8862">
                  <c:v>38592</c:v>
                </c:pt>
                <c:pt idx="8863">
                  <c:v>38593</c:v>
                </c:pt>
                <c:pt idx="8864">
                  <c:v>38594</c:v>
                </c:pt>
                <c:pt idx="8865">
                  <c:v>38595</c:v>
                </c:pt>
                <c:pt idx="8866">
                  <c:v>38596</c:v>
                </c:pt>
                <c:pt idx="8867">
                  <c:v>38597</c:v>
                </c:pt>
                <c:pt idx="8868">
                  <c:v>38598</c:v>
                </c:pt>
                <c:pt idx="8869">
                  <c:v>38599</c:v>
                </c:pt>
                <c:pt idx="8870">
                  <c:v>38603</c:v>
                </c:pt>
                <c:pt idx="8871">
                  <c:v>38604</c:v>
                </c:pt>
                <c:pt idx="8872">
                  <c:v>38605</c:v>
                </c:pt>
                <c:pt idx="8873">
                  <c:v>38606</c:v>
                </c:pt>
                <c:pt idx="8874">
                  <c:v>38607</c:v>
                </c:pt>
                <c:pt idx="8875">
                  <c:v>38608</c:v>
                </c:pt>
                <c:pt idx="8876">
                  <c:v>38609</c:v>
                </c:pt>
                <c:pt idx="8877">
                  <c:v>38610</c:v>
                </c:pt>
                <c:pt idx="8878">
                  <c:v>38611</c:v>
                </c:pt>
                <c:pt idx="8879">
                  <c:v>38612</c:v>
                </c:pt>
                <c:pt idx="8880">
                  <c:v>38613</c:v>
                </c:pt>
                <c:pt idx="8881">
                  <c:v>38614</c:v>
                </c:pt>
                <c:pt idx="8882">
                  <c:v>38615</c:v>
                </c:pt>
                <c:pt idx="8883">
                  <c:v>38616</c:v>
                </c:pt>
                <c:pt idx="8884">
                  <c:v>38617</c:v>
                </c:pt>
                <c:pt idx="8885">
                  <c:v>38618</c:v>
                </c:pt>
                <c:pt idx="8886">
                  <c:v>38619</c:v>
                </c:pt>
                <c:pt idx="8887">
                  <c:v>38620</c:v>
                </c:pt>
                <c:pt idx="8888">
                  <c:v>38621</c:v>
                </c:pt>
                <c:pt idx="8889">
                  <c:v>38622</c:v>
                </c:pt>
                <c:pt idx="8890">
                  <c:v>38623</c:v>
                </c:pt>
                <c:pt idx="8891">
                  <c:v>38624</c:v>
                </c:pt>
                <c:pt idx="8892">
                  <c:v>38625</c:v>
                </c:pt>
                <c:pt idx="8893">
                  <c:v>38626</c:v>
                </c:pt>
                <c:pt idx="8894">
                  <c:v>38627</c:v>
                </c:pt>
                <c:pt idx="8895">
                  <c:v>38628</c:v>
                </c:pt>
                <c:pt idx="8896">
                  <c:v>38629</c:v>
                </c:pt>
                <c:pt idx="8897">
                  <c:v>38630</c:v>
                </c:pt>
                <c:pt idx="8898">
                  <c:v>38631</c:v>
                </c:pt>
                <c:pt idx="8899">
                  <c:v>38632</c:v>
                </c:pt>
                <c:pt idx="8900">
                  <c:v>38633</c:v>
                </c:pt>
                <c:pt idx="8901">
                  <c:v>38634</c:v>
                </c:pt>
                <c:pt idx="8902">
                  <c:v>38635</c:v>
                </c:pt>
                <c:pt idx="8903">
                  <c:v>38636</c:v>
                </c:pt>
                <c:pt idx="8904">
                  <c:v>38637</c:v>
                </c:pt>
                <c:pt idx="8905">
                  <c:v>38638</c:v>
                </c:pt>
                <c:pt idx="8906">
                  <c:v>38639</c:v>
                </c:pt>
                <c:pt idx="8907">
                  <c:v>38640</c:v>
                </c:pt>
                <c:pt idx="8908">
                  <c:v>38641</c:v>
                </c:pt>
                <c:pt idx="8909">
                  <c:v>38642</c:v>
                </c:pt>
                <c:pt idx="8910">
                  <c:v>38643</c:v>
                </c:pt>
                <c:pt idx="8911">
                  <c:v>38644</c:v>
                </c:pt>
                <c:pt idx="8912">
                  <c:v>38645</c:v>
                </c:pt>
                <c:pt idx="8913">
                  <c:v>38646</c:v>
                </c:pt>
                <c:pt idx="8914">
                  <c:v>38647</c:v>
                </c:pt>
                <c:pt idx="8915">
                  <c:v>38648</c:v>
                </c:pt>
                <c:pt idx="8916">
                  <c:v>38649</c:v>
                </c:pt>
                <c:pt idx="8917">
                  <c:v>38650</c:v>
                </c:pt>
                <c:pt idx="8918">
                  <c:v>38651</c:v>
                </c:pt>
                <c:pt idx="8919">
                  <c:v>38652</c:v>
                </c:pt>
                <c:pt idx="8920">
                  <c:v>38653</c:v>
                </c:pt>
                <c:pt idx="8921">
                  <c:v>38654</c:v>
                </c:pt>
                <c:pt idx="8922">
                  <c:v>38655</c:v>
                </c:pt>
                <c:pt idx="8923">
                  <c:v>38656</c:v>
                </c:pt>
                <c:pt idx="8924">
                  <c:v>38657</c:v>
                </c:pt>
                <c:pt idx="8925">
                  <c:v>38658</c:v>
                </c:pt>
                <c:pt idx="8926">
                  <c:v>38659</c:v>
                </c:pt>
                <c:pt idx="8927">
                  <c:v>38660</c:v>
                </c:pt>
                <c:pt idx="8928">
                  <c:v>38661</c:v>
                </c:pt>
                <c:pt idx="8929">
                  <c:v>38662</c:v>
                </c:pt>
                <c:pt idx="8930">
                  <c:v>38663</c:v>
                </c:pt>
                <c:pt idx="8931">
                  <c:v>38664</c:v>
                </c:pt>
                <c:pt idx="8932">
                  <c:v>38665</c:v>
                </c:pt>
                <c:pt idx="8933">
                  <c:v>38666</c:v>
                </c:pt>
                <c:pt idx="8934">
                  <c:v>38667</c:v>
                </c:pt>
                <c:pt idx="8935">
                  <c:v>38668</c:v>
                </c:pt>
                <c:pt idx="8936">
                  <c:v>38669</c:v>
                </c:pt>
                <c:pt idx="8937">
                  <c:v>38670</c:v>
                </c:pt>
                <c:pt idx="8938">
                  <c:v>38671</c:v>
                </c:pt>
                <c:pt idx="8939">
                  <c:v>38672</c:v>
                </c:pt>
                <c:pt idx="8940">
                  <c:v>38673</c:v>
                </c:pt>
                <c:pt idx="8941">
                  <c:v>38674</c:v>
                </c:pt>
                <c:pt idx="8942">
                  <c:v>38675</c:v>
                </c:pt>
                <c:pt idx="8943">
                  <c:v>38676</c:v>
                </c:pt>
                <c:pt idx="8944">
                  <c:v>38677</c:v>
                </c:pt>
                <c:pt idx="8945">
                  <c:v>38678</c:v>
                </c:pt>
                <c:pt idx="8946">
                  <c:v>38679</c:v>
                </c:pt>
                <c:pt idx="8947">
                  <c:v>38680</c:v>
                </c:pt>
                <c:pt idx="8948">
                  <c:v>38681</c:v>
                </c:pt>
                <c:pt idx="8949">
                  <c:v>38682</c:v>
                </c:pt>
                <c:pt idx="8950">
                  <c:v>38683</c:v>
                </c:pt>
                <c:pt idx="8951">
                  <c:v>38684</c:v>
                </c:pt>
                <c:pt idx="8952">
                  <c:v>38685</c:v>
                </c:pt>
                <c:pt idx="8953">
                  <c:v>38686</c:v>
                </c:pt>
                <c:pt idx="8954">
                  <c:v>38687</c:v>
                </c:pt>
                <c:pt idx="8955">
                  <c:v>38688</c:v>
                </c:pt>
                <c:pt idx="8956">
                  <c:v>38689</c:v>
                </c:pt>
                <c:pt idx="8957">
                  <c:v>38690</c:v>
                </c:pt>
                <c:pt idx="8958">
                  <c:v>38691</c:v>
                </c:pt>
                <c:pt idx="8959">
                  <c:v>38692</c:v>
                </c:pt>
                <c:pt idx="8960">
                  <c:v>38693</c:v>
                </c:pt>
                <c:pt idx="8961">
                  <c:v>38694</c:v>
                </c:pt>
                <c:pt idx="8962">
                  <c:v>38695</c:v>
                </c:pt>
                <c:pt idx="8963">
                  <c:v>38696</c:v>
                </c:pt>
                <c:pt idx="8964">
                  <c:v>38697</c:v>
                </c:pt>
                <c:pt idx="8965">
                  <c:v>38698</c:v>
                </c:pt>
                <c:pt idx="8966">
                  <c:v>38699</c:v>
                </c:pt>
                <c:pt idx="8967">
                  <c:v>38700</c:v>
                </c:pt>
                <c:pt idx="8968">
                  <c:v>38701</c:v>
                </c:pt>
                <c:pt idx="8969">
                  <c:v>38702</c:v>
                </c:pt>
                <c:pt idx="8970">
                  <c:v>38703</c:v>
                </c:pt>
                <c:pt idx="8971">
                  <c:v>38704</c:v>
                </c:pt>
                <c:pt idx="8972">
                  <c:v>38705</c:v>
                </c:pt>
                <c:pt idx="8973">
                  <c:v>38706</c:v>
                </c:pt>
                <c:pt idx="8974">
                  <c:v>38707</c:v>
                </c:pt>
                <c:pt idx="8975">
                  <c:v>38708</c:v>
                </c:pt>
                <c:pt idx="8976">
                  <c:v>38709</c:v>
                </c:pt>
                <c:pt idx="8977">
                  <c:v>38710</c:v>
                </c:pt>
                <c:pt idx="8978">
                  <c:v>38711</c:v>
                </c:pt>
                <c:pt idx="8979">
                  <c:v>38712</c:v>
                </c:pt>
                <c:pt idx="8980">
                  <c:v>38713</c:v>
                </c:pt>
                <c:pt idx="8981">
                  <c:v>38714</c:v>
                </c:pt>
                <c:pt idx="8982">
                  <c:v>38715</c:v>
                </c:pt>
                <c:pt idx="8983">
                  <c:v>38716</c:v>
                </c:pt>
                <c:pt idx="8984">
                  <c:v>38717</c:v>
                </c:pt>
                <c:pt idx="8985">
                  <c:v>38718</c:v>
                </c:pt>
                <c:pt idx="8986">
                  <c:v>38719</c:v>
                </c:pt>
                <c:pt idx="8987">
                  <c:v>38720</c:v>
                </c:pt>
                <c:pt idx="8988">
                  <c:v>38721</c:v>
                </c:pt>
                <c:pt idx="8989">
                  <c:v>38722</c:v>
                </c:pt>
                <c:pt idx="8990">
                  <c:v>38723</c:v>
                </c:pt>
                <c:pt idx="8991">
                  <c:v>38724</c:v>
                </c:pt>
                <c:pt idx="8992">
                  <c:v>38725</c:v>
                </c:pt>
                <c:pt idx="8993">
                  <c:v>38726</c:v>
                </c:pt>
                <c:pt idx="8994">
                  <c:v>38727</c:v>
                </c:pt>
                <c:pt idx="8995">
                  <c:v>38728</c:v>
                </c:pt>
                <c:pt idx="8996">
                  <c:v>38729</c:v>
                </c:pt>
                <c:pt idx="8997">
                  <c:v>38730</c:v>
                </c:pt>
                <c:pt idx="8998">
                  <c:v>38731</c:v>
                </c:pt>
                <c:pt idx="8999">
                  <c:v>38732</c:v>
                </c:pt>
                <c:pt idx="9000">
                  <c:v>38733</c:v>
                </c:pt>
                <c:pt idx="9001">
                  <c:v>38734</c:v>
                </c:pt>
                <c:pt idx="9002">
                  <c:v>38735</c:v>
                </c:pt>
                <c:pt idx="9003">
                  <c:v>38736</c:v>
                </c:pt>
                <c:pt idx="9004">
                  <c:v>38737</c:v>
                </c:pt>
                <c:pt idx="9005">
                  <c:v>38738</c:v>
                </c:pt>
                <c:pt idx="9006">
                  <c:v>38739</c:v>
                </c:pt>
                <c:pt idx="9007">
                  <c:v>38740</c:v>
                </c:pt>
                <c:pt idx="9008">
                  <c:v>38741</c:v>
                </c:pt>
                <c:pt idx="9009">
                  <c:v>38742</c:v>
                </c:pt>
                <c:pt idx="9010">
                  <c:v>38743</c:v>
                </c:pt>
                <c:pt idx="9011">
                  <c:v>38744</c:v>
                </c:pt>
                <c:pt idx="9012">
                  <c:v>38745</c:v>
                </c:pt>
                <c:pt idx="9013">
                  <c:v>38746</c:v>
                </c:pt>
                <c:pt idx="9014">
                  <c:v>38747</c:v>
                </c:pt>
                <c:pt idx="9015">
                  <c:v>38748</c:v>
                </c:pt>
                <c:pt idx="9016">
                  <c:v>38749</c:v>
                </c:pt>
                <c:pt idx="9017">
                  <c:v>38750</c:v>
                </c:pt>
                <c:pt idx="9018">
                  <c:v>38751</c:v>
                </c:pt>
                <c:pt idx="9019">
                  <c:v>38752</c:v>
                </c:pt>
                <c:pt idx="9020">
                  <c:v>38753</c:v>
                </c:pt>
                <c:pt idx="9021">
                  <c:v>38754</c:v>
                </c:pt>
                <c:pt idx="9022">
                  <c:v>38755</c:v>
                </c:pt>
                <c:pt idx="9023">
                  <c:v>38756</c:v>
                </c:pt>
                <c:pt idx="9024">
                  <c:v>38757</c:v>
                </c:pt>
                <c:pt idx="9025">
                  <c:v>38758</c:v>
                </c:pt>
                <c:pt idx="9026">
                  <c:v>38759</c:v>
                </c:pt>
                <c:pt idx="9027">
                  <c:v>38760</c:v>
                </c:pt>
                <c:pt idx="9028">
                  <c:v>38761</c:v>
                </c:pt>
                <c:pt idx="9029">
                  <c:v>38762</c:v>
                </c:pt>
                <c:pt idx="9030">
                  <c:v>38763</c:v>
                </c:pt>
                <c:pt idx="9031">
                  <c:v>38764</c:v>
                </c:pt>
                <c:pt idx="9032">
                  <c:v>38765</c:v>
                </c:pt>
                <c:pt idx="9033">
                  <c:v>38766</c:v>
                </c:pt>
                <c:pt idx="9034">
                  <c:v>38767</c:v>
                </c:pt>
                <c:pt idx="9035">
                  <c:v>38768</c:v>
                </c:pt>
                <c:pt idx="9036">
                  <c:v>38769</c:v>
                </c:pt>
                <c:pt idx="9037">
                  <c:v>38770</c:v>
                </c:pt>
                <c:pt idx="9038">
                  <c:v>38771</c:v>
                </c:pt>
                <c:pt idx="9039">
                  <c:v>38772</c:v>
                </c:pt>
                <c:pt idx="9040">
                  <c:v>38773</c:v>
                </c:pt>
                <c:pt idx="9041">
                  <c:v>38774</c:v>
                </c:pt>
                <c:pt idx="9042">
                  <c:v>38775</c:v>
                </c:pt>
                <c:pt idx="9043">
                  <c:v>38776</c:v>
                </c:pt>
                <c:pt idx="9044">
                  <c:v>38777</c:v>
                </c:pt>
                <c:pt idx="9045">
                  <c:v>38778</c:v>
                </c:pt>
                <c:pt idx="9046">
                  <c:v>38779</c:v>
                </c:pt>
                <c:pt idx="9047">
                  <c:v>38780</c:v>
                </c:pt>
                <c:pt idx="9048">
                  <c:v>38781</c:v>
                </c:pt>
                <c:pt idx="9049">
                  <c:v>38782</c:v>
                </c:pt>
                <c:pt idx="9050">
                  <c:v>38783</c:v>
                </c:pt>
                <c:pt idx="9051">
                  <c:v>38784</c:v>
                </c:pt>
                <c:pt idx="9052">
                  <c:v>38785</c:v>
                </c:pt>
                <c:pt idx="9053">
                  <c:v>38786</c:v>
                </c:pt>
                <c:pt idx="9054">
                  <c:v>38787</c:v>
                </c:pt>
                <c:pt idx="9055">
                  <c:v>38788</c:v>
                </c:pt>
                <c:pt idx="9056">
                  <c:v>38789</c:v>
                </c:pt>
                <c:pt idx="9057">
                  <c:v>38790</c:v>
                </c:pt>
                <c:pt idx="9058">
                  <c:v>38791</c:v>
                </c:pt>
                <c:pt idx="9059">
                  <c:v>38792</c:v>
                </c:pt>
                <c:pt idx="9060">
                  <c:v>38793</c:v>
                </c:pt>
                <c:pt idx="9061">
                  <c:v>38794</c:v>
                </c:pt>
                <c:pt idx="9062">
                  <c:v>38795</c:v>
                </c:pt>
                <c:pt idx="9063">
                  <c:v>38796</c:v>
                </c:pt>
                <c:pt idx="9064">
                  <c:v>38797</c:v>
                </c:pt>
                <c:pt idx="9065">
                  <c:v>38798</c:v>
                </c:pt>
                <c:pt idx="9066">
                  <c:v>38799</c:v>
                </c:pt>
                <c:pt idx="9067">
                  <c:v>38800</c:v>
                </c:pt>
                <c:pt idx="9068">
                  <c:v>38801</c:v>
                </c:pt>
                <c:pt idx="9069">
                  <c:v>38802</c:v>
                </c:pt>
                <c:pt idx="9070">
                  <c:v>38803</c:v>
                </c:pt>
                <c:pt idx="9071">
                  <c:v>38804</c:v>
                </c:pt>
                <c:pt idx="9072">
                  <c:v>38805</c:v>
                </c:pt>
                <c:pt idx="9073">
                  <c:v>38806</c:v>
                </c:pt>
                <c:pt idx="9074">
                  <c:v>38807</c:v>
                </c:pt>
                <c:pt idx="9075">
                  <c:v>38808</c:v>
                </c:pt>
                <c:pt idx="9076">
                  <c:v>38809</c:v>
                </c:pt>
                <c:pt idx="9077">
                  <c:v>38810</c:v>
                </c:pt>
                <c:pt idx="9078">
                  <c:v>38811</c:v>
                </c:pt>
                <c:pt idx="9079">
                  <c:v>38812</c:v>
                </c:pt>
                <c:pt idx="9080">
                  <c:v>38813</c:v>
                </c:pt>
                <c:pt idx="9081">
                  <c:v>38814</c:v>
                </c:pt>
                <c:pt idx="9082">
                  <c:v>38815</c:v>
                </c:pt>
                <c:pt idx="9083">
                  <c:v>38816</c:v>
                </c:pt>
                <c:pt idx="9084">
                  <c:v>38817</c:v>
                </c:pt>
                <c:pt idx="9085">
                  <c:v>38818</c:v>
                </c:pt>
                <c:pt idx="9086">
                  <c:v>38819</c:v>
                </c:pt>
                <c:pt idx="9087">
                  <c:v>38820</c:v>
                </c:pt>
                <c:pt idx="9088">
                  <c:v>38821</c:v>
                </c:pt>
                <c:pt idx="9089">
                  <c:v>38822</c:v>
                </c:pt>
                <c:pt idx="9090">
                  <c:v>38823</c:v>
                </c:pt>
                <c:pt idx="9091">
                  <c:v>38824</c:v>
                </c:pt>
                <c:pt idx="9092">
                  <c:v>38825</c:v>
                </c:pt>
                <c:pt idx="9093">
                  <c:v>38826</c:v>
                </c:pt>
                <c:pt idx="9094">
                  <c:v>38827</c:v>
                </c:pt>
                <c:pt idx="9095">
                  <c:v>38828</c:v>
                </c:pt>
                <c:pt idx="9096">
                  <c:v>38829</c:v>
                </c:pt>
                <c:pt idx="9097">
                  <c:v>38830</c:v>
                </c:pt>
                <c:pt idx="9098">
                  <c:v>38831</c:v>
                </c:pt>
                <c:pt idx="9099">
                  <c:v>38832</c:v>
                </c:pt>
                <c:pt idx="9100">
                  <c:v>38833</c:v>
                </c:pt>
                <c:pt idx="9101">
                  <c:v>38834</c:v>
                </c:pt>
                <c:pt idx="9102">
                  <c:v>38835</c:v>
                </c:pt>
                <c:pt idx="9103">
                  <c:v>38836</c:v>
                </c:pt>
                <c:pt idx="9104">
                  <c:v>38837</c:v>
                </c:pt>
                <c:pt idx="9105">
                  <c:v>38838</c:v>
                </c:pt>
                <c:pt idx="9106">
                  <c:v>38839</c:v>
                </c:pt>
                <c:pt idx="9107">
                  <c:v>38840</c:v>
                </c:pt>
                <c:pt idx="9108">
                  <c:v>38841</c:v>
                </c:pt>
                <c:pt idx="9109">
                  <c:v>38842</c:v>
                </c:pt>
                <c:pt idx="9110">
                  <c:v>38843</c:v>
                </c:pt>
                <c:pt idx="9111">
                  <c:v>38844</c:v>
                </c:pt>
                <c:pt idx="9112">
                  <c:v>38845</c:v>
                </c:pt>
                <c:pt idx="9113">
                  <c:v>38846</c:v>
                </c:pt>
                <c:pt idx="9114">
                  <c:v>38847</c:v>
                </c:pt>
                <c:pt idx="9115">
                  <c:v>38848</c:v>
                </c:pt>
                <c:pt idx="9116">
                  <c:v>38849</c:v>
                </c:pt>
                <c:pt idx="9117">
                  <c:v>38850</c:v>
                </c:pt>
                <c:pt idx="9118">
                  <c:v>38851</c:v>
                </c:pt>
                <c:pt idx="9119">
                  <c:v>38852</c:v>
                </c:pt>
                <c:pt idx="9120">
                  <c:v>38853</c:v>
                </c:pt>
                <c:pt idx="9121">
                  <c:v>38854</c:v>
                </c:pt>
                <c:pt idx="9122">
                  <c:v>38855</c:v>
                </c:pt>
                <c:pt idx="9123">
                  <c:v>38856</c:v>
                </c:pt>
                <c:pt idx="9124">
                  <c:v>38857</c:v>
                </c:pt>
                <c:pt idx="9125">
                  <c:v>38858</c:v>
                </c:pt>
                <c:pt idx="9126">
                  <c:v>38859</c:v>
                </c:pt>
                <c:pt idx="9127">
                  <c:v>38860</c:v>
                </c:pt>
                <c:pt idx="9128">
                  <c:v>38861</c:v>
                </c:pt>
                <c:pt idx="9129">
                  <c:v>38862</c:v>
                </c:pt>
                <c:pt idx="9130">
                  <c:v>38863</c:v>
                </c:pt>
                <c:pt idx="9131">
                  <c:v>38864</c:v>
                </c:pt>
                <c:pt idx="9132">
                  <c:v>38865</c:v>
                </c:pt>
                <c:pt idx="9133">
                  <c:v>38866</c:v>
                </c:pt>
                <c:pt idx="9134">
                  <c:v>38867</c:v>
                </c:pt>
                <c:pt idx="9135">
                  <c:v>38868</c:v>
                </c:pt>
                <c:pt idx="9136">
                  <c:v>38869</c:v>
                </c:pt>
                <c:pt idx="9137">
                  <c:v>38870</c:v>
                </c:pt>
                <c:pt idx="9138">
                  <c:v>38871</c:v>
                </c:pt>
                <c:pt idx="9139">
                  <c:v>38872</c:v>
                </c:pt>
                <c:pt idx="9140">
                  <c:v>38873</c:v>
                </c:pt>
                <c:pt idx="9141">
                  <c:v>38874</c:v>
                </c:pt>
                <c:pt idx="9142">
                  <c:v>38875</c:v>
                </c:pt>
                <c:pt idx="9143">
                  <c:v>38876</c:v>
                </c:pt>
                <c:pt idx="9144">
                  <c:v>38877</c:v>
                </c:pt>
                <c:pt idx="9145">
                  <c:v>38878</c:v>
                </c:pt>
                <c:pt idx="9146">
                  <c:v>38879</c:v>
                </c:pt>
                <c:pt idx="9147">
                  <c:v>38880</c:v>
                </c:pt>
                <c:pt idx="9148">
                  <c:v>38881</c:v>
                </c:pt>
                <c:pt idx="9149">
                  <c:v>38882</c:v>
                </c:pt>
                <c:pt idx="9150">
                  <c:v>38883</c:v>
                </c:pt>
                <c:pt idx="9151">
                  <c:v>38884</c:v>
                </c:pt>
                <c:pt idx="9152">
                  <c:v>38885</c:v>
                </c:pt>
                <c:pt idx="9153">
                  <c:v>38886</c:v>
                </c:pt>
                <c:pt idx="9154">
                  <c:v>38887</c:v>
                </c:pt>
                <c:pt idx="9155">
                  <c:v>38888</c:v>
                </c:pt>
                <c:pt idx="9156">
                  <c:v>38889</c:v>
                </c:pt>
                <c:pt idx="9157">
                  <c:v>38890</c:v>
                </c:pt>
                <c:pt idx="9158">
                  <c:v>38891</c:v>
                </c:pt>
                <c:pt idx="9159">
                  <c:v>38892</c:v>
                </c:pt>
                <c:pt idx="9160">
                  <c:v>38893</c:v>
                </c:pt>
                <c:pt idx="9161">
                  <c:v>38894</c:v>
                </c:pt>
                <c:pt idx="9162">
                  <c:v>38895</c:v>
                </c:pt>
                <c:pt idx="9163">
                  <c:v>38896</c:v>
                </c:pt>
                <c:pt idx="9164">
                  <c:v>38897</c:v>
                </c:pt>
                <c:pt idx="9165">
                  <c:v>38898</c:v>
                </c:pt>
                <c:pt idx="9166">
                  <c:v>38899</c:v>
                </c:pt>
                <c:pt idx="9167">
                  <c:v>38900</c:v>
                </c:pt>
                <c:pt idx="9168">
                  <c:v>38901</c:v>
                </c:pt>
                <c:pt idx="9169">
                  <c:v>38902</c:v>
                </c:pt>
                <c:pt idx="9170">
                  <c:v>38903</c:v>
                </c:pt>
                <c:pt idx="9171">
                  <c:v>38904</c:v>
                </c:pt>
                <c:pt idx="9172">
                  <c:v>38905</c:v>
                </c:pt>
                <c:pt idx="9173">
                  <c:v>38906</c:v>
                </c:pt>
                <c:pt idx="9174">
                  <c:v>38907</c:v>
                </c:pt>
                <c:pt idx="9175">
                  <c:v>38908</c:v>
                </c:pt>
                <c:pt idx="9176">
                  <c:v>38909</c:v>
                </c:pt>
                <c:pt idx="9177">
                  <c:v>38910</c:v>
                </c:pt>
                <c:pt idx="9178">
                  <c:v>38911</c:v>
                </c:pt>
                <c:pt idx="9179">
                  <c:v>38912</c:v>
                </c:pt>
                <c:pt idx="9180">
                  <c:v>38913</c:v>
                </c:pt>
                <c:pt idx="9181">
                  <c:v>38914</c:v>
                </c:pt>
                <c:pt idx="9182">
                  <c:v>38915</c:v>
                </c:pt>
                <c:pt idx="9183">
                  <c:v>38916</c:v>
                </c:pt>
                <c:pt idx="9184">
                  <c:v>38917</c:v>
                </c:pt>
                <c:pt idx="9185">
                  <c:v>38918</c:v>
                </c:pt>
                <c:pt idx="9186">
                  <c:v>38919</c:v>
                </c:pt>
                <c:pt idx="9187">
                  <c:v>38920</c:v>
                </c:pt>
                <c:pt idx="9188">
                  <c:v>38921</c:v>
                </c:pt>
                <c:pt idx="9189">
                  <c:v>38922</c:v>
                </c:pt>
                <c:pt idx="9190">
                  <c:v>38923</c:v>
                </c:pt>
                <c:pt idx="9191">
                  <c:v>38924</c:v>
                </c:pt>
                <c:pt idx="9192">
                  <c:v>38925</c:v>
                </c:pt>
                <c:pt idx="9193">
                  <c:v>38926</c:v>
                </c:pt>
                <c:pt idx="9194">
                  <c:v>38927</c:v>
                </c:pt>
                <c:pt idx="9195">
                  <c:v>38928</c:v>
                </c:pt>
                <c:pt idx="9196">
                  <c:v>38929</c:v>
                </c:pt>
                <c:pt idx="9197">
                  <c:v>38930</c:v>
                </c:pt>
                <c:pt idx="9198">
                  <c:v>38931</c:v>
                </c:pt>
                <c:pt idx="9199">
                  <c:v>38932</c:v>
                </c:pt>
                <c:pt idx="9200">
                  <c:v>38933</c:v>
                </c:pt>
                <c:pt idx="9201">
                  <c:v>38934</c:v>
                </c:pt>
                <c:pt idx="9202">
                  <c:v>38935</c:v>
                </c:pt>
                <c:pt idx="9203">
                  <c:v>38936</c:v>
                </c:pt>
                <c:pt idx="9204">
                  <c:v>38937</c:v>
                </c:pt>
                <c:pt idx="9205">
                  <c:v>38938</c:v>
                </c:pt>
                <c:pt idx="9206">
                  <c:v>38939</c:v>
                </c:pt>
                <c:pt idx="9207">
                  <c:v>38940</c:v>
                </c:pt>
                <c:pt idx="9208">
                  <c:v>38941</c:v>
                </c:pt>
                <c:pt idx="9209">
                  <c:v>38942</c:v>
                </c:pt>
                <c:pt idx="9210">
                  <c:v>38943</c:v>
                </c:pt>
                <c:pt idx="9211">
                  <c:v>38944</c:v>
                </c:pt>
                <c:pt idx="9212">
                  <c:v>38945</c:v>
                </c:pt>
                <c:pt idx="9213">
                  <c:v>38949</c:v>
                </c:pt>
                <c:pt idx="9214">
                  <c:v>38950</c:v>
                </c:pt>
                <c:pt idx="9215">
                  <c:v>38951</c:v>
                </c:pt>
                <c:pt idx="9216">
                  <c:v>38952</c:v>
                </c:pt>
                <c:pt idx="9217">
                  <c:v>38953</c:v>
                </c:pt>
                <c:pt idx="9218">
                  <c:v>38954</c:v>
                </c:pt>
                <c:pt idx="9219">
                  <c:v>38955</c:v>
                </c:pt>
                <c:pt idx="9220">
                  <c:v>38961</c:v>
                </c:pt>
                <c:pt idx="9221">
                  <c:v>38962</c:v>
                </c:pt>
                <c:pt idx="9222">
                  <c:v>38963</c:v>
                </c:pt>
                <c:pt idx="9223">
                  <c:v>38964</c:v>
                </c:pt>
                <c:pt idx="9224">
                  <c:v>38965</c:v>
                </c:pt>
                <c:pt idx="9225">
                  <c:v>38966</c:v>
                </c:pt>
                <c:pt idx="9226">
                  <c:v>38967</c:v>
                </c:pt>
                <c:pt idx="9227">
                  <c:v>38968</c:v>
                </c:pt>
                <c:pt idx="9228">
                  <c:v>38969</c:v>
                </c:pt>
                <c:pt idx="9229">
                  <c:v>38970</c:v>
                </c:pt>
                <c:pt idx="9230">
                  <c:v>38971</c:v>
                </c:pt>
                <c:pt idx="9231">
                  <c:v>38972</c:v>
                </c:pt>
                <c:pt idx="9232">
                  <c:v>38973</c:v>
                </c:pt>
                <c:pt idx="9233">
                  <c:v>38974</c:v>
                </c:pt>
                <c:pt idx="9234">
                  <c:v>38975</c:v>
                </c:pt>
                <c:pt idx="9235">
                  <c:v>38976</c:v>
                </c:pt>
                <c:pt idx="9236">
                  <c:v>38977</c:v>
                </c:pt>
                <c:pt idx="9237">
                  <c:v>38978</c:v>
                </c:pt>
                <c:pt idx="9238">
                  <c:v>38979</c:v>
                </c:pt>
                <c:pt idx="9239">
                  <c:v>38980</c:v>
                </c:pt>
                <c:pt idx="9240">
                  <c:v>38981</c:v>
                </c:pt>
                <c:pt idx="9241">
                  <c:v>38982</c:v>
                </c:pt>
                <c:pt idx="9242">
                  <c:v>38983</c:v>
                </c:pt>
                <c:pt idx="9243">
                  <c:v>38984</c:v>
                </c:pt>
                <c:pt idx="9244">
                  <c:v>38985</c:v>
                </c:pt>
                <c:pt idx="9245">
                  <c:v>38986</c:v>
                </c:pt>
                <c:pt idx="9246">
                  <c:v>38987</c:v>
                </c:pt>
                <c:pt idx="9247">
                  <c:v>38988</c:v>
                </c:pt>
                <c:pt idx="9248">
                  <c:v>38989</c:v>
                </c:pt>
                <c:pt idx="9249">
                  <c:v>38990</c:v>
                </c:pt>
                <c:pt idx="9250">
                  <c:v>38991</c:v>
                </c:pt>
                <c:pt idx="9251">
                  <c:v>38992</c:v>
                </c:pt>
                <c:pt idx="9252">
                  <c:v>38993</c:v>
                </c:pt>
                <c:pt idx="9253">
                  <c:v>38994</c:v>
                </c:pt>
                <c:pt idx="9254">
                  <c:v>38995</c:v>
                </c:pt>
                <c:pt idx="9255">
                  <c:v>38996</c:v>
                </c:pt>
                <c:pt idx="9256">
                  <c:v>38997</c:v>
                </c:pt>
                <c:pt idx="9257">
                  <c:v>38998</c:v>
                </c:pt>
                <c:pt idx="9258">
                  <c:v>38999</c:v>
                </c:pt>
                <c:pt idx="9259">
                  <c:v>39000</c:v>
                </c:pt>
                <c:pt idx="9260">
                  <c:v>39001</c:v>
                </c:pt>
                <c:pt idx="9261">
                  <c:v>39002</c:v>
                </c:pt>
                <c:pt idx="9262">
                  <c:v>39003</c:v>
                </c:pt>
                <c:pt idx="9263">
                  <c:v>39004</c:v>
                </c:pt>
                <c:pt idx="9264">
                  <c:v>39005</c:v>
                </c:pt>
                <c:pt idx="9265">
                  <c:v>39006</c:v>
                </c:pt>
                <c:pt idx="9266">
                  <c:v>39007</c:v>
                </c:pt>
                <c:pt idx="9267">
                  <c:v>39008</c:v>
                </c:pt>
                <c:pt idx="9268">
                  <c:v>39009</c:v>
                </c:pt>
                <c:pt idx="9269">
                  <c:v>39010</c:v>
                </c:pt>
                <c:pt idx="9270">
                  <c:v>39011</c:v>
                </c:pt>
                <c:pt idx="9271">
                  <c:v>39012</c:v>
                </c:pt>
                <c:pt idx="9272">
                  <c:v>39013</c:v>
                </c:pt>
                <c:pt idx="9273">
                  <c:v>39014</c:v>
                </c:pt>
                <c:pt idx="9274">
                  <c:v>39015</c:v>
                </c:pt>
                <c:pt idx="9275">
                  <c:v>39016</c:v>
                </c:pt>
                <c:pt idx="9276">
                  <c:v>39017</c:v>
                </c:pt>
                <c:pt idx="9277">
                  <c:v>39018</c:v>
                </c:pt>
                <c:pt idx="9278">
                  <c:v>39019</c:v>
                </c:pt>
                <c:pt idx="9279">
                  <c:v>39020</c:v>
                </c:pt>
                <c:pt idx="9280">
                  <c:v>39021</c:v>
                </c:pt>
                <c:pt idx="9281">
                  <c:v>39022</c:v>
                </c:pt>
                <c:pt idx="9282">
                  <c:v>39023</c:v>
                </c:pt>
                <c:pt idx="9283">
                  <c:v>39024</c:v>
                </c:pt>
                <c:pt idx="9284">
                  <c:v>39025</c:v>
                </c:pt>
                <c:pt idx="9285">
                  <c:v>39026</c:v>
                </c:pt>
                <c:pt idx="9286">
                  <c:v>39027</c:v>
                </c:pt>
                <c:pt idx="9287">
                  <c:v>39028</c:v>
                </c:pt>
                <c:pt idx="9288">
                  <c:v>39029</c:v>
                </c:pt>
                <c:pt idx="9289">
                  <c:v>39030</c:v>
                </c:pt>
                <c:pt idx="9290">
                  <c:v>39031</c:v>
                </c:pt>
                <c:pt idx="9291">
                  <c:v>39032</c:v>
                </c:pt>
                <c:pt idx="9292">
                  <c:v>39033</c:v>
                </c:pt>
                <c:pt idx="9293">
                  <c:v>39034</c:v>
                </c:pt>
                <c:pt idx="9294">
                  <c:v>39035</c:v>
                </c:pt>
                <c:pt idx="9295">
                  <c:v>39036</c:v>
                </c:pt>
                <c:pt idx="9296">
                  <c:v>39071</c:v>
                </c:pt>
                <c:pt idx="9297">
                  <c:v>39072</c:v>
                </c:pt>
                <c:pt idx="9298">
                  <c:v>39073</c:v>
                </c:pt>
                <c:pt idx="9299">
                  <c:v>39074</c:v>
                </c:pt>
                <c:pt idx="9300">
                  <c:v>39075</c:v>
                </c:pt>
                <c:pt idx="9301">
                  <c:v>39076</c:v>
                </c:pt>
                <c:pt idx="9302">
                  <c:v>39077</c:v>
                </c:pt>
                <c:pt idx="9303">
                  <c:v>39078</c:v>
                </c:pt>
                <c:pt idx="9304">
                  <c:v>39081</c:v>
                </c:pt>
                <c:pt idx="9305">
                  <c:v>39082</c:v>
                </c:pt>
                <c:pt idx="9306">
                  <c:v>39083</c:v>
                </c:pt>
                <c:pt idx="9307">
                  <c:v>39084</c:v>
                </c:pt>
                <c:pt idx="9308">
                  <c:v>39085</c:v>
                </c:pt>
                <c:pt idx="9309">
                  <c:v>39086</c:v>
                </c:pt>
                <c:pt idx="9310">
                  <c:v>39087</c:v>
                </c:pt>
                <c:pt idx="9311">
                  <c:v>39088</c:v>
                </c:pt>
                <c:pt idx="9312">
                  <c:v>39089</c:v>
                </c:pt>
                <c:pt idx="9313">
                  <c:v>39090</c:v>
                </c:pt>
                <c:pt idx="9314">
                  <c:v>39091</c:v>
                </c:pt>
                <c:pt idx="9315">
                  <c:v>39092</c:v>
                </c:pt>
                <c:pt idx="9316">
                  <c:v>39093</c:v>
                </c:pt>
                <c:pt idx="9317">
                  <c:v>39094</c:v>
                </c:pt>
                <c:pt idx="9318">
                  <c:v>39095</c:v>
                </c:pt>
                <c:pt idx="9319">
                  <c:v>39096</c:v>
                </c:pt>
                <c:pt idx="9320">
                  <c:v>39097</c:v>
                </c:pt>
                <c:pt idx="9321">
                  <c:v>39098</c:v>
                </c:pt>
                <c:pt idx="9322">
                  <c:v>39099</c:v>
                </c:pt>
                <c:pt idx="9323">
                  <c:v>39100</c:v>
                </c:pt>
                <c:pt idx="9324">
                  <c:v>39101</c:v>
                </c:pt>
                <c:pt idx="9325">
                  <c:v>39102</c:v>
                </c:pt>
                <c:pt idx="9326">
                  <c:v>39103</c:v>
                </c:pt>
                <c:pt idx="9327">
                  <c:v>39104</c:v>
                </c:pt>
                <c:pt idx="9328">
                  <c:v>39105</c:v>
                </c:pt>
                <c:pt idx="9329">
                  <c:v>39106</c:v>
                </c:pt>
                <c:pt idx="9330">
                  <c:v>39107</c:v>
                </c:pt>
                <c:pt idx="9331">
                  <c:v>39108</c:v>
                </c:pt>
                <c:pt idx="9332">
                  <c:v>39109</c:v>
                </c:pt>
                <c:pt idx="9333">
                  <c:v>39110</c:v>
                </c:pt>
                <c:pt idx="9334">
                  <c:v>39111</c:v>
                </c:pt>
                <c:pt idx="9335">
                  <c:v>39112</c:v>
                </c:pt>
                <c:pt idx="9336">
                  <c:v>39113</c:v>
                </c:pt>
                <c:pt idx="9337">
                  <c:v>39114</c:v>
                </c:pt>
                <c:pt idx="9338">
                  <c:v>39115</c:v>
                </c:pt>
                <c:pt idx="9339">
                  <c:v>39116</c:v>
                </c:pt>
                <c:pt idx="9340">
                  <c:v>39117</c:v>
                </c:pt>
                <c:pt idx="9341">
                  <c:v>39118</c:v>
                </c:pt>
                <c:pt idx="9342">
                  <c:v>39119</c:v>
                </c:pt>
                <c:pt idx="9343">
                  <c:v>39120</c:v>
                </c:pt>
                <c:pt idx="9344">
                  <c:v>39121</c:v>
                </c:pt>
                <c:pt idx="9345">
                  <c:v>39128</c:v>
                </c:pt>
                <c:pt idx="9346">
                  <c:v>39129</c:v>
                </c:pt>
                <c:pt idx="9347">
                  <c:v>39130</c:v>
                </c:pt>
                <c:pt idx="9348">
                  <c:v>39131</c:v>
                </c:pt>
                <c:pt idx="9349">
                  <c:v>39132</c:v>
                </c:pt>
                <c:pt idx="9350">
                  <c:v>39133</c:v>
                </c:pt>
                <c:pt idx="9351">
                  <c:v>39134</c:v>
                </c:pt>
                <c:pt idx="9352">
                  <c:v>39135</c:v>
                </c:pt>
                <c:pt idx="9353">
                  <c:v>39136</c:v>
                </c:pt>
                <c:pt idx="9354">
                  <c:v>39137</c:v>
                </c:pt>
                <c:pt idx="9355">
                  <c:v>39138</c:v>
                </c:pt>
                <c:pt idx="9356">
                  <c:v>39139</c:v>
                </c:pt>
                <c:pt idx="9357">
                  <c:v>39140</c:v>
                </c:pt>
                <c:pt idx="9358">
                  <c:v>39141</c:v>
                </c:pt>
                <c:pt idx="9359">
                  <c:v>39142</c:v>
                </c:pt>
                <c:pt idx="9360">
                  <c:v>39143</c:v>
                </c:pt>
                <c:pt idx="9361">
                  <c:v>39144</c:v>
                </c:pt>
                <c:pt idx="9362">
                  <c:v>39145</c:v>
                </c:pt>
                <c:pt idx="9363">
                  <c:v>39146</c:v>
                </c:pt>
                <c:pt idx="9364">
                  <c:v>39147</c:v>
                </c:pt>
                <c:pt idx="9365">
                  <c:v>39148</c:v>
                </c:pt>
                <c:pt idx="9366">
                  <c:v>39149</c:v>
                </c:pt>
                <c:pt idx="9367">
                  <c:v>39150</c:v>
                </c:pt>
                <c:pt idx="9368">
                  <c:v>39151</c:v>
                </c:pt>
                <c:pt idx="9369">
                  <c:v>39152</c:v>
                </c:pt>
                <c:pt idx="9370">
                  <c:v>39153</c:v>
                </c:pt>
                <c:pt idx="9371">
                  <c:v>39154</c:v>
                </c:pt>
                <c:pt idx="9372">
                  <c:v>39155</c:v>
                </c:pt>
                <c:pt idx="9373">
                  <c:v>39156</c:v>
                </c:pt>
                <c:pt idx="9374">
                  <c:v>39157</c:v>
                </c:pt>
                <c:pt idx="9375">
                  <c:v>39158</c:v>
                </c:pt>
                <c:pt idx="9376">
                  <c:v>39159</c:v>
                </c:pt>
                <c:pt idx="9377">
                  <c:v>39160</c:v>
                </c:pt>
                <c:pt idx="9378">
                  <c:v>39161</c:v>
                </c:pt>
                <c:pt idx="9379">
                  <c:v>39162</c:v>
                </c:pt>
                <c:pt idx="9380">
                  <c:v>39163</c:v>
                </c:pt>
                <c:pt idx="9381">
                  <c:v>39164</c:v>
                </c:pt>
                <c:pt idx="9382">
                  <c:v>39165</c:v>
                </c:pt>
                <c:pt idx="9383">
                  <c:v>39166</c:v>
                </c:pt>
                <c:pt idx="9384">
                  <c:v>39167</c:v>
                </c:pt>
                <c:pt idx="9385">
                  <c:v>39168</c:v>
                </c:pt>
                <c:pt idx="9386">
                  <c:v>39169</c:v>
                </c:pt>
                <c:pt idx="9387">
                  <c:v>39170</c:v>
                </c:pt>
                <c:pt idx="9388">
                  <c:v>39171</c:v>
                </c:pt>
                <c:pt idx="9389">
                  <c:v>39172</c:v>
                </c:pt>
                <c:pt idx="9390">
                  <c:v>39173</c:v>
                </c:pt>
                <c:pt idx="9391">
                  <c:v>39174</c:v>
                </c:pt>
                <c:pt idx="9392">
                  <c:v>39175</c:v>
                </c:pt>
                <c:pt idx="9393">
                  <c:v>39176</c:v>
                </c:pt>
                <c:pt idx="9394">
                  <c:v>39177</c:v>
                </c:pt>
                <c:pt idx="9395">
                  <c:v>39178</c:v>
                </c:pt>
                <c:pt idx="9396">
                  <c:v>39179</c:v>
                </c:pt>
                <c:pt idx="9397">
                  <c:v>39180</c:v>
                </c:pt>
                <c:pt idx="9398">
                  <c:v>39181</c:v>
                </c:pt>
                <c:pt idx="9399">
                  <c:v>39182</c:v>
                </c:pt>
                <c:pt idx="9400">
                  <c:v>39183</c:v>
                </c:pt>
                <c:pt idx="9401">
                  <c:v>39184</c:v>
                </c:pt>
                <c:pt idx="9402">
                  <c:v>39185</c:v>
                </c:pt>
                <c:pt idx="9403">
                  <c:v>39186</c:v>
                </c:pt>
                <c:pt idx="9404">
                  <c:v>39187</c:v>
                </c:pt>
                <c:pt idx="9405">
                  <c:v>39188</c:v>
                </c:pt>
                <c:pt idx="9406">
                  <c:v>39189</c:v>
                </c:pt>
                <c:pt idx="9407">
                  <c:v>39190</c:v>
                </c:pt>
                <c:pt idx="9408">
                  <c:v>39191</c:v>
                </c:pt>
                <c:pt idx="9409">
                  <c:v>39192</c:v>
                </c:pt>
                <c:pt idx="9410">
                  <c:v>39193</c:v>
                </c:pt>
                <c:pt idx="9411">
                  <c:v>39194</c:v>
                </c:pt>
                <c:pt idx="9412">
                  <c:v>39195</c:v>
                </c:pt>
                <c:pt idx="9413">
                  <c:v>39196</c:v>
                </c:pt>
                <c:pt idx="9414">
                  <c:v>39197</c:v>
                </c:pt>
                <c:pt idx="9415">
                  <c:v>39198</c:v>
                </c:pt>
                <c:pt idx="9416">
                  <c:v>39199</c:v>
                </c:pt>
                <c:pt idx="9417">
                  <c:v>39200</c:v>
                </c:pt>
                <c:pt idx="9418">
                  <c:v>39201</c:v>
                </c:pt>
                <c:pt idx="9419">
                  <c:v>39202</c:v>
                </c:pt>
                <c:pt idx="9420">
                  <c:v>39203</c:v>
                </c:pt>
                <c:pt idx="9421">
                  <c:v>39204</c:v>
                </c:pt>
                <c:pt idx="9422">
                  <c:v>39205</c:v>
                </c:pt>
                <c:pt idx="9423">
                  <c:v>39206</c:v>
                </c:pt>
                <c:pt idx="9424">
                  <c:v>39207</c:v>
                </c:pt>
                <c:pt idx="9425">
                  <c:v>39208</c:v>
                </c:pt>
                <c:pt idx="9426">
                  <c:v>39209</c:v>
                </c:pt>
                <c:pt idx="9427">
                  <c:v>39210</c:v>
                </c:pt>
                <c:pt idx="9428">
                  <c:v>39211</c:v>
                </c:pt>
                <c:pt idx="9429">
                  <c:v>39212</c:v>
                </c:pt>
                <c:pt idx="9430">
                  <c:v>39213</c:v>
                </c:pt>
                <c:pt idx="9431">
                  <c:v>39214</c:v>
                </c:pt>
                <c:pt idx="9432">
                  <c:v>39215</c:v>
                </c:pt>
                <c:pt idx="9433">
                  <c:v>39216</c:v>
                </c:pt>
                <c:pt idx="9434">
                  <c:v>39217</c:v>
                </c:pt>
                <c:pt idx="9435">
                  <c:v>39218</c:v>
                </c:pt>
                <c:pt idx="9436">
                  <c:v>39219</c:v>
                </c:pt>
                <c:pt idx="9437">
                  <c:v>39220</c:v>
                </c:pt>
                <c:pt idx="9438">
                  <c:v>39221</c:v>
                </c:pt>
                <c:pt idx="9439">
                  <c:v>39222</c:v>
                </c:pt>
                <c:pt idx="9440">
                  <c:v>39223</c:v>
                </c:pt>
                <c:pt idx="9441">
                  <c:v>39224</c:v>
                </c:pt>
                <c:pt idx="9442">
                  <c:v>39225</c:v>
                </c:pt>
                <c:pt idx="9443">
                  <c:v>39226</c:v>
                </c:pt>
                <c:pt idx="9444">
                  <c:v>39227</c:v>
                </c:pt>
                <c:pt idx="9445">
                  <c:v>39228</c:v>
                </c:pt>
                <c:pt idx="9446">
                  <c:v>39229</c:v>
                </c:pt>
                <c:pt idx="9447">
                  <c:v>39230</c:v>
                </c:pt>
                <c:pt idx="9448">
                  <c:v>39231</c:v>
                </c:pt>
                <c:pt idx="9449">
                  <c:v>39232</c:v>
                </c:pt>
                <c:pt idx="9450">
                  <c:v>39233</c:v>
                </c:pt>
                <c:pt idx="9451">
                  <c:v>39234</c:v>
                </c:pt>
                <c:pt idx="9452">
                  <c:v>39235</c:v>
                </c:pt>
                <c:pt idx="9453">
                  <c:v>39236</c:v>
                </c:pt>
                <c:pt idx="9454">
                  <c:v>39237</c:v>
                </c:pt>
                <c:pt idx="9455">
                  <c:v>39238</c:v>
                </c:pt>
                <c:pt idx="9456">
                  <c:v>39239</c:v>
                </c:pt>
                <c:pt idx="9457">
                  <c:v>39240</c:v>
                </c:pt>
                <c:pt idx="9458">
                  <c:v>39241</c:v>
                </c:pt>
                <c:pt idx="9459">
                  <c:v>39242</c:v>
                </c:pt>
                <c:pt idx="9460">
                  <c:v>39243</c:v>
                </c:pt>
                <c:pt idx="9461">
                  <c:v>39244</c:v>
                </c:pt>
                <c:pt idx="9462">
                  <c:v>39245</c:v>
                </c:pt>
                <c:pt idx="9463">
                  <c:v>39246</c:v>
                </c:pt>
                <c:pt idx="9464">
                  <c:v>39247</c:v>
                </c:pt>
                <c:pt idx="9465">
                  <c:v>39248</c:v>
                </c:pt>
                <c:pt idx="9466">
                  <c:v>39249</c:v>
                </c:pt>
                <c:pt idx="9467">
                  <c:v>39250</c:v>
                </c:pt>
                <c:pt idx="9468">
                  <c:v>39251</c:v>
                </c:pt>
                <c:pt idx="9469">
                  <c:v>39252</c:v>
                </c:pt>
                <c:pt idx="9470">
                  <c:v>39253</c:v>
                </c:pt>
                <c:pt idx="9471">
                  <c:v>39254</c:v>
                </c:pt>
                <c:pt idx="9472">
                  <c:v>39255</c:v>
                </c:pt>
                <c:pt idx="9473">
                  <c:v>39256</c:v>
                </c:pt>
                <c:pt idx="9474">
                  <c:v>39257</c:v>
                </c:pt>
                <c:pt idx="9475">
                  <c:v>39258</c:v>
                </c:pt>
                <c:pt idx="9476">
                  <c:v>39259</c:v>
                </c:pt>
                <c:pt idx="9477">
                  <c:v>39260</c:v>
                </c:pt>
                <c:pt idx="9478">
                  <c:v>39261</c:v>
                </c:pt>
                <c:pt idx="9479">
                  <c:v>39262</c:v>
                </c:pt>
                <c:pt idx="9480">
                  <c:v>39263</c:v>
                </c:pt>
              </c:numCache>
            </c:numRef>
          </c:xVal>
          <c:yVal>
            <c:numRef>
              <c:f>Sheet2!$H$2:$H$10295</c:f>
              <c:numCache>
                <c:formatCode>General</c:formatCode>
                <c:ptCount val="10294"/>
                <c:pt idx="0">
                  <c:v>0</c:v>
                </c:pt>
                <c:pt idx="1">
                  <c:v>0</c:v>
                </c:pt>
                <c:pt idx="2">
                  <c:v>0</c:v>
                </c:pt>
                <c:pt idx="3">
                  <c:v>0</c:v>
                </c:pt>
                <c:pt idx="4">
                  <c:v>0</c:v>
                </c:pt>
                <c:pt idx="5">
                  <c:v>0</c:v>
                </c:pt>
                <c:pt idx="6">
                  <c:v>0</c:v>
                </c:pt>
                <c:pt idx="7">
                  <c:v>2.54</c:v>
                </c:pt>
                <c:pt idx="8">
                  <c:v>2.54</c:v>
                </c:pt>
                <c:pt idx="9">
                  <c:v>10.667999999999999</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0.50800000000000001</c:v>
                </c:pt>
                <c:pt idx="33">
                  <c:v>2.54</c:v>
                </c:pt>
                <c:pt idx="34">
                  <c:v>3.556</c:v>
                </c:pt>
                <c:pt idx="35">
                  <c:v>0.254</c:v>
                </c:pt>
                <c:pt idx="36">
                  <c:v>0</c:v>
                </c:pt>
                <c:pt idx="37">
                  <c:v>0</c:v>
                </c:pt>
                <c:pt idx="38">
                  <c:v>0</c:v>
                </c:pt>
                <c:pt idx="39">
                  <c:v>0</c:v>
                </c:pt>
                <c:pt idx="40">
                  <c:v>0</c:v>
                </c:pt>
                <c:pt idx="41">
                  <c:v>0</c:v>
                </c:pt>
                <c:pt idx="42">
                  <c:v>0</c:v>
                </c:pt>
                <c:pt idx="43">
                  <c:v>0</c:v>
                </c:pt>
                <c:pt idx="44">
                  <c:v>0</c:v>
                </c:pt>
                <c:pt idx="45">
                  <c:v>0</c:v>
                </c:pt>
                <c:pt idx="46">
                  <c:v>0</c:v>
                </c:pt>
                <c:pt idx="47">
                  <c:v>14.224</c:v>
                </c:pt>
                <c:pt idx="48">
                  <c:v>0</c:v>
                </c:pt>
                <c:pt idx="49">
                  <c:v>0</c:v>
                </c:pt>
                <c:pt idx="50">
                  <c:v>1.27</c:v>
                </c:pt>
                <c:pt idx="51">
                  <c:v>1.778</c:v>
                </c:pt>
                <c:pt idx="52">
                  <c:v>0</c:v>
                </c:pt>
                <c:pt idx="53">
                  <c:v>0</c:v>
                </c:pt>
                <c:pt idx="54">
                  <c:v>0</c:v>
                </c:pt>
                <c:pt idx="55">
                  <c:v>0</c:v>
                </c:pt>
                <c:pt idx="56">
                  <c:v>0</c:v>
                </c:pt>
                <c:pt idx="57">
                  <c:v>0</c:v>
                </c:pt>
                <c:pt idx="58">
                  <c:v>0</c:v>
                </c:pt>
                <c:pt idx="59">
                  <c:v>0</c:v>
                </c:pt>
                <c:pt idx="60">
                  <c:v>0</c:v>
                </c:pt>
                <c:pt idx="61">
                  <c:v>10.922000000000001</c:v>
                </c:pt>
                <c:pt idx="62">
                  <c:v>0</c:v>
                </c:pt>
                <c:pt idx="63">
                  <c:v>1.27</c:v>
                </c:pt>
                <c:pt idx="64">
                  <c:v>5.08</c:v>
                </c:pt>
                <c:pt idx="65">
                  <c:v>2.032</c:v>
                </c:pt>
                <c:pt idx="66">
                  <c:v>0</c:v>
                </c:pt>
                <c:pt idx="67">
                  <c:v>0</c:v>
                </c:pt>
                <c:pt idx="68">
                  <c:v>0</c:v>
                </c:pt>
                <c:pt idx="69">
                  <c:v>0</c:v>
                </c:pt>
                <c:pt idx="70">
                  <c:v>0</c:v>
                </c:pt>
                <c:pt idx="71">
                  <c:v>0</c:v>
                </c:pt>
                <c:pt idx="72">
                  <c:v>0</c:v>
                </c:pt>
                <c:pt idx="73">
                  <c:v>0</c:v>
                </c:pt>
                <c:pt idx="74">
                  <c:v>0</c:v>
                </c:pt>
                <c:pt idx="75">
                  <c:v>0</c:v>
                </c:pt>
                <c:pt idx="76">
                  <c:v>0</c:v>
                </c:pt>
                <c:pt idx="77">
                  <c:v>1.016</c:v>
                </c:pt>
                <c:pt idx="78">
                  <c:v>0</c:v>
                </c:pt>
                <c:pt idx="79">
                  <c:v>2.032</c:v>
                </c:pt>
                <c:pt idx="80">
                  <c:v>13.715999999999999</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2.286</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8.6359999999999992</c:v>
                </c:pt>
                <c:pt idx="126">
                  <c:v>2.032</c:v>
                </c:pt>
                <c:pt idx="127">
                  <c:v>0</c:v>
                </c:pt>
                <c:pt idx="128">
                  <c:v>0</c:v>
                </c:pt>
                <c:pt idx="129">
                  <c:v>0</c:v>
                </c:pt>
                <c:pt idx="130">
                  <c:v>0</c:v>
                </c:pt>
                <c:pt idx="131">
                  <c:v>0</c:v>
                </c:pt>
                <c:pt idx="132">
                  <c:v>0</c:v>
                </c:pt>
                <c:pt idx="133">
                  <c:v>1.778</c:v>
                </c:pt>
                <c:pt idx="134">
                  <c:v>10.16</c:v>
                </c:pt>
                <c:pt idx="135">
                  <c:v>1.524</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10.667999999999999</c:v>
                </c:pt>
                <c:pt idx="177">
                  <c:v>5.3339999999999996</c:v>
                </c:pt>
                <c:pt idx="178">
                  <c:v>3.048</c:v>
                </c:pt>
                <c:pt idx="179">
                  <c:v>0</c:v>
                </c:pt>
                <c:pt idx="180">
                  <c:v>2.54</c:v>
                </c:pt>
                <c:pt idx="181">
                  <c:v>11.938000000000001</c:v>
                </c:pt>
                <c:pt idx="182">
                  <c:v>0</c:v>
                </c:pt>
                <c:pt idx="183">
                  <c:v>0</c:v>
                </c:pt>
                <c:pt idx="184">
                  <c:v>0</c:v>
                </c:pt>
                <c:pt idx="185">
                  <c:v>3.556</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0.76200000000000001</c:v>
                </c:pt>
                <c:pt idx="232">
                  <c:v>7.3659999999999997</c:v>
                </c:pt>
                <c:pt idx="233">
                  <c:v>0.76200000000000001</c:v>
                </c:pt>
                <c:pt idx="234">
                  <c:v>0</c:v>
                </c:pt>
                <c:pt idx="235">
                  <c:v>0</c:v>
                </c:pt>
                <c:pt idx="236">
                  <c:v>0</c:v>
                </c:pt>
                <c:pt idx="237">
                  <c:v>0</c:v>
                </c:pt>
                <c:pt idx="238">
                  <c:v>0</c:v>
                </c:pt>
                <c:pt idx="239">
                  <c:v>0</c:v>
                </c:pt>
                <c:pt idx="240">
                  <c:v>0</c:v>
                </c:pt>
                <c:pt idx="241">
                  <c:v>0</c:v>
                </c:pt>
                <c:pt idx="242">
                  <c:v>0.50800000000000001</c:v>
                </c:pt>
                <c:pt idx="243">
                  <c:v>5.3339999999999996</c:v>
                </c:pt>
                <c:pt idx="244">
                  <c:v>1.016</c:v>
                </c:pt>
                <c:pt idx="245">
                  <c:v>4.3179999999999996</c:v>
                </c:pt>
                <c:pt idx="246">
                  <c:v>0</c:v>
                </c:pt>
                <c:pt idx="247">
                  <c:v>0</c:v>
                </c:pt>
                <c:pt idx="248">
                  <c:v>0</c:v>
                </c:pt>
                <c:pt idx="249">
                  <c:v>0</c:v>
                </c:pt>
                <c:pt idx="250">
                  <c:v>0</c:v>
                </c:pt>
                <c:pt idx="251">
                  <c:v>1.016</c:v>
                </c:pt>
                <c:pt idx="252">
                  <c:v>9.3979999999999997</c:v>
                </c:pt>
                <c:pt idx="253">
                  <c:v>6.6040000000000001</c:v>
                </c:pt>
                <c:pt idx="254">
                  <c:v>0.50800000000000001</c:v>
                </c:pt>
                <c:pt idx="255">
                  <c:v>0</c:v>
                </c:pt>
                <c:pt idx="256">
                  <c:v>0</c:v>
                </c:pt>
                <c:pt idx="257">
                  <c:v>0</c:v>
                </c:pt>
                <c:pt idx="258">
                  <c:v>0</c:v>
                </c:pt>
                <c:pt idx="259">
                  <c:v>0</c:v>
                </c:pt>
                <c:pt idx="260">
                  <c:v>0.254</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24.891999999999999</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1.524</c:v>
                </c:pt>
                <c:pt idx="297">
                  <c:v>0</c:v>
                </c:pt>
                <c:pt idx="298">
                  <c:v>0</c:v>
                </c:pt>
                <c:pt idx="299">
                  <c:v>0</c:v>
                </c:pt>
                <c:pt idx="300">
                  <c:v>12.446</c:v>
                </c:pt>
                <c:pt idx="301">
                  <c:v>0</c:v>
                </c:pt>
                <c:pt idx="302">
                  <c:v>1.27</c:v>
                </c:pt>
                <c:pt idx="303">
                  <c:v>81.025999999999996</c:v>
                </c:pt>
                <c:pt idx="304">
                  <c:v>0</c:v>
                </c:pt>
                <c:pt idx="305">
                  <c:v>7.8739999999999997</c:v>
                </c:pt>
                <c:pt idx="306">
                  <c:v>12.954000000000001</c:v>
                </c:pt>
                <c:pt idx="307">
                  <c:v>30.225999999999999</c:v>
                </c:pt>
                <c:pt idx="308">
                  <c:v>0</c:v>
                </c:pt>
                <c:pt idx="309">
                  <c:v>0</c:v>
                </c:pt>
                <c:pt idx="310">
                  <c:v>0</c:v>
                </c:pt>
                <c:pt idx="311">
                  <c:v>0</c:v>
                </c:pt>
                <c:pt idx="312">
                  <c:v>0</c:v>
                </c:pt>
                <c:pt idx="313">
                  <c:v>0</c:v>
                </c:pt>
                <c:pt idx="314">
                  <c:v>0</c:v>
                </c:pt>
                <c:pt idx="315">
                  <c:v>0</c:v>
                </c:pt>
                <c:pt idx="316">
                  <c:v>0</c:v>
                </c:pt>
                <c:pt idx="317">
                  <c:v>3.302</c:v>
                </c:pt>
                <c:pt idx="318">
                  <c:v>0</c:v>
                </c:pt>
                <c:pt idx="319">
                  <c:v>0.254</c:v>
                </c:pt>
                <c:pt idx="320">
                  <c:v>0</c:v>
                </c:pt>
                <c:pt idx="321">
                  <c:v>0</c:v>
                </c:pt>
                <c:pt idx="322">
                  <c:v>0</c:v>
                </c:pt>
                <c:pt idx="323">
                  <c:v>6.0960000000000001</c:v>
                </c:pt>
                <c:pt idx="324">
                  <c:v>2.286</c:v>
                </c:pt>
                <c:pt idx="325">
                  <c:v>3.048</c:v>
                </c:pt>
                <c:pt idx="326">
                  <c:v>0</c:v>
                </c:pt>
                <c:pt idx="327">
                  <c:v>0</c:v>
                </c:pt>
                <c:pt idx="328">
                  <c:v>0</c:v>
                </c:pt>
                <c:pt idx="329">
                  <c:v>0</c:v>
                </c:pt>
                <c:pt idx="330">
                  <c:v>0</c:v>
                </c:pt>
                <c:pt idx="331">
                  <c:v>0</c:v>
                </c:pt>
                <c:pt idx="332">
                  <c:v>0</c:v>
                </c:pt>
                <c:pt idx="333">
                  <c:v>0</c:v>
                </c:pt>
                <c:pt idx="334">
                  <c:v>0</c:v>
                </c:pt>
                <c:pt idx="335">
                  <c:v>0</c:v>
                </c:pt>
                <c:pt idx="336">
                  <c:v>40.131999999999998</c:v>
                </c:pt>
                <c:pt idx="337">
                  <c:v>32.258000000000003</c:v>
                </c:pt>
                <c:pt idx="338">
                  <c:v>0</c:v>
                </c:pt>
                <c:pt idx="339">
                  <c:v>13.462</c:v>
                </c:pt>
                <c:pt idx="340">
                  <c:v>0</c:v>
                </c:pt>
                <c:pt idx="341">
                  <c:v>9.3979999999999997</c:v>
                </c:pt>
                <c:pt idx="342">
                  <c:v>5.08</c:v>
                </c:pt>
                <c:pt idx="343">
                  <c:v>9.6519999999999992</c:v>
                </c:pt>
                <c:pt idx="344">
                  <c:v>20.574000000000002</c:v>
                </c:pt>
                <c:pt idx="345">
                  <c:v>17.018000000000001</c:v>
                </c:pt>
                <c:pt idx="346">
                  <c:v>13.97</c:v>
                </c:pt>
                <c:pt idx="347">
                  <c:v>0.254</c:v>
                </c:pt>
                <c:pt idx="348">
                  <c:v>0</c:v>
                </c:pt>
                <c:pt idx="349">
                  <c:v>1.016</c:v>
                </c:pt>
                <c:pt idx="350">
                  <c:v>0</c:v>
                </c:pt>
                <c:pt idx="351">
                  <c:v>114.3</c:v>
                </c:pt>
                <c:pt idx="352">
                  <c:v>14.986000000000001</c:v>
                </c:pt>
                <c:pt idx="353">
                  <c:v>0.254</c:v>
                </c:pt>
                <c:pt idx="354">
                  <c:v>0.50800000000000001</c:v>
                </c:pt>
                <c:pt idx="355">
                  <c:v>0</c:v>
                </c:pt>
                <c:pt idx="356">
                  <c:v>0</c:v>
                </c:pt>
                <c:pt idx="357">
                  <c:v>0</c:v>
                </c:pt>
                <c:pt idx="358">
                  <c:v>0</c:v>
                </c:pt>
                <c:pt idx="359">
                  <c:v>0</c:v>
                </c:pt>
                <c:pt idx="360">
                  <c:v>0</c:v>
                </c:pt>
                <c:pt idx="361">
                  <c:v>0</c:v>
                </c:pt>
                <c:pt idx="362">
                  <c:v>0</c:v>
                </c:pt>
                <c:pt idx="363">
                  <c:v>0</c:v>
                </c:pt>
                <c:pt idx="364">
                  <c:v>0</c:v>
                </c:pt>
                <c:pt idx="365">
                  <c:v>0</c:v>
                </c:pt>
                <c:pt idx="366">
                  <c:v>6.35</c:v>
                </c:pt>
                <c:pt idx="367">
                  <c:v>1.016</c:v>
                </c:pt>
                <c:pt idx="368">
                  <c:v>0</c:v>
                </c:pt>
                <c:pt idx="369">
                  <c:v>0</c:v>
                </c:pt>
                <c:pt idx="370">
                  <c:v>4.8259999999999996</c:v>
                </c:pt>
                <c:pt idx="371">
                  <c:v>0</c:v>
                </c:pt>
                <c:pt idx="372">
                  <c:v>0</c:v>
                </c:pt>
                <c:pt idx="373">
                  <c:v>0</c:v>
                </c:pt>
                <c:pt idx="374">
                  <c:v>0</c:v>
                </c:pt>
                <c:pt idx="375">
                  <c:v>0</c:v>
                </c:pt>
                <c:pt idx="376">
                  <c:v>0</c:v>
                </c:pt>
                <c:pt idx="377">
                  <c:v>2.54</c:v>
                </c:pt>
                <c:pt idx="378">
                  <c:v>27.94</c:v>
                </c:pt>
                <c:pt idx="379">
                  <c:v>12.446</c:v>
                </c:pt>
                <c:pt idx="380">
                  <c:v>0</c:v>
                </c:pt>
                <c:pt idx="381">
                  <c:v>0</c:v>
                </c:pt>
                <c:pt idx="382">
                  <c:v>0</c:v>
                </c:pt>
                <c:pt idx="383">
                  <c:v>0</c:v>
                </c:pt>
                <c:pt idx="384">
                  <c:v>0</c:v>
                </c:pt>
                <c:pt idx="385">
                  <c:v>0</c:v>
                </c:pt>
                <c:pt idx="386">
                  <c:v>0</c:v>
                </c:pt>
                <c:pt idx="387">
                  <c:v>0</c:v>
                </c:pt>
                <c:pt idx="388">
                  <c:v>4.0640000000000001</c:v>
                </c:pt>
                <c:pt idx="389">
                  <c:v>0</c:v>
                </c:pt>
                <c:pt idx="390">
                  <c:v>0</c:v>
                </c:pt>
                <c:pt idx="391">
                  <c:v>1.27</c:v>
                </c:pt>
                <c:pt idx="392">
                  <c:v>0.76200000000000001</c:v>
                </c:pt>
                <c:pt idx="393">
                  <c:v>0</c:v>
                </c:pt>
                <c:pt idx="394">
                  <c:v>0</c:v>
                </c:pt>
                <c:pt idx="395">
                  <c:v>0</c:v>
                </c:pt>
                <c:pt idx="396">
                  <c:v>0</c:v>
                </c:pt>
                <c:pt idx="397">
                  <c:v>0</c:v>
                </c:pt>
                <c:pt idx="398">
                  <c:v>7.3659999999999997</c:v>
                </c:pt>
                <c:pt idx="399">
                  <c:v>3.81</c:v>
                </c:pt>
                <c:pt idx="400">
                  <c:v>0</c:v>
                </c:pt>
                <c:pt idx="401">
                  <c:v>0</c:v>
                </c:pt>
                <c:pt idx="402">
                  <c:v>0</c:v>
                </c:pt>
                <c:pt idx="403">
                  <c:v>0</c:v>
                </c:pt>
                <c:pt idx="404">
                  <c:v>2.54</c:v>
                </c:pt>
                <c:pt idx="405">
                  <c:v>19.812000000000001</c:v>
                </c:pt>
                <c:pt idx="406">
                  <c:v>8.1280000000000001</c:v>
                </c:pt>
                <c:pt idx="407">
                  <c:v>0</c:v>
                </c:pt>
                <c:pt idx="408">
                  <c:v>14.478</c:v>
                </c:pt>
                <c:pt idx="409">
                  <c:v>2.032</c:v>
                </c:pt>
                <c:pt idx="410">
                  <c:v>0</c:v>
                </c:pt>
                <c:pt idx="411">
                  <c:v>0</c:v>
                </c:pt>
                <c:pt idx="412">
                  <c:v>0</c:v>
                </c:pt>
                <c:pt idx="413">
                  <c:v>0</c:v>
                </c:pt>
                <c:pt idx="414">
                  <c:v>3.048</c:v>
                </c:pt>
                <c:pt idx="415">
                  <c:v>0</c:v>
                </c:pt>
                <c:pt idx="416">
                  <c:v>0</c:v>
                </c:pt>
                <c:pt idx="417">
                  <c:v>15.747999999999999</c:v>
                </c:pt>
                <c:pt idx="418">
                  <c:v>3.048</c:v>
                </c:pt>
                <c:pt idx="419">
                  <c:v>22.606000000000002</c:v>
                </c:pt>
                <c:pt idx="420">
                  <c:v>10.667999999999999</c:v>
                </c:pt>
                <c:pt idx="421">
                  <c:v>1.016</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6.6040000000000001</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0.76200000000000001</c:v>
                </c:pt>
                <c:pt idx="493">
                  <c:v>0</c:v>
                </c:pt>
                <c:pt idx="494">
                  <c:v>12.954000000000001</c:v>
                </c:pt>
                <c:pt idx="495">
                  <c:v>6.6040000000000001</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5.5880000000000001</c:v>
                </c:pt>
                <c:pt idx="534">
                  <c:v>5.3339999999999996</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7.62</c:v>
                </c:pt>
                <c:pt idx="560">
                  <c:v>0</c:v>
                </c:pt>
                <c:pt idx="561">
                  <c:v>0</c:v>
                </c:pt>
                <c:pt idx="562">
                  <c:v>0</c:v>
                </c:pt>
                <c:pt idx="563">
                  <c:v>0</c:v>
                </c:pt>
                <c:pt idx="564">
                  <c:v>0</c:v>
                </c:pt>
                <c:pt idx="565">
                  <c:v>0</c:v>
                </c:pt>
                <c:pt idx="566">
                  <c:v>0</c:v>
                </c:pt>
                <c:pt idx="567">
                  <c:v>0</c:v>
                </c:pt>
                <c:pt idx="568">
                  <c:v>0</c:v>
                </c:pt>
                <c:pt idx="569">
                  <c:v>0</c:v>
                </c:pt>
                <c:pt idx="570">
                  <c:v>0</c:v>
                </c:pt>
                <c:pt idx="571">
                  <c:v>0</c:v>
                </c:pt>
                <c:pt idx="572">
                  <c:v>0.76200000000000001</c:v>
                </c:pt>
                <c:pt idx="573">
                  <c:v>5.3339999999999996</c:v>
                </c:pt>
                <c:pt idx="574">
                  <c:v>0</c:v>
                </c:pt>
                <c:pt idx="575">
                  <c:v>0</c:v>
                </c:pt>
                <c:pt idx="576">
                  <c:v>0</c:v>
                </c:pt>
                <c:pt idx="577">
                  <c:v>0</c:v>
                </c:pt>
                <c:pt idx="578">
                  <c:v>0</c:v>
                </c:pt>
                <c:pt idx="579">
                  <c:v>4.8259999999999996</c:v>
                </c:pt>
                <c:pt idx="580">
                  <c:v>0</c:v>
                </c:pt>
                <c:pt idx="581">
                  <c:v>0</c:v>
                </c:pt>
                <c:pt idx="582">
                  <c:v>3.556</c:v>
                </c:pt>
                <c:pt idx="583">
                  <c:v>30.734000000000002</c:v>
                </c:pt>
                <c:pt idx="584">
                  <c:v>14.986000000000001</c:v>
                </c:pt>
                <c:pt idx="585">
                  <c:v>5.8419999999999996</c:v>
                </c:pt>
                <c:pt idx="586">
                  <c:v>0</c:v>
                </c:pt>
                <c:pt idx="587">
                  <c:v>0</c:v>
                </c:pt>
                <c:pt idx="588">
                  <c:v>0</c:v>
                </c:pt>
                <c:pt idx="589">
                  <c:v>0</c:v>
                </c:pt>
                <c:pt idx="590">
                  <c:v>0</c:v>
                </c:pt>
                <c:pt idx="591">
                  <c:v>0</c:v>
                </c:pt>
                <c:pt idx="592">
                  <c:v>1.27</c:v>
                </c:pt>
                <c:pt idx="593">
                  <c:v>0</c:v>
                </c:pt>
                <c:pt idx="594">
                  <c:v>2.54</c:v>
                </c:pt>
                <c:pt idx="595">
                  <c:v>0</c:v>
                </c:pt>
                <c:pt idx="596">
                  <c:v>0</c:v>
                </c:pt>
                <c:pt idx="597">
                  <c:v>0</c:v>
                </c:pt>
                <c:pt idx="598">
                  <c:v>4.0640000000000001</c:v>
                </c:pt>
                <c:pt idx="599">
                  <c:v>1.27</c:v>
                </c:pt>
                <c:pt idx="600">
                  <c:v>0</c:v>
                </c:pt>
                <c:pt idx="601">
                  <c:v>0</c:v>
                </c:pt>
                <c:pt idx="602">
                  <c:v>0</c:v>
                </c:pt>
                <c:pt idx="603">
                  <c:v>0</c:v>
                </c:pt>
                <c:pt idx="604">
                  <c:v>0</c:v>
                </c:pt>
                <c:pt idx="605">
                  <c:v>0</c:v>
                </c:pt>
                <c:pt idx="606">
                  <c:v>0</c:v>
                </c:pt>
                <c:pt idx="607">
                  <c:v>0</c:v>
                </c:pt>
                <c:pt idx="608">
                  <c:v>0</c:v>
                </c:pt>
                <c:pt idx="609">
                  <c:v>0</c:v>
                </c:pt>
                <c:pt idx="610">
                  <c:v>0</c:v>
                </c:pt>
                <c:pt idx="611">
                  <c:v>0</c:v>
                </c:pt>
                <c:pt idx="612">
                  <c:v>6.6040000000000001</c:v>
                </c:pt>
                <c:pt idx="613">
                  <c:v>2.032</c:v>
                </c:pt>
                <c:pt idx="614">
                  <c:v>0</c:v>
                </c:pt>
                <c:pt idx="615">
                  <c:v>0</c:v>
                </c:pt>
                <c:pt idx="616">
                  <c:v>0</c:v>
                </c:pt>
                <c:pt idx="617">
                  <c:v>1.524</c:v>
                </c:pt>
                <c:pt idx="618">
                  <c:v>2.54</c:v>
                </c:pt>
                <c:pt idx="619">
                  <c:v>3.302</c:v>
                </c:pt>
                <c:pt idx="620">
                  <c:v>5.5880000000000001</c:v>
                </c:pt>
                <c:pt idx="621">
                  <c:v>5.08</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18.542000000000002</c:v>
                </c:pt>
                <c:pt idx="647">
                  <c:v>0.76200000000000001</c:v>
                </c:pt>
                <c:pt idx="648">
                  <c:v>8.89</c:v>
                </c:pt>
                <c:pt idx="649">
                  <c:v>41.148000000000003</c:v>
                </c:pt>
                <c:pt idx="650">
                  <c:v>39.116</c:v>
                </c:pt>
                <c:pt idx="651">
                  <c:v>0</c:v>
                </c:pt>
                <c:pt idx="652">
                  <c:v>0</c:v>
                </c:pt>
                <c:pt idx="653">
                  <c:v>0</c:v>
                </c:pt>
                <c:pt idx="654">
                  <c:v>0</c:v>
                </c:pt>
                <c:pt idx="655">
                  <c:v>28.193999999999999</c:v>
                </c:pt>
                <c:pt idx="656">
                  <c:v>33.020000000000003</c:v>
                </c:pt>
                <c:pt idx="657">
                  <c:v>0</c:v>
                </c:pt>
                <c:pt idx="658">
                  <c:v>0</c:v>
                </c:pt>
                <c:pt idx="659">
                  <c:v>0</c:v>
                </c:pt>
                <c:pt idx="660">
                  <c:v>0</c:v>
                </c:pt>
                <c:pt idx="661">
                  <c:v>0</c:v>
                </c:pt>
                <c:pt idx="662">
                  <c:v>0</c:v>
                </c:pt>
                <c:pt idx="663">
                  <c:v>0</c:v>
                </c:pt>
                <c:pt idx="664">
                  <c:v>0</c:v>
                </c:pt>
                <c:pt idx="665">
                  <c:v>27.94</c:v>
                </c:pt>
                <c:pt idx="666">
                  <c:v>18.288</c:v>
                </c:pt>
                <c:pt idx="667">
                  <c:v>21.59</c:v>
                </c:pt>
                <c:pt idx="668">
                  <c:v>98.805999999999997</c:v>
                </c:pt>
                <c:pt idx="669">
                  <c:v>85.852000000000004</c:v>
                </c:pt>
                <c:pt idx="670">
                  <c:v>40.386000000000003</c:v>
                </c:pt>
                <c:pt idx="671">
                  <c:v>7.62</c:v>
                </c:pt>
                <c:pt idx="672">
                  <c:v>18.542000000000002</c:v>
                </c:pt>
                <c:pt idx="673">
                  <c:v>7.8739999999999997</c:v>
                </c:pt>
                <c:pt idx="674">
                  <c:v>5.3339999999999996</c:v>
                </c:pt>
                <c:pt idx="675">
                  <c:v>0.254</c:v>
                </c:pt>
                <c:pt idx="676">
                  <c:v>0</c:v>
                </c:pt>
                <c:pt idx="677">
                  <c:v>0</c:v>
                </c:pt>
                <c:pt idx="678">
                  <c:v>0</c:v>
                </c:pt>
                <c:pt idx="679">
                  <c:v>0</c:v>
                </c:pt>
                <c:pt idx="680">
                  <c:v>0</c:v>
                </c:pt>
                <c:pt idx="681">
                  <c:v>0</c:v>
                </c:pt>
                <c:pt idx="682">
                  <c:v>0</c:v>
                </c:pt>
                <c:pt idx="683">
                  <c:v>0.76200000000000001</c:v>
                </c:pt>
                <c:pt idx="684">
                  <c:v>5.5880000000000001</c:v>
                </c:pt>
                <c:pt idx="685">
                  <c:v>0</c:v>
                </c:pt>
                <c:pt idx="686">
                  <c:v>0</c:v>
                </c:pt>
                <c:pt idx="687">
                  <c:v>0</c:v>
                </c:pt>
                <c:pt idx="688">
                  <c:v>0</c:v>
                </c:pt>
                <c:pt idx="689">
                  <c:v>0</c:v>
                </c:pt>
                <c:pt idx="690">
                  <c:v>0.254</c:v>
                </c:pt>
                <c:pt idx="691">
                  <c:v>0</c:v>
                </c:pt>
                <c:pt idx="692">
                  <c:v>0</c:v>
                </c:pt>
                <c:pt idx="693">
                  <c:v>0</c:v>
                </c:pt>
                <c:pt idx="694">
                  <c:v>0</c:v>
                </c:pt>
                <c:pt idx="695">
                  <c:v>0</c:v>
                </c:pt>
                <c:pt idx="696">
                  <c:v>0</c:v>
                </c:pt>
                <c:pt idx="697">
                  <c:v>0</c:v>
                </c:pt>
                <c:pt idx="698">
                  <c:v>0</c:v>
                </c:pt>
                <c:pt idx="699">
                  <c:v>0</c:v>
                </c:pt>
                <c:pt idx="700">
                  <c:v>0</c:v>
                </c:pt>
                <c:pt idx="701">
                  <c:v>12.446</c:v>
                </c:pt>
                <c:pt idx="702">
                  <c:v>29.718</c:v>
                </c:pt>
                <c:pt idx="703">
                  <c:v>21.082000000000001</c:v>
                </c:pt>
                <c:pt idx="704">
                  <c:v>33.020000000000003</c:v>
                </c:pt>
                <c:pt idx="705">
                  <c:v>61.468000000000004</c:v>
                </c:pt>
                <c:pt idx="706">
                  <c:v>57.911999999999999</c:v>
                </c:pt>
                <c:pt idx="707">
                  <c:v>4.3179999999999996</c:v>
                </c:pt>
                <c:pt idx="708">
                  <c:v>45.466000000000001</c:v>
                </c:pt>
                <c:pt idx="709">
                  <c:v>7.1120000000000001</c:v>
                </c:pt>
                <c:pt idx="710">
                  <c:v>0</c:v>
                </c:pt>
                <c:pt idx="711">
                  <c:v>0</c:v>
                </c:pt>
                <c:pt idx="712">
                  <c:v>0</c:v>
                </c:pt>
                <c:pt idx="713">
                  <c:v>0</c:v>
                </c:pt>
                <c:pt idx="714">
                  <c:v>0</c:v>
                </c:pt>
                <c:pt idx="715">
                  <c:v>16.001999999999999</c:v>
                </c:pt>
                <c:pt idx="716">
                  <c:v>0</c:v>
                </c:pt>
                <c:pt idx="717">
                  <c:v>1.016</c:v>
                </c:pt>
                <c:pt idx="718">
                  <c:v>5.08</c:v>
                </c:pt>
                <c:pt idx="719">
                  <c:v>5.08</c:v>
                </c:pt>
                <c:pt idx="720">
                  <c:v>12.954000000000001</c:v>
                </c:pt>
                <c:pt idx="721">
                  <c:v>21.844000000000001</c:v>
                </c:pt>
                <c:pt idx="722">
                  <c:v>13.97</c:v>
                </c:pt>
                <c:pt idx="723">
                  <c:v>0</c:v>
                </c:pt>
                <c:pt idx="724">
                  <c:v>0</c:v>
                </c:pt>
                <c:pt idx="725">
                  <c:v>0</c:v>
                </c:pt>
                <c:pt idx="726">
                  <c:v>0</c:v>
                </c:pt>
                <c:pt idx="727">
                  <c:v>5.08</c:v>
                </c:pt>
                <c:pt idx="728">
                  <c:v>0.254</c:v>
                </c:pt>
                <c:pt idx="729">
                  <c:v>0</c:v>
                </c:pt>
                <c:pt idx="730">
                  <c:v>0</c:v>
                </c:pt>
                <c:pt idx="731">
                  <c:v>1.016</c:v>
                </c:pt>
                <c:pt idx="732">
                  <c:v>0</c:v>
                </c:pt>
                <c:pt idx="733">
                  <c:v>0.254</c:v>
                </c:pt>
                <c:pt idx="734">
                  <c:v>7.62</c:v>
                </c:pt>
                <c:pt idx="735">
                  <c:v>0</c:v>
                </c:pt>
                <c:pt idx="736">
                  <c:v>2.032</c:v>
                </c:pt>
                <c:pt idx="737">
                  <c:v>12.192</c:v>
                </c:pt>
                <c:pt idx="738">
                  <c:v>1.27</c:v>
                </c:pt>
                <c:pt idx="739">
                  <c:v>0</c:v>
                </c:pt>
                <c:pt idx="740">
                  <c:v>0</c:v>
                </c:pt>
                <c:pt idx="741">
                  <c:v>0</c:v>
                </c:pt>
                <c:pt idx="742">
                  <c:v>0</c:v>
                </c:pt>
                <c:pt idx="743">
                  <c:v>0</c:v>
                </c:pt>
                <c:pt idx="744">
                  <c:v>0</c:v>
                </c:pt>
                <c:pt idx="745">
                  <c:v>0</c:v>
                </c:pt>
                <c:pt idx="746">
                  <c:v>0</c:v>
                </c:pt>
                <c:pt idx="747">
                  <c:v>0</c:v>
                </c:pt>
                <c:pt idx="748">
                  <c:v>5.08</c:v>
                </c:pt>
                <c:pt idx="749">
                  <c:v>13.208</c:v>
                </c:pt>
                <c:pt idx="750">
                  <c:v>0</c:v>
                </c:pt>
                <c:pt idx="751">
                  <c:v>0</c:v>
                </c:pt>
                <c:pt idx="752">
                  <c:v>23.367999999999999</c:v>
                </c:pt>
                <c:pt idx="753">
                  <c:v>5.3339999999999996</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2.286</c:v>
                </c:pt>
                <c:pt idx="768">
                  <c:v>0</c:v>
                </c:pt>
                <c:pt idx="769">
                  <c:v>4.0640000000000001</c:v>
                </c:pt>
                <c:pt idx="770">
                  <c:v>1.778</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6.0960000000000001</c:v>
                </c:pt>
                <c:pt idx="787">
                  <c:v>9.9060000000000006</c:v>
                </c:pt>
                <c:pt idx="788">
                  <c:v>4.3179999999999996</c:v>
                </c:pt>
                <c:pt idx="789">
                  <c:v>0</c:v>
                </c:pt>
                <c:pt idx="790">
                  <c:v>1.27</c:v>
                </c:pt>
                <c:pt idx="791">
                  <c:v>0</c:v>
                </c:pt>
                <c:pt idx="792">
                  <c:v>0</c:v>
                </c:pt>
                <c:pt idx="793">
                  <c:v>0</c:v>
                </c:pt>
                <c:pt idx="794">
                  <c:v>0</c:v>
                </c:pt>
                <c:pt idx="795">
                  <c:v>0</c:v>
                </c:pt>
                <c:pt idx="796">
                  <c:v>0</c:v>
                </c:pt>
                <c:pt idx="797">
                  <c:v>0</c:v>
                </c:pt>
                <c:pt idx="798">
                  <c:v>0</c:v>
                </c:pt>
                <c:pt idx="799">
                  <c:v>0</c:v>
                </c:pt>
                <c:pt idx="800">
                  <c:v>2.032</c:v>
                </c:pt>
                <c:pt idx="801">
                  <c:v>0.254</c:v>
                </c:pt>
                <c:pt idx="802">
                  <c:v>0</c:v>
                </c:pt>
                <c:pt idx="803">
                  <c:v>0</c:v>
                </c:pt>
                <c:pt idx="804">
                  <c:v>0</c:v>
                </c:pt>
                <c:pt idx="805">
                  <c:v>1.524</c:v>
                </c:pt>
                <c:pt idx="806">
                  <c:v>1.27</c:v>
                </c:pt>
                <c:pt idx="807">
                  <c:v>9.6519999999999992</c:v>
                </c:pt>
                <c:pt idx="808">
                  <c:v>15.24</c:v>
                </c:pt>
                <c:pt idx="809">
                  <c:v>0</c:v>
                </c:pt>
                <c:pt idx="810">
                  <c:v>0.50800000000000001</c:v>
                </c:pt>
                <c:pt idx="811">
                  <c:v>5.5880000000000001</c:v>
                </c:pt>
                <c:pt idx="812">
                  <c:v>6.8579999999999997</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1.27</c:v>
                </c:pt>
                <c:pt idx="840">
                  <c:v>25.908000000000001</c:v>
                </c:pt>
                <c:pt idx="841">
                  <c:v>3.048</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1.778</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7.8739999999999997</c:v>
                </c:pt>
                <c:pt idx="908">
                  <c:v>5.3339999999999996</c:v>
                </c:pt>
                <c:pt idx="909">
                  <c:v>0</c:v>
                </c:pt>
                <c:pt idx="910">
                  <c:v>3.048</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14.986000000000001</c:v>
                </c:pt>
                <c:pt idx="943">
                  <c:v>0</c:v>
                </c:pt>
                <c:pt idx="944">
                  <c:v>5.08</c:v>
                </c:pt>
                <c:pt idx="945">
                  <c:v>1.016</c:v>
                </c:pt>
                <c:pt idx="946">
                  <c:v>1.524</c:v>
                </c:pt>
                <c:pt idx="947">
                  <c:v>0</c:v>
                </c:pt>
                <c:pt idx="948">
                  <c:v>0</c:v>
                </c:pt>
                <c:pt idx="949">
                  <c:v>0</c:v>
                </c:pt>
                <c:pt idx="950">
                  <c:v>0</c:v>
                </c:pt>
                <c:pt idx="951">
                  <c:v>0</c:v>
                </c:pt>
                <c:pt idx="952">
                  <c:v>0</c:v>
                </c:pt>
                <c:pt idx="953">
                  <c:v>0</c:v>
                </c:pt>
                <c:pt idx="954">
                  <c:v>0</c:v>
                </c:pt>
                <c:pt idx="955">
                  <c:v>7.3659999999999997</c:v>
                </c:pt>
                <c:pt idx="956">
                  <c:v>3.048</c:v>
                </c:pt>
                <c:pt idx="957">
                  <c:v>0</c:v>
                </c:pt>
                <c:pt idx="958">
                  <c:v>0</c:v>
                </c:pt>
                <c:pt idx="959">
                  <c:v>0</c:v>
                </c:pt>
                <c:pt idx="960">
                  <c:v>0</c:v>
                </c:pt>
                <c:pt idx="961">
                  <c:v>0</c:v>
                </c:pt>
                <c:pt idx="962">
                  <c:v>0</c:v>
                </c:pt>
                <c:pt idx="963">
                  <c:v>0</c:v>
                </c:pt>
                <c:pt idx="964">
                  <c:v>0</c:v>
                </c:pt>
                <c:pt idx="965">
                  <c:v>0</c:v>
                </c:pt>
                <c:pt idx="966">
                  <c:v>0</c:v>
                </c:pt>
                <c:pt idx="967">
                  <c:v>0</c:v>
                </c:pt>
                <c:pt idx="968">
                  <c:v>4.0640000000000001</c:v>
                </c:pt>
                <c:pt idx="969">
                  <c:v>4.3179999999999996</c:v>
                </c:pt>
                <c:pt idx="970">
                  <c:v>0</c:v>
                </c:pt>
                <c:pt idx="971">
                  <c:v>0</c:v>
                </c:pt>
                <c:pt idx="972">
                  <c:v>8.6359999999999992</c:v>
                </c:pt>
                <c:pt idx="973">
                  <c:v>0</c:v>
                </c:pt>
                <c:pt idx="974">
                  <c:v>0</c:v>
                </c:pt>
                <c:pt idx="975">
                  <c:v>0</c:v>
                </c:pt>
                <c:pt idx="976">
                  <c:v>0</c:v>
                </c:pt>
                <c:pt idx="977">
                  <c:v>0</c:v>
                </c:pt>
                <c:pt idx="978">
                  <c:v>0</c:v>
                </c:pt>
                <c:pt idx="979">
                  <c:v>0</c:v>
                </c:pt>
                <c:pt idx="980">
                  <c:v>0</c:v>
                </c:pt>
                <c:pt idx="981">
                  <c:v>0</c:v>
                </c:pt>
                <c:pt idx="982">
                  <c:v>0</c:v>
                </c:pt>
                <c:pt idx="983">
                  <c:v>0.50800000000000001</c:v>
                </c:pt>
                <c:pt idx="984">
                  <c:v>0</c:v>
                </c:pt>
                <c:pt idx="985">
                  <c:v>2.032</c:v>
                </c:pt>
                <c:pt idx="986">
                  <c:v>0</c:v>
                </c:pt>
                <c:pt idx="987">
                  <c:v>0</c:v>
                </c:pt>
                <c:pt idx="988">
                  <c:v>0</c:v>
                </c:pt>
                <c:pt idx="989">
                  <c:v>0</c:v>
                </c:pt>
                <c:pt idx="990">
                  <c:v>0</c:v>
                </c:pt>
                <c:pt idx="991">
                  <c:v>14.478</c:v>
                </c:pt>
                <c:pt idx="992">
                  <c:v>0</c:v>
                </c:pt>
                <c:pt idx="993">
                  <c:v>0</c:v>
                </c:pt>
                <c:pt idx="994">
                  <c:v>17.78</c:v>
                </c:pt>
                <c:pt idx="995">
                  <c:v>44.957999999999998</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5.5880000000000001</c:v>
                </c:pt>
                <c:pt idx="1013">
                  <c:v>1.016</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11.938000000000001</c:v>
                </c:pt>
                <c:pt idx="1027">
                  <c:v>0</c:v>
                </c:pt>
                <c:pt idx="1028">
                  <c:v>0</c:v>
                </c:pt>
                <c:pt idx="1029">
                  <c:v>0</c:v>
                </c:pt>
                <c:pt idx="1030">
                  <c:v>0</c:v>
                </c:pt>
                <c:pt idx="1031">
                  <c:v>0</c:v>
                </c:pt>
                <c:pt idx="1032">
                  <c:v>0</c:v>
                </c:pt>
                <c:pt idx="1033">
                  <c:v>0</c:v>
                </c:pt>
                <c:pt idx="1034">
                  <c:v>0</c:v>
                </c:pt>
                <c:pt idx="1035">
                  <c:v>0</c:v>
                </c:pt>
                <c:pt idx="1036">
                  <c:v>0</c:v>
                </c:pt>
                <c:pt idx="1037">
                  <c:v>0</c:v>
                </c:pt>
                <c:pt idx="1038">
                  <c:v>2.032</c:v>
                </c:pt>
                <c:pt idx="1039">
                  <c:v>0.76200000000000001</c:v>
                </c:pt>
                <c:pt idx="1040">
                  <c:v>0</c:v>
                </c:pt>
                <c:pt idx="1041">
                  <c:v>0.254</c:v>
                </c:pt>
                <c:pt idx="1042">
                  <c:v>1.016</c:v>
                </c:pt>
                <c:pt idx="1043">
                  <c:v>0</c:v>
                </c:pt>
                <c:pt idx="1044">
                  <c:v>0</c:v>
                </c:pt>
                <c:pt idx="1045">
                  <c:v>5.5880000000000001</c:v>
                </c:pt>
                <c:pt idx="1046">
                  <c:v>7.62</c:v>
                </c:pt>
                <c:pt idx="1047">
                  <c:v>0</c:v>
                </c:pt>
                <c:pt idx="1048">
                  <c:v>0</c:v>
                </c:pt>
                <c:pt idx="1049">
                  <c:v>71.882000000000005</c:v>
                </c:pt>
                <c:pt idx="1050">
                  <c:v>72.644000000000005</c:v>
                </c:pt>
                <c:pt idx="1051">
                  <c:v>0</c:v>
                </c:pt>
                <c:pt idx="1052">
                  <c:v>3.048</c:v>
                </c:pt>
                <c:pt idx="1053">
                  <c:v>0</c:v>
                </c:pt>
                <c:pt idx="1054">
                  <c:v>0</c:v>
                </c:pt>
                <c:pt idx="1055">
                  <c:v>0</c:v>
                </c:pt>
                <c:pt idx="1056">
                  <c:v>0</c:v>
                </c:pt>
                <c:pt idx="1057">
                  <c:v>0</c:v>
                </c:pt>
                <c:pt idx="1058">
                  <c:v>0</c:v>
                </c:pt>
                <c:pt idx="1059">
                  <c:v>0</c:v>
                </c:pt>
                <c:pt idx="1060">
                  <c:v>0</c:v>
                </c:pt>
                <c:pt idx="1061">
                  <c:v>0</c:v>
                </c:pt>
                <c:pt idx="1062">
                  <c:v>3.302</c:v>
                </c:pt>
                <c:pt idx="1063">
                  <c:v>0</c:v>
                </c:pt>
                <c:pt idx="1064">
                  <c:v>1.016</c:v>
                </c:pt>
                <c:pt idx="1065">
                  <c:v>0</c:v>
                </c:pt>
                <c:pt idx="1066">
                  <c:v>13.97</c:v>
                </c:pt>
                <c:pt idx="1067">
                  <c:v>12.7</c:v>
                </c:pt>
                <c:pt idx="1068">
                  <c:v>0</c:v>
                </c:pt>
                <c:pt idx="1069">
                  <c:v>0.76200000000000001</c:v>
                </c:pt>
                <c:pt idx="1070">
                  <c:v>2.286</c:v>
                </c:pt>
                <c:pt idx="1071">
                  <c:v>0</c:v>
                </c:pt>
                <c:pt idx="1072">
                  <c:v>1.27</c:v>
                </c:pt>
                <c:pt idx="1073">
                  <c:v>1.016</c:v>
                </c:pt>
                <c:pt idx="1074">
                  <c:v>0</c:v>
                </c:pt>
                <c:pt idx="1075">
                  <c:v>0</c:v>
                </c:pt>
                <c:pt idx="1076">
                  <c:v>0</c:v>
                </c:pt>
                <c:pt idx="1077">
                  <c:v>11.43</c:v>
                </c:pt>
                <c:pt idx="1078">
                  <c:v>8.89</c:v>
                </c:pt>
                <c:pt idx="1079">
                  <c:v>0</c:v>
                </c:pt>
                <c:pt idx="1080">
                  <c:v>0</c:v>
                </c:pt>
                <c:pt idx="1081">
                  <c:v>0</c:v>
                </c:pt>
                <c:pt idx="1082">
                  <c:v>0</c:v>
                </c:pt>
                <c:pt idx="1083">
                  <c:v>0</c:v>
                </c:pt>
                <c:pt idx="1084">
                  <c:v>0</c:v>
                </c:pt>
                <c:pt idx="1085">
                  <c:v>1.778</c:v>
                </c:pt>
                <c:pt idx="1086">
                  <c:v>0</c:v>
                </c:pt>
                <c:pt idx="1087">
                  <c:v>0</c:v>
                </c:pt>
                <c:pt idx="1088">
                  <c:v>0</c:v>
                </c:pt>
                <c:pt idx="1089">
                  <c:v>0</c:v>
                </c:pt>
                <c:pt idx="1090">
                  <c:v>0</c:v>
                </c:pt>
                <c:pt idx="1091">
                  <c:v>0</c:v>
                </c:pt>
                <c:pt idx="1092">
                  <c:v>0</c:v>
                </c:pt>
                <c:pt idx="1093">
                  <c:v>0</c:v>
                </c:pt>
                <c:pt idx="1094">
                  <c:v>6.6040000000000001</c:v>
                </c:pt>
                <c:pt idx="1095">
                  <c:v>0</c:v>
                </c:pt>
                <c:pt idx="1096">
                  <c:v>0</c:v>
                </c:pt>
                <c:pt idx="1097">
                  <c:v>3.048</c:v>
                </c:pt>
                <c:pt idx="1098">
                  <c:v>0</c:v>
                </c:pt>
                <c:pt idx="1099">
                  <c:v>0.50800000000000001</c:v>
                </c:pt>
                <c:pt idx="1100">
                  <c:v>11.43</c:v>
                </c:pt>
                <c:pt idx="1101">
                  <c:v>5.08</c:v>
                </c:pt>
                <c:pt idx="1102">
                  <c:v>6.8579999999999997</c:v>
                </c:pt>
                <c:pt idx="1103">
                  <c:v>0</c:v>
                </c:pt>
                <c:pt idx="1104">
                  <c:v>0</c:v>
                </c:pt>
                <c:pt idx="1105">
                  <c:v>0</c:v>
                </c:pt>
                <c:pt idx="1106">
                  <c:v>29.463999999999999</c:v>
                </c:pt>
                <c:pt idx="1107">
                  <c:v>14.731999999999999</c:v>
                </c:pt>
                <c:pt idx="1108">
                  <c:v>1.27</c:v>
                </c:pt>
                <c:pt idx="1109">
                  <c:v>0</c:v>
                </c:pt>
                <c:pt idx="1110">
                  <c:v>2.794</c:v>
                </c:pt>
                <c:pt idx="1111">
                  <c:v>5.8419999999999996</c:v>
                </c:pt>
                <c:pt idx="1112">
                  <c:v>0</c:v>
                </c:pt>
                <c:pt idx="1113">
                  <c:v>10.16</c:v>
                </c:pt>
                <c:pt idx="1114">
                  <c:v>0.50800000000000001</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5.8419999999999996</c:v>
                </c:pt>
                <c:pt idx="1132">
                  <c:v>0</c:v>
                </c:pt>
                <c:pt idx="1133">
                  <c:v>0</c:v>
                </c:pt>
                <c:pt idx="1134">
                  <c:v>0</c:v>
                </c:pt>
                <c:pt idx="1135">
                  <c:v>0</c:v>
                </c:pt>
                <c:pt idx="1136">
                  <c:v>0</c:v>
                </c:pt>
                <c:pt idx="1137">
                  <c:v>0</c:v>
                </c:pt>
                <c:pt idx="1138">
                  <c:v>6.35</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3.048</c:v>
                </c:pt>
                <c:pt idx="1157">
                  <c:v>2.032</c:v>
                </c:pt>
                <c:pt idx="1158">
                  <c:v>1.016</c:v>
                </c:pt>
                <c:pt idx="1159">
                  <c:v>0</c:v>
                </c:pt>
                <c:pt idx="1160">
                  <c:v>32.003999999999998</c:v>
                </c:pt>
                <c:pt idx="1161">
                  <c:v>5.5880000000000001</c:v>
                </c:pt>
                <c:pt idx="1162">
                  <c:v>0.50800000000000001</c:v>
                </c:pt>
                <c:pt idx="1163">
                  <c:v>0</c:v>
                </c:pt>
                <c:pt idx="1164">
                  <c:v>0</c:v>
                </c:pt>
                <c:pt idx="1165">
                  <c:v>0</c:v>
                </c:pt>
                <c:pt idx="1166">
                  <c:v>0</c:v>
                </c:pt>
                <c:pt idx="1167">
                  <c:v>3.81</c:v>
                </c:pt>
                <c:pt idx="1168">
                  <c:v>9.3979999999999997</c:v>
                </c:pt>
                <c:pt idx="1169">
                  <c:v>0.50800000000000001</c:v>
                </c:pt>
                <c:pt idx="1170">
                  <c:v>0</c:v>
                </c:pt>
                <c:pt idx="1171">
                  <c:v>0</c:v>
                </c:pt>
                <c:pt idx="1172">
                  <c:v>0</c:v>
                </c:pt>
                <c:pt idx="1173">
                  <c:v>0</c:v>
                </c:pt>
                <c:pt idx="1174">
                  <c:v>0</c:v>
                </c:pt>
                <c:pt idx="1175">
                  <c:v>1.778</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1.016</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2.54</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0.50800000000000001</c:v>
                </c:pt>
                <c:pt idx="1275">
                  <c:v>0.254</c:v>
                </c:pt>
                <c:pt idx="1276">
                  <c:v>0</c:v>
                </c:pt>
                <c:pt idx="1277">
                  <c:v>0</c:v>
                </c:pt>
                <c:pt idx="1278">
                  <c:v>0</c:v>
                </c:pt>
                <c:pt idx="1279">
                  <c:v>1.778</c:v>
                </c:pt>
                <c:pt idx="1280">
                  <c:v>0</c:v>
                </c:pt>
                <c:pt idx="1281">
                  <c:v>0</c:v>
                </c:pt>
                <c:pt idx="1282">
                  <c:v>0</c:v>
                </c:pt>
                <c:pt idx="1283">
                  <c:v>0</c:v>
                </c:pt>
                <c:pt idx="1284">
                  <c:v>0</c:v>
                </c:pt>
                <c:pt idx="1285">
                  <c:v>0</c:v>
                </c:pt>
                <c:pt idx="1286">
                  <c:v>0</c:v>
                </c:pt>
                <c:pt idx="1287">
                  <c:v>14.731999999999999</c:v>
                </c:pt>
                <c:pt idx="1288">
                  <c:v>0</c:v>
                </c:pt>
                <c:pt idx="1289">
                  <c:v>0</c:v>
                </c:pt>
                <c:pt idx="1290">
                  <c:v>0</c:v>
                </c:pt>
                <c:pt idx="1291">
                  <c:v>0</c:v>
                </c:pt>
                <c:pt idx="1292">
                  <c:v>0</c:v>
                </c:pt>
                <c:pt idx="1293">
                  <c:v>0</c:v>
                </c:pt>
                <c:pt idx="1294">
                  <c:v>0</c:v>
                </c:pt>
                <c:pt idx="1295">
                  <c:v>1.778</c:v>
                </c:pt>
                <c:pt idx="1296">
                  <c:v>0.76200000000000001</c:v>
                </c:pt>
                <c:pt idx="1297">
                  <c:v>0</c:v>
                </c:pt>
                <c:pt idx="1298">
                  <c:v>0</c:v>
                </c:pt>
                <c:pt idx="1299">
                  <c:v>25.908000000000001</c:v>
                </c:pt>
                <c:pt idx="1300">
                  <c:v>0</c:v>
                </c:pt>
                <c:pt idx="1301">
                  <c:v>0</c:v>
                </c:pt>
                <c:pt idx="1302">
                  <c:v>6.35</c:v>
                </c:pt>
                <c:pt idx="1303">
                  <c:v>8.1280000000000001</c:v>
                </c:pt>
                <c:pt idx="1304">
                  <c:v>0.254</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4.3179999999999996</c:v>
                </c:pt>
                <c:pt idx="1320">
                  <c:v>60.96</c:v>
                </c:pt>
                <c:pt idx="1321">
                  <c:v>14.224</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39.369999999999997</c:v>
                </c:pt>
                <c:pt idx="1337">
                  <c:v>120.396</c:v>
                </c:pt>
                <c:pt idx="1338">
                  <c:v>20.574000000000002</c:v>
                </c:pt>
                <c:pt idx="1339">
                  <c:v>0</c:v>
                </c:pt>
                <c:pt idx="1340">
                  <c:v>48.26</c:v>
                </c:pt>
                <c:pt idx="1341">
                  <c:v>0</c:v>
                </c:pt>
                <c:pt idx="1342">
                  <c:v>0</c:v>
                </c:pt>
                <c:pt idx="1343">
                  <c:v>0</c:v>
                </c:pt>
                <c:pt idx="1344">
                  <c:v>50.8</c:v>
                </c:pt>
                <c:pt idx="1345">
                  <c:v>28.956</c:v>
                </c:pt>
                <c:pt idx="1346">
                  <c:v>55.372</c:v>
                </c:pt>
                <c:pt idx="1347">
                  <c:v>44.45</c:v>
                </c:pt>
                <c:pt idx="1348">
                  <c:v>0</c:v>
                </c:pt>
                <c:pt idx="1349">
                  <c:v>8.1280000000000001</c:v>
                </c:pt>
                <c:pt idx="1350">
                  <c:v>4.5720000000000001</c:v>
                </c:pt>
                <c:pt idx="1351">
                  <c:v>0.50800000000000001</c:v>
                </c:pt>
                <c:pt idx="1352">
                  <c:v>0</c:v>
                </c:pt>
                <c:pt idx="1353">
                  <c:v>0</c:v>
                </c:pt>
                <c:pt idx="1354">
                  <c:v>0</c:v>
                </c:pt>
                <c:pt idx="1355">
                  <c:v>0</c:v>
                </c:pt>
                <c:pt idx="1356">
                  <c:v>0</c:v>
                </c:pt>
                <c:pt idx="1357">
                  <c:v>0</c:v>
                </c:pt>
                <c:pt idx="1358">
                  <c:v>0</c:v>
                </c:pt>
                <c:pt idx="1359">
                  <c:v>0</c:v>
                </c:pt>
                <c:pt idx="1360">
                  <c:v>0</c:v>
                </c:pt>
                <c:pt idx="1361">
                  <c:v>0</c:v>
                </c:pt>
                <c:pt idx="1362">
                  <c:v>4.0640000000000001</c:v>
                </c:pt>
                <c:pt idx="1363">
                  <c:v>12.7</c:v>
                </c:pt>
                <c:pt idx="1364">
                  <c:v>0</c:v>
                </c:pt>
                <c:pt idx="1365">
                  <c:v>7.62</c:v>
                </c:pt>
                <c:pt idx="1366">
                  <c:v>2.794</c:v>
                </c:pt>
                <c:pt idx="1367">
                  <c:v>1.016</c:v>
                </c:pt>
                <c:pt idx="1368">
                  <c:v>11.683999999999999</c:v>
                </c:pt>
                <c:pt idx="1369">
                  <c:v>0</c:v>
                </c:pt>
                <c:pt idx="1370">
                  <c:v>0</c:v>
                </c:pt>
                <c:pt idx="1371">
                  <c:v>9.3979999999999997</c:v>
                </c:pt>
                <c:pt idx="1372">
                  <c:v>72.135999999999996</c:v>
                </c:pt>
                <c:pt idx="1373">
                  <c:v>76.707999999999998</c:v>
                </c:pt>
                <c:pt idx="1374">
                  <c:v>13.97</c:v>
                </c:pt>
                <c:pt idx="1375">
                  <c:v>0</c:v>
                </c:pt>
                <c:pt idx="1376">
                  <c:v>0</c:v>
                </c:pt>
                <c:pt idx="1377">
                  <c:v>0</c:v>
                </c:pt>
                <c:pt idx="1378">
                  <c:v>0</c:v>
                </c:pt>
                <c:pt idx="1379">
                  <c:v>0</c:v>
                </c:pt>
                <c:pt idx="1380">
                  <c:v>0</c:v>
                </c:pt>
                <c:pt idx="1381">
                  <c:v>0</c:v>
                </c:pt>
                <c:pt idx="1382">
                  <c:v>17.526</c:v>
                </c:pt>
                <c:pt idx="1383">
                  <c:v>9.6519999999999992</c:v>
                </c:pt>
                <c:pt idx="1384">
                  <c:v>3.556</c:v>
                </c:pt>
                <c:pt idx="1385">
                  <c:v>22.352</c:v>
                </c:pt>
                <c:pt idx="1386">
                  <c:v>17.018000000000001</c:v>
                </c:pt>
                <c:pt idx="1387">
                  <c:v>0</c:v>
                </c:pt>
                <c:pt idx="1388">
                  <c:v>30.225999999999999</c:v>
                </c:pt>
                <c:pt idx="1389">
                  <c:v>20.827999999999999</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3.048</c:v>
                </c:pt>
                <c:pt idx="1403">
                  <c:v>16.256</c:v>
                </c:pt>
                <c:pt idx="1404">
                  <c:v>12.446</c:v>
                </c:pt>
                <c:pt idx="1405">
                  <c:v>9.3979999999999997</c:v>
                </c:pt>
                <c:pt idx="1406">
                  <c:v>0</c:v>
                </c:pt>
                <c:pt idx="1407">
                  <c:v>0</c:v>
                </c:pt>
                <c:pt idx="1408">
                  <c:v>0</c:v>
                </c:pt>
                <c:pt idx="1409">
                  <c:v>0</c:v>
                </c:pt>
                <c:pt idx="1410">
                  <c:v>15.494</c:v>
                </c:pt>
                <c:pt idx="1411">
                  <c:v>0</c:v>
                </c:pt>
                <c:pt idx="1412">
                  <c:v>9.3979999999999997</c:v>
                </c:pt>
                <c:pt idx="1413">
                  <c:v>0</c:v>
                </c:pt>
                <c:pt idx="1414">
                  <c:v>0</c:v>
                </c:pt>
                <c:pt idx="1415">
                  <c:v>0</c:v>
                </c:pt>
                <c:pt idx="1416">
                  <c:v>0</c:v>
                </c:pt>
                <c:pt idx="1417">
                  <c:v>0</c:v>
                </c:pt>
                <c:pt idx="1418">
                  <c:v>0</c:v>
                </c:pt>
                <c:pt idx="1419">
                  <c:v>0</c:v>
                </c:pt>
                <c:pt idx="1420">
                  <c:v>0</c:v>
                </c:pt>
                <c:pt idx="1421">
                  <c:v>0</c:v>
                </c:pt>
                <c:pt idx="1422">
                  <c:v>0</c:v>
                </c:pt>
                <c:pt idx="1423">
                  <c:v>0</c:v>
                </c:pt>
                <c:pt idx="1424">
                  <c:v>0.254</c:v>
                </c:pt>
                <c:pt idx="1425">
                  <c:v>0</c:v>
                </c:pt>
                <c:pt idx="1426">
                  <c:v>0</c:v>
                </c:pt>
                <c:pt idx="1427">
                  <c:v>0</c:v>
                </c:pt>
                <c:pt idx="1428">
                  <c:v>11.683999999999999</c:v>
                </c:pt>
                <c:pt idx="1429">
                  <c:v>0</c:v>
                </c:pt>
                <c:pt idx="1430">
                  <c:v>65.531999999999996</c:v>
                </c:pt>
                <c:pt idx="1431">
                  <c:v>51.561999999999998</c:v>
                </c:pt>
                <c:pt idx="1432">
                  <c:v>0</c:v>
                </c:pt>
                <c:pt idx="1433">
                  <c:v>0</c:v>
                </c:pt>
                <c:pt idx="1434">
                  <c:v>0</c:v>
                </c:pt>
                <c:pt idx="1435">
                  <c:v>0</c:v>
                </c:pt>
                <c:pt idx="1436">
                  <c:v>0</c:v>
                </c:pt>
                <c:pt idx="1437">
                  <c:v>0</c:v>
                </c:pt>
                <c:pt idx="1438">
                  <c:v>0</c:v>
                </c:pt>
                <c:pt idx="1439">
                  <c:v>0</c:v>
                </c:pt>
                <c:pt idx="1440">
                  <c:v>0</c:v>
                </c:pt>
                <c:pt idx="1441">
                  <c:v>1.016</c:v>
                </c:pt>
                <c:pt idx="1442">
                  <c:v>0.254</c:v>
                </c:pt>
                <c:pt idx="1443">
                  <c:v>0</c:v>
                </c:pt>
                <c:pt idx="1444">
                  <c:v>17.78</c:v>
                </c:pt>
                <c:pt idx="1445">
                  <c:v>54.61</c:v>
                </c:pt>
                <c:pt idx="1446">
                  <c:v>0</c:v>
                </c:pt>
                <c:pt idx="1447">
                  <c:v>0</c:v>
                </c:pt>
                <c:pt idx="1448">
                  <c:v>0</c:v>
                </c:pt>
                <c:pt idx="1449">
                  <c:v>0</c:v>
                </c:pt>
                <c:pt idx="1450">
                  <c:v>0</c:v>
                </c:pt>
                <c:pt idx="1451">
                  <c:v>1.27</c:v>
                </c:pt>
                <c:pt idx="1452">
                  <c:v>0</c:v>
                </c:pt>
                <c:pt idx="1453">
                  <c:v>11.176</c:v>
                </c:pt>
                <c:pt idx="1454">
                  <c:v>14.478</c:v>
                </c:pt>
                <c:pt idx="1455">
                  <c:v>0</c:v>
                </c:pt>
                <c:pt idx="1456">
                  <c:v>0</c:v>
                </c:pt>
                <c:pt idx="1457">
                  <c:v>12.446</c:v>
                </c:pt>
                <c:pt idx="1458">
                  <c:v>0.50800000000000001</c:v>
                </c:pt>
                <c:pt idx="1459">
                  <c:v>4.8259999999999996</c:v>
                </c:pt>
                <c:pt idx="1460">
                  <c:v>1.778</c:v>
                </c:pt>
                <c:pt idx="1461">
                  <c:v>6.35</c:v>
                </c:pt>
                <c:pt idx="1462">
                  <c:v>0</c:v>
                </c:pt>
                <c:pt idx="1463">
                  <c:v>0</c:v>
                </c:pt>
                <c:pt idx="1464">
                  <c:v>0</c:v>
                </c:pt>
                <c:pt idx="1465">
                  <c:v>0</c:v>
                </c:pt>
                <c:pt idx="1466">
                  <c:v>0</c:v>
                </c:pt>
                <c:pt idx="1467">
                  <c:v>0</c:v>
                </c:pt>
                <c:pt idx="1468">
                  <c:v>0</c:v>
                </c:pt>
                <c:pt idx="1469">
                  <c:v>0.50800000000000001</c:v>
                </c:pt>
                <c:pt idx="1470">
                  <c:v>0.254</c:v>
                </c:pt>
                <c:pt idx="1471">
                  <c:v>27.178000000000001</c:v>
                </c:pt>
                <c:pt idx="1472">
                  <c:v>28.448</c:v>
                </c:pt>
                <c:pt idx="1473">
                  <c:v>18.033999999999999</c:v>
                </c:pt>
                <c:pt idx="1474">
                  <c:v>66.802000000000007</c:v>
                </c:pt>
                <c:pt idx="1475">
                  <c:v>9.3979999999999997</c:v>
                </c:pt>
                <c:pt idx="1476">
                  <c:v>11.176</c:v>
                </c:pt>
                <c:pt idx="1477">
                  <c:v>29.718</c:v>
                </c:pt>
                <c:pt idx="1478">
                  <c:v>6.35</c:v>
                </c:pt>
                <c:pt idx="1479">
                  <c:v>0</c:v>
                </c:pt>
                <c:pt idx="1480">
                  <c:v>9.6519999999999992</c:v>
                </c:pt>
                <c:pt idx="1481">
                  <c:v>0</c:v>
                </c:pt>
                <c:pt idx="1482">
                  <c:v>0</c:v>
                </c:pt>
                <c:pt idx="1483">
                  <c:v>0</c:v>
                </c:pt>
                <c:pt idx="1484">
                  <c:v>11.43</c:v>
                </c:pt>
                <c:pt idx="1485">
                  <c:v>76.453999999999994</c:v>
                </c:pt>
                <c:pt idx="1486">
                  <c:v>11.43</c:v>
                </c:pt>
                <c:pt idx="1487">
                  <c:v>0.254</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1.27</c:v>
                </c:pt>
                <c:pt idx="1510">
                  <c:v>0</c:v>
                </c:pt>
                <c:pt idx="1511">
                  <c:v>0</c:v>
                </c:pt>
                <c:pt idx="1512">
                  <c:v>0</c:v>
                </c:pt>
                <c:pt idx="1513">
                  <c:v>0</c:v>
                </c:pt>
                <c:pt idx="1514">
                  <c:v>0</c:v>
                </c:pt>
                <c:pt idx="1515">
                  <c:v>0</c:v>
                </c:pt>
                <c:pt idx="1516">
                  <c:v>0</c:v>
                </c:pt>
                <c:pt idx="1517">
                  <c:v>0</c:v>
                </c:pt>
                <c:pt idx="1518">
                  <c:v>0.50800000000000001</c:v>
                </c:pt>
                <c:pt idx="1519">
                  <c:v>0</c:v>
                </c:pt>
                <c:pt idx="1520">
                  <c:v>0</c:v>
                </c:pt>
                <c:pt idx="1521">
                  <c:v>0.254</c:v>
                </c:pt>
                <c:pt idx="1522">
                  <c:v>0.50800000000000001</c:v>
                </c:pt>
                <c:pt idx="1523">
                  <c:v>10.414</c:v>
                </c:pt>
                <c:pt idx="1524">
                  <c:v>0</c:v>
                </c:pt>
                <c:pt idx="1525">
                  <c:v>0</c:v>
                </c:pt>
                <c:pt idx="1526">
                  <c:v>0</c:v>
                </c:pt>
                <c:pt idx="1527">
                  <c:v>0</c:v>
                </c:pt>
                <c:pt idx="1528">
                  <c:v>0</c:v>
                </c:pt>
                <c:pt idx="1529">
                  <c:v>0</c:v>
                </c:pt>
                <c:pt idx="1530">
                  <c:v>0</c:v>
                </c:pt>
                <c:pt idx="1531">
                  <c:v>0</c:v>
                </c:pt>
                <c:pt idx="1532">
                  <c:v>0</c:v>
                </c:pt>
                <c:pt idx="1533">
                  <c:v>2.794</c:v>
                </c:pt>
                <c:pt idx="1534">
                  <c:v>6.6040000000000001</c:v>
                </c:pt>
                <c:pt idx="1535">
                  <c:v>4.3179999999999996</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3.048</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1.778</c:v>
                </c:pt>
                <c:pt idx="1574">
                  <c:v>0</c:v>
                </c:pt>
                <c:pt idx="1575">
                  <c:v>0</c:v>
                </c:pt>
                <c:pt idx="1576">
                  <c:v>0</c:v>
                </c:pt>
                <c:pt idx="1577">
                  <c:v>0</c:v>
                </c:pt>
                <c:pt idx="1578">
                  <c:v>0</c:v>
                </c:pt>
                <c:pt idx="1579">
                  <c:v>0</c:v>
                </c:pt>
                <c:pt idx="1580">
                  <c:v>0</c:v>
                </c:pt>
                <c:pt idx="1581">
                  <c:v>0</c:v>
                </c:pt>
                <c:pt idx="1582">
                  <c:v>0</c:v>
                </c:pt>
                <c:pt idx="1583">
                  <c:v>0</c:v>
                </c:pt>
                <c:pt idx="1584">
                  <c:v>1.27</c:v>
                </c:pt>
                <c:pt idx="1585">
                  <c:v>0.76200000000000001</c:v>
                </c:pt>
                <c:pt idx="1586">
                  <c:v>0</c:v>
                </c:pt>
                <c:pt idx="1587">
                  <c:v>0.254</c:v>
                </c:pt>
                <c:pt idx="1588">
                  <c:v>0</c:v>
                </c:pt>
                <c:pt idx="1589">
                  <c:v>0</c:v>
                </c:pt>
                <c:pt idx="1590">
                  <c:v>2.54</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17.018000000000001</c:v>
                </c:pt>
                <c:pt idx="1612">
                  <c:v>11.176</c:v>
                </c:pt>
                <c:pt idx="1613">
                  <c:v>3.048</c:v>
                </c:pt>
                <c:pt idx="1614">
                  <c:v>9.3979999999999997</c:v>
                </c:pt>
                <c:pt idx="1615">
                  <c:v>7.1120000000000001</c:v>
                </c:pt>
                <c:pt idx="1616">
                  <c:v>0</c:v>
                </c:pt>
                <c:pt idx="1617">
                  <c:v>0</c:v>
                </c:pt>
                <c:pt idx="1618">
                  <c:v>0</c:v>
                </c:pt>
                <c:pt idx="1619">
                  <c:v>0</c:v>
                </c:pt>
                <c:pt idx="1620">
                  <c:v>26.923999999999999</c:v>
                </c:pt>
                <c:pt idx="1621">
                  <c:v>29.21</c:v>
                </c:pt>
                <c:pt idx="1622">
                  <c:v>0.254</c:v>
                </c:pt>
                <c:pt idx="1623">
                  <c:v>2.032</c:v>
                </c:pt>
                <c:pt idx="1624">
                  <c:v>0</c:v>
                </c:pt>
                <c:pt idx="1625">
                  <c:v>15.747999999999999</c:v>
                </c:pt>
                <c:pt idx="1626">
                  <c:v>0</c:v>
                </c:pt>
                <c:pt idx="1627">
                  <c:v>0</c:v>
                </c:pt>
                <c:pt idx="1628">
                  <c:v>0</c:v>
                </c:pt>
                <c:pt idx="1629">
                  <c:v>0</c:v>
                </c:pt>
                <c:pt idx="1630">
                  <c:v>0</c:v>
                </c:pt>
                <c:pt idx="1631">
                  <c:v>0</c:v>
                </c:pt>
                <c:pt idx="1632">
                  <c:v>0</c:v>
                </c:pt>
                <c:pt idx="1633">
                  <c:v>7.62</c:v>
                </c:pt>
                <c:pt idx="1634">
                  <c:v>0</c:v>
                </c:pt>
                <c:pt idx="1635">
                  <c:v>0</c:v>
                </c:pt>
                <c:pt idx="1636">
                  <c:v>0</c:v>
                </c:pt>
                <c:pt idx="1637">
                  <c:v>0</c:v>
                </c:pt>
                <c:pt idx="1638">
                  <c:v>0</c:v>
                </c:pt>
                <c:pt idx="1639">
                  <c:v>0</c:v>
                </c:pt>
                <c:pt idx="1640">
                  <c:v>5.5880000000000001</c:v>
                </c:pt>
                <c:pt idx="1641">
                  <c:v>0.254</c:v>
                </c:pt>
                <c:pt idx="1642">
                  <c:v>0</c:v>
                </c:pt>
                <c:pt idx="1643">
                  <c:v>0</c:v>
                </c:pt>
                <c:pt idx="1644">
                  <c:v>0</c:v>
                </c:pt>
                <c:pt idx="1645">
                  <c:v>0</c:v>
                </c:pt>
                <c:pt idx="1646">
                  <c:v>0</c:v>
                </c:pt>
                <c:pt idx="1647">
                  <c:v>2.286</c:v>
                </c:pt>
                <c:pt idx="1648">
                  <c:v>7.8739999999999997</c:v>
                </c:pt>
                <c:pt idx="1649">
                  <c:v>28.448</c:v>
                </c:pt>
                <c:pt idx="1650">
                  <c:v>25.654</c:v>
                </c:pt>
                <c:pt idx="1651">
                  <c:v>38.1</c:v>
                </c:pt>
                <c:pt idx="1652">
                  <c:v>54.101999999999997</c:v>
                </c:pt>
                <c:pt idx="1653">
                  <c:v>0</c:v>
                </c:pt>
                <c:pt idx="1654">
                  <c:v>0</c:v>
                </c:pt>
                <c:pt idx="1655">
                  <c:v>0</c:v>
                </c:pt>
                <c:pt idx="1656">
                  <c:v>23.622</c:v>
                </c:pt>
                <c:pt idx="1657">
                  <c:v>0</c:v>
                </c:pt>
                <c:pt idx="1658">
                  <c:v>0</c:v>
                </c:pt>
                <c:pt idx="1659">
                  <c:v>0</c:v>
                </c:pt>
                <c:pt idx="1660">
                  <c:v>0</c:v>
                </c:pt>
                <c:pt idx="1661">
                  <c:v>0</c:v>
                </c:pt>
                <c:pt idx="1662">
                  <c:v>0</c:v>
                </c:pt>
                <c:pt idx="1663">
                  <c:v>0</c:v>
                </c:pt>
                <c:pt idx="1664">
                  <c:v>0</c:v>
                </c:pt>
                <c:pt idx="1665">
                  <c:v>6.6040000000000001</c:v>
                </c:pt>
                <c:pt idx="1666">
                  <c:v>0</c:v>
                </c:pt>
                <c:pt idx="1667">
                  <c:v>3.048</c:v>
                </c:pt>
                <c:pt idx="1668">
                  <c:v>0</c:v>
                </c:pt>
                <c:pt idx="1669">
                  <c:v>0</c:v>
                </c:pt>
                <c:pt idx="1670">
                  <c:v>0</c:v>
                </c:pt>
                <c:pt idx="1671">
                  <c:v>0</c:v>
                </c:pt>
                <c:pt idx="1672">
                  <c:v>0</c:v>
                </c:pt>
                <c:pt idx="1673">
                  <c:v>0</c:v>
                </c:pt>
                <c:pt idx="1674">
                  <c:v>0</c:v>
                </c:pt>
                <c:pt idx="1675">
                  <c:v>64.77</c:v>
                </c:pt>
                <c:pt idx="1676">
                  <c:v>14.986000000000001</c:v>
                </c:pt>
                <c:pt idx="1677">
                  <c:v>0.76200000000000001</c:v>
                </c:pt>
                <c:pt idx="1678">
                  <c:v>0</c:v>
                </c:pt>
                <c:pt idx="1679">
                  <c:v>5.8419999999999996</c:v>
                </c:pt>
                <c:pt idx="1680">
                  <c:v>0.50800000000000001</c:v>
                </c:pt>
                <c:pt idx="1681">
                  <c:v>0</c:v>
                </c:pt>
                <c:pt idx="1682">
                  <c:v>0</c:v>
                </c:pt>
                <c:pt idx="1683">
                  <c:v>0</c:v>
                </c:pt>
                <c:pt idx="1684">
                  <c:v>4.0640000000000001</c:v>
                </c:pt>
                <c:pt idx="1685">
                  <c:v>6.8579999999999997</c:v>
                </c:pt>
                <c:pt idx="1686">
                  <c:v>27.686</c:v>
                </c:pt>
                <c:pt idx="1687">
                  <c:v>51.308</c:v>
                </c:pt>
                <c:pt idx="1688">
                  <c:v>2.286</c:v>
                </c:pt>
                <c:pt idx="1689">
                  <c:v>0</c:v>
                </c:pt>
                <c:pt idx="1690">
                  <c:v>0</c:v>
                </c:pt>
                <c:pt idx="1691">
                  <c:v>0</c:v>
                </c:pt>
                <c:pt idx="1692">
                  <c:v>0</c:v>
                </c:pt>
                <c:pt idx="1693">
                  <c:v>0</c:v>
                </c:pt>
                <c:pt idx="1694">
                  <c:v>0</c:v>
                </c:pt>
                <c:pt idx="1695">
                  <c:v>0</c:v>
                </c:pt>
                <c:pt idx="1696">
                  <c:v>0</c:v>
                </c:pt>
                <c:pt idx="1697">
                  <c:v>0</c:v>
                </c:pt>
                <c:pt idx="1698">
                  <c:v>0</c:v>
                </c:pt>
                <c:pt idx="1699">
                  <c:v>0</c:v>
                </c:pt>
                <c:pt idx="1700">
                  <c:v>11.683999999999999</c:v>
                </c:pt>
                <c:pt idx="1701">
                  <c:v>0</c:v>
                </c:pt>
                <c:pt idx="1702">
                  <c:v>0</c:v>
                </c:pt>
                <c:pt idx="1703">
                  <c:v>0</c:v>
                </c:pt>
                <c:pt idx="1704">
                  <c:v>18.542000000000002</c:v>
                </c:pt>
                <c:pt idx="1705">
                  <c:v>0</c:v>
                </c:pt>
                <c:pt idx="1706">
                  <c:v>0</c:v>
                </c:pt>
                <c:pt idx="1707">
                  <c:v>16.256</c:v>
                </c:pt>
                <c:pt idx="1708">
                  <c:v>94.742000000000004</c:v>
                </c:pt>
                <c:pt idx="1709">
                  <c:v>45.72</c:v>
                </c:pt>
                <c:pt idx="1710">
                  <c:v>11.938000000000001</c:v>
                </c:pt>
                <c:pt idx="1711">
                  <c:v>0</c:v>
                </c:pt>
                <c:pt idx="1712">
                  <c:v>0</c:v>
                </c:pt>
                <c:pt idx="1713">
                  <c:v>1.524</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4.5720000000000001</c:v>
                </c:pt>
                <c:pt idx="1735">
                  <c:v>0</c:v>
                </c:pt>
                <c:pt idx="1736">
                  <c:v>3.81</c:v>
                </c:pt>
                <c:pt idx="1737">
                  <c:v>17.526</c:v>
                </c:pt>
                <c:pt idx="1738">
                  <c:v>0</c:v>
                </c:pt>
                <c:pt idx="1739">
                  <c:v>0</c:v>
                </c:pt>
                <c:pt idx="1740">
                  <c:v>20.827999999999999</c:v>
                </c:pt>
                <c:pt idx="1741">
                  <c:v>0</c:v>
                </c:pt>
                <c:pt idx="1742">
                  <c:v>36.576000000000001</c:v>
                </c:pt>
                <c:pt idx="1743">
                  <c:v>0</c:v>
                </c:pt>
                <c:pt idx="1744">
                  <c:v>0</c:v>
                </c:pt>
                <c:pt idx="1745">
                  <c:v>38.1</c:v>
                </c:pt>
                <c:pt idx="1746">
                  <c:v>0</c:v>
                </c:pt>
                <c:pt idx="1747">
                  <c:v>10.414</c:v>
                </c:pt>
                <c:pt idx="1748">
                  <c:v>3.556</c:v>
                </c:pt>
                <c:pt idx="1749">
                  <c:v>0</c:v>
                </c:pt>
                <c:pt idx="1750">
                  <c:v>0</c:v>
                </c:pt>
                <c:pt idx="1751">
                  <c:v>0</c:v>
                </c:pt>
                <c:pt idx="1752">
                  <c:v>0</c:v>
                </c:pt>
                <c:pt idx="1753">
                  <c:v>0</c:v>
                </c:pt>
                <c:pt idx="1754">
                  <c:v>2.54</c:v>
                </c:pt>
                <c:pt idx="1755">
                  <c:v>7.62</c:v>
                </c:pt>
                <c:pt idx="1756">
                  <c:v>20.827999999999999</c:v>
                </c:pt>
                <c:pt idx="1757">
                  <c:v>20.065999999999999</c:v>
                </c:pt>
                <c:pt idx="1758">
                  <c:v>12.7</c:v>
                </c:pt>
                <c:pt idx="1759">
                  <c:v>4.8259999999999996</c:v>
                </c:pt>
                <c:pt idx="1760">
                  <c:v>0</c:v>
                </c:pt>
                <c:pt idx="1761">
                  <c:v>28.448</c:v>
                </c:pt>
                <c:pt idx="1762">
                  <c:v>24.891999999999999</c:v>
                </c:pt>
                <c:pt idx="1763">
                  <c:v>0</c:v>
                </c:pt>
                <c:pt idx="1764">
                  <c:v>0</c:v>
                </c:pt>
                <c:pt idx="1765">
                  <c:v>0</c:v>
                </c:pt>
                <c:pt idx="1766">
                  <c:v>0</c:v>
                </c:pt>
                <c:pt idx="1767">
                  <c:v>21.844000000000001</c:v>
                </c:pt>
                <c:pt idx="1768">
                  <c:v>0</c:v>
                </c:pt>
                <c:pt idx="1769">
                  <c:v>0</c:v>
                </c:pt>
                <c:pt idx="1770">
                  <c:v>0</c:v>
                </c:pt>
                <c:pt idx="1771">
                  <c:v>0</c:v>
                </c:pt>
                <c:pt idx="1772">
                  <c:v>0</c:v>
                </c:pt>
                <c:pt idx="1773">
                  <c:v>0</c:v>
                </c:pt>
                <c:pt idx="1774">
                  <c:v>22.606000000000002</c:v>
                </c:pt>
                <c:pt idx="1775">
                  <c:v>21.082000000000001</c:v>
                </c:pt>
                <c:pt idx="1776">
                  <c:v>18.542000000000002</c:v>
                </c:pt>
                <c:pt idx="1777">
                  <c:v>28.193999999999999</c:v>
                </c:pt>
                <c:pt idx="1778">
                  <c:v>31.495999999999999</c:v>
                </c:pt>
                <c:pt idx="1779">
                  <c:v>8.89</c:v>
                </c:pt>
                <c:pt idx="1780">
                  <c:v>0</c:v>
                </c:pt>
                <c:pt idx="1781">
                  <c:v>0</c:v>
                </c:pt>
                <c:pt idx="1782">
                  <c:v>0</c:v>
                </c:pt>
                <c:pt idx="1783">
                  <c:v>0</c:v>
                </c:pt>
                <c:pt idx="1784">
                  <c:v>8.89</c:v>
                </c:pt>
                <c:pt idx="1785">
                  <c:v>0</c:v>
                </c:pt>
                <c:pt idx="1786">
                  <c:v>0</c:v>
                </c:pt>
                <c:pt idx="1787">
                  <c:v>0</c:v>
                </c:pt>
                <c:pt idx="1788">
                  <c:v>4.5720000000000001</c:v>
                </c:pt>
                <c:pt idx="1789">
                  <c:v>6.0960000000000001</c:v>
                </c:pt>
                <c:pt idx="1790">
                  <c:v>106.68</c:v>
                </c:pt>
                <c:pt idx="1791">
                  <c:v>9.3979999999999997</c:v>
                </c:pt>
                <c:pt idx="1792">
                  <c:v>1.27</c:v>
                </c:pt>
                <c:pt idx="1793">
                  <c:v>0</c:v>
                </c:pt>
                <c:pt idx="1794">
                  <c:v>4.3179999999999996</c:v>
                </c:pt>
                <c:pt idx="1795">
                  <c:v>1.524</c:v>
                </c:pt>
                <c:pt idx="1796">
                  <c:v>0</c:v>
                </c:pt>
                <c:pt idx="1797">
                  <c:v>0</c:v>
                </c:pt>
                <c:pt idx="1798">
                  <c:v>8.6359999999999992</c:v>
                </c:pt>
                <c:pt idx="1799">
                  <c:v>13.462</c:v>
                </c:pt>
                <c:pt idx="1800">
                  <c:v>7.1120000000000001</c:v>
                </c:pt>
                <c:pt idx="1801">
                  <c:v>20.32</c:v>
                </c:pt>
                <c:pt idx="1802">
                  <c:v>1.27</c:v>
                </c:pt>
                <c:pt idx="1803">
                  <c:v>0</c:v>
                </c:pt>
                <c:pt idx="1804">
                  <c:v>9.9060000000000006</c:v>
                </c:pt>
                <c:pt idx="1805">
                  <c:v>0</c:v>
                </c:pt>
                <c:pt idx="1806">
                  <c:v>0</c:v>
                </c:pt>
                <c:pt idx="1807">
                  <c:v>0</c:v>
                </c:pt>
                <c:pt idx="1808">
                  <c:v>27.178000000000001</c:v>
                </c:pt>
                <c:pt idx="1809">
                  <c:v>0</c:v>
                </c:pt>
                <c:pt idx="1810">
                  <c:v>2.032</c:v>
                </c:pt>
                <c:pt idx="1811">
                  <c:v>1.016</c:v>
                </c:pt>
                <c:pt idx="1812">
                  <c:v>0</c:v>
                </c:pt>
                <c:pt idx="1813">
                  <c:v>0</c:v>
                </c:pt>
                <c:pt idx="1814">
                  <c:v>0</c:v>
                </c:pt>
                <c:pt idx="1815">
                  <c:v>0</c:v>
                </c:pt>
                <c:pt idx="1816">
                  <c:v>0</c:v>
                </c:pt>
                <c:pt idx="1817">
                  <c:v>0</c:v>
                </c:pt>
                <c:pt idx="1818">
                  <c:v>1.016</c:v>
                </c:pt>
                <c:pt idx="1819">
                  <c:v>0</c:v>
                </c:pt>
                <c:pt idx="1820">
                  <c:v>2.54</c:v>
                </c:pt>
                <c:pt idx="1821">
                  <c:v>5.5880000000000001</c:v>
                </c:pt>
                <c:pt idx="1822">
                  <c:v>0</c:v>
                </c:pt>
                <c:pt idx="1823">
                  <c:v>0</c:v>
                </c:pt>
                <c:pt idx="1824">
                  <c:v>0</c:v>
                </c:pt>
                <c:pt idx="1825">
                  <c:v>0</c:v>
                </c:pt>
                <c:pt idx="1826">
                  <c:v>0.254</c:v>
                </c:pt>
                <c:pt idx="1827">
                  <c:v>0</c:v>
                </c:pt>
                <c:pt idx="1828">
                  <c:v>5.08</c:v>
                </c:pt>
                <c:pt idx="1829">
                  <c:v>0.254</c:v>
                </c:pt>
                <c:pt idx="1830">
                  <c:v>0</c:v>
                </c:pt>
                <c:pt idx="1831">
                  <c:v>9.3979999999999997</c:v>
                </c:pt>
                <c:pt idx="1832">
                  <c:v>27.94</c:v>
                </c:pt>
                <c:pt idx="1833">
                  <c:v>13.462</c:v>
                </c:pt>
                <c:pt idx="1834">
                  <c:v>0</c:v>
                </c:pt>
                <c:pt idx="1835">
                  <c:v>4.5720000000000001</c:v>
                </c:pt>
                <c:pt idx="1836">
                  <c:v>15.494</c:v>
                </c:pt>
                <c:pt idx="1837">
                  <c:v>5.08</c:v>
                </c:pt>
                <c:pt idx="1838">
                  <c:v>0.76200000000000001</c:v>
                </c:pt>
                <c:pt idx="1839">
                  <c:v>0.50800000000000001</c:v>
                </c:pt>
                <c:pt idx="1840">
                  <c:v>0</c:v>
                </c:pt>
                <c:pt idx="1841">
                  <c:v>0</c:v>
                </c:pt>
                <c:pt idx="1842">
                  <c:v>0.50800000000000001</c:v>
                </c:pt>
                <c:pt idx="1843">
                  <c:v>3.556</c:v>
                </c:pt>
                <c:pt idx="1844">
                  <c:v>0.50800000000000001</c:v>
                </c:pt>
                <c:pt idx="1845">
                  <c:v>0</c:v>
                </c:pt>
                <c:pt idx="1846">
                  <c:v>0</c:v>
                </c:pt>
                <c:pt idx="1847">
                  <c:v>0</c:v>
                </c:pt>
                <c:pt idx="1848">
                  <c:v>1.27</c:v>
                </c:pt>
                <c:pt idx="1849">
                  <c:v>0.254</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1.016</c:v>
                </c:pt>
                <c:pt idx="1873">
                  <c:v>0</c:v>
                </c:pt>
                <c:pt idx="1874">
                  <c:v>0</c:v>
                </c:pt>
                <c:pt idx="1875">
                  <c:v>0</c:v>
                </c:pt>
                <c:pt idx="1876">
                  <c:v>0</c:v>
                </c:pt>
                <c:pt idx="1877">
                  <c:v>0</c:v>
                </c:pt>
                <c:pt idx="1878">
                  <c:v>0</c:v>
                </c:pt>
                <c:pt idx="1879">
                  <c:v>0</c:v>
                </c:pt>
                <c:pt idx="1880">
                  <c:v>4.8259999999999996</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1.27</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0.76200000000000001</c:v>
                </c:pt>
                <c:pt idx="1941">
                  <c:v>0</c:v>
                </c:pt>
                <c:pt idx="1942">
                  <c:v>0</c:v>
                </c:pt>
                <c:pt idx="1943">
                  <c:v>3.302</c:v>
                </c:pt>
                <c:pt idx="1944">
                  <c:v>2.54</c:v>
                </c:pt>
                <c:pt idx="1945">
                  <c:v>14.224</c:v>
                </c:pt>
                <c:pt idx="1946">
                  <c:v>0.254</c:v>
                </c:pt>
                <c:pt idx="1947">
                  <c:v>0</c:v>
                </c:pt>
                <c:pt idx="1948">
                  <c:v>0</c:v>
                </c:pt>
                <c:pt idx="1949">
                  <c:v>8.6359999999999992</c:v>
                </c:pt>
                <c:pt idx="1950">
                  <c:v>0.254</c:v>
                </c:pt>
                <c:pt idx="1951">
                  <c:v>3.048</c:v>
                </c:pt>
                <c:pt idx="1952">
                  <c:v>6.0960000000000001</c:v>
                </c:pt>
                <c:pt idx="1953">
                  <c:v>0</c:v>
                </c:pt>
                <c:pt idx="1954">
                  <c:v>0</c:v>
                </c:pt>
                <c:pt idx="1955">
                  <c:v>0</c:v>
                </c:pt>
                <c:pt idx="1956">
                  <c:v>0</c:v>
                </c:pt>
                <c:pt idx="1957">
                  <c:v>0</c:v>
                </c:pt>
                <c:pt idx="1958">
                  <c:v>0</c:v>
                </c:pt>
                <c:pt idx="1959">
                  <c:v>0</c:v>
                </c:pt>
                <c:pt idx="1960">
                  <c:v>0</c:v>
                </c:pt>
                <c:pt idx="1961">
                  <c:v>5.5880000000000001</c:v>
                </c:pt>
                <c:pt idx="1962">
                  <c:v>3.048</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14.731999999999999</c:v>
                </c:pt>
                <c:pt idx="1984">
                  <c:v>6.0960000000000001</c:v>
                </c:pt>
                <c:pt idx="1985">
                  <c:v>0</c:v>
                </c:pt>
                <c:pt idx="1986">
                  <c:v>0</c:v>
                </c:pt>
                <c:pt idx="1987">
                  <c:v>0</c:v>
                </c:pt>
                <c:pt idx="1988">
                  <c:v>0</c:v>
                </c:pt>
                <c:pt idx="1989">
                  <c:v>0.76200000000000001</c:v>
                </c:pt>
                <c:pt idx="1990">
                  <c:v>20.065999999999999</c:v>
                </c:pt>
                <c:pt idx="1991">
                  <c:v>5.5880000000000001</c:v>
                </c:pt>
                <c:pt idx="1992">
                  <c:v>4.0640000000000001</c:v>
                </c:pt>
                <c:pt idx="1993">
                  <c:v>1.778</c:v>
                </c:pt>
                <c:pt idx="1994">
                  <c:v>0</c:v>
                </c:pt>
                <c:pt idx="1995">
                  <c:v>0</c:v>
                </c:pt>
                <c:pt idx="1996">
                  <c:v>0</c:v>
                </c:pt>
                <c:pt idx="1997">
                  <c:v>0</c:v>
                </c:pt>
                <c:pt idx="1998">
                  <c:v>0</c:v>
                </c:pt>
                <c:pt idx="1999">
                  <c:v>0</c:v>
                </c:pt>
                <c:pt idx="2000">
                  <c:v>0</c:v>
                </c:pt>
                <c:pt idx="2001">
                  <c:v>0</c:v>
                </c:pt>
                <c:pt idx="2002">
                  <c:v>0</c:v>
                </c:pt>
                <c:pt idx="2003">
                  <c:v>0</c:v>
                </c:pt>
                <c:pt idx="2004">
                  <c:v>0</c:v>
                </c:pt>
                <c:pt idx="2005">
                  <c:v>6.6040000000000001</c:v>
                </c:pt>
                <c:pt idx="2006">
                  <c:v>0</c:v>
                </c:pt>
                <c:pt idx="2007">
                  <c:v>0</c:v>
                </c:pt>
                <c:pt idx="2008">
                  <c:v>0</c:v>
                </c:pt>
                <c:pt idx="2009">
                  <c:v>0</c:v>
                </c:pt>
                <c:pt idx="2010">
                  <c:v>0</c:v>
                </c:pt>
                <c:pt idx="2011">
                  <c:v>0</c:v>
                </c:pt>
                <c:pt idx="2012">
                  <c:v>0</c:v>
                </c:pt>
                <c:pt idx="2013">
                  <c:v>0</c:v>
                </c:pt>
                <c:pt idx="2014">
                  <c:v>6.8579999999999997</c:v>
                </c:pt>
                <c:pt idx="2015">
                  <c:v>0.76200000000000001</c:v>
                </c:pt>
                <c:pt idx="2016">
                  <c:v>0</c:v>
                </c:pt>
                <c:pt idx="2017">
                  <c:v>0</c:v>
                </c:pt>
                <c:pt idx="2018">
                  <c:v>0</c:v>
                </c:pt>
                <c:pt idx="2019">
                  <c:v>0</c:v>
                </c:pt>
                <c:pt idx="2020">
                  <c:v>0</c:v>
                </c:pt>
                <c:pt idx="2021">
                  <c:v>49.783999999999999</c:v>
                </c:pt>
                <c:pt idx="2022">
                  <c:v>30.988</c:v>
                </c:pt>
                <c:pt idx="2023">
                  <c:v>19.558</c:v>
                </c:pt>
                <c:pt idx="2024">
                  <c:v>1.016</c:v>
                </c:pt>
                <c:pt idx="2025">
                  <c:v>0</c:v>
                </c:pt>
                <c:pt idx="2026">
                  <c:v>0</c:v>
                </c:pt>
                <c:pt idx="2027">
                  <c:v>0</c:v>
                </c:pt>
                <c:pt idx="2028">
                  <c:v>3.81</c:v>
                </c:pt>
                <c:pt idx="2029">
                  <c:v>3.048</c:v>
                </c:pt>
                <c:pt idx="2030">
                  <c:v>0</c:v>
                </c:pt>
                <c:pt idx="2031">
                  <c:v>8.89</c:v>
                </c:pt>
                <c:pt idx="2032">
                  <c:v>27.178000000000001</c:v>
                </c:pt>
                <c:pt idx="2033">
                  <c:v>72.897999999999996</c:v>
                </c:pt>
                <c:pt idx="2034">
                  <c:v>29.718</c:v>
                </c:pt>
                <c:pt idx="2035">
                  <c:v>38.1</c:v>
                </c:pt>
                <c:pt idx="2036">
                  <c:v>0.50800000000000001</c:v>
                </c:pt>
                <c:pt idx="2037">
                  <c:v>0</c:v>
                </c:pt>
                <c:pt idx="2038">
                  <c:v>14.731999999999999</c:v>
                </c:pt>
                <c:pt idx="2039">
                  <c:v>104.648</c:v>
                </c:pt>
                <c:pt idx="2040">
                  <c:v>0</c:v>
                </c:pt>
                <c:pt idx="2041">
                  <c:v>21.082000000000001</c:v>
                </c:pt>
                <c:pt idx="2042">
                  <c:v>16.510000000000002</c:v>
                </c:pt>
                <c:pt idx="2043">
                  <c:v>0</c:v>
                </c:pt>
                <c:pt idx="2044">
                  <c:v>0.50800000000000001</c:v>
                </c:pt>
                <c:pt idx="2045">
                  <c:v>2.286</c:v>
                </c:pt>
                <c:pt idx="2046">
                  <c:v>54.356000000000002</c:v>
                </c:pt>
                <c:pt idx="2047">
                  <c:v>14.986000000000001</c:v>
                </c:pt>
                <c:pt idx="2048">
                  <c:v>0</c:v>
                </c:pt>
                <c:pt idx="2049">
                  <c:v>0</c:v>
                </c:pt>
                <c:pt idx="2050">
                  <c:v>0</c:v>
                </c:pt>
                <c:pt idx="2051">
                  <c:v>0</c:v>
                </c:pt>
                <c:pt idx="2052">
                  <c:v>0</c:v>
                </c:pt>
                <c:pt idx="2053">
                  <c:v>0</c:v>
                </c:pt>
                <c:pt idx="2054">
                  <c:v>2.032</c:v>
                </c:pt>
                <c:pt idx="2055">
                  <c:v>31.75</c:v>
                </c:pt>
                <c:pt idx="2056">
                  <c:v>0</c:v>
                </c:pt>
                <c:pt idx="2057">
                  <c:v>0</c:v>
                </c:pt>
                <c:pt idx="2058">
                  <c:v>0</c:v>
                </c:pt>
                <c:pt idx="2059">
                  <c:v>0</c:v>
                </c:pt>
                <c:pt idx="2060">
                  <c:v>10.667999999999999</c:v>
                </c:pt>
                <c:pt idx="2061">
                  <c:v>5.3339999999999996</c:v>
                </c:pt>
                <c:pt idx="2062">
                  <c:v>27.94</c:v>
                </c:pt>
                <c:pt idx="2063">
                  <c:v>30.48</c:v>
                </c:pt>
                <c:pt idx="2064">
                  <c:v>1.27</c:v>
                </c:pt>
                <c:pt idx="2065">
                  <c:v>0</c:v>
                </c:pt>
                <c:pt idx="2066">
                  <c:v>0</c:v>
                </c:pt>
                <c:pt idx="2067">
                  <c:v>0</c:v>
                </c:pt>
                <c:pt idx="2068">
                  <c:v>0</c:v>
                </c:pt>
                <c:pt idx="2069">
                  <c:v>10.667999999999999</c:v>
                </c:pt>
                <c:pt idx="2070">
                  <c:v>0</c:v>
                </c:pt>
                <c:pt idx="2071">
                  <c:v>0</c:v>
                </c:pt>
                <c:pt idx="2072">
                  <c:v>0</c:v>
                </c:pt>
                <c:pt idx="2073">
                  <c:v>0</c:v>
                </c:pt>
                <c:pt idx="2074">
                  <c:v>1.27</c:v>
                </c:pt>
                <c:pt idx="2075">
                  <c:v>11.176</c:v>
                </c:pt>
                <c:pt idx="2076">
                  <c:v>30.225999999999999</c:v>
                </c:pt>
                <c:pt idx="2077">
                  <c:v>56.387999999999998</c:v>
                </c:pt>
                <c:pt idx="2078">
                  <c:v>12.7</c:v>
                </c:pt>
                <c:pt idx="2079">
                  <c:v>9.6519999999999992</c:v>
                </c:pt>
                <c:pt idx="2080">
                  <c:v>0</c:v>
                </c:pt>
                <c:pt idx="2081">
                  <c:v>0</c:v>
                </c:pt>
                <c:pt idx="2082">
                  <c:v>25.654</c:v>
                </c:pt>
                <c:pt idx="2083">
                  <c:v>1.27</c:v>
                </c:pt>
                <c:pt idx="2084">
                  <c:v>0</c:v>
                </c:pt>
                <c:pt idx="2085">
                  <c:v>0</c:v>
                </c:pt>
                <c:pt idx="2086">
                  <c:v>0</c:v>
                </c:pt>
                <c:pt idx="2087">
                  <c:v>0</c:v>
                </c:pt>
                <c:pt idx="2088">
                  <c:v>0</c:v>
                </c:pt>
                <c:pt idx="2089">
                  <c:v>0</c:v>
                </c:pt>
                <c:pt idx="2090">
                  <c:v>0</c:v>
                </c:pt>
                <c:pt idx="2091">
                  <c:v>0</c:v>
                </c:pt>
                <c:pt idx="2092">
                  <c:v>0</c:v>
                </c:pt>
                <c:pt idx="2093">
                  <c:v>1.016</c:v>
                </c:pt>
                <c:pt idx="2094">
                  <c:v>0</c:v>
                </c:pt>
                <c:pt idx="2095">
                  <c:v>0</c:v>
                </c:pt>
                <c:pt idx="2096">
                  <c:v>0</c:v>
                </c:pt>
                <c:pt idx="2097">
                  <c:v>7.3659999999999997</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6.6040000000000001</c:v>
                </c:pt>
                <c:pt idx="2122">
                  <c:v>6.0960000000000001</c:v>
                </c:pt>
                <c:pt idx="2123">
                  <c:v>0</c:v>
                </c:pt>
                <c:pt idx="2124">
                  <c:v>0</c:v>
                </c:pt>
                <c:pt idx="2125">
                  <c:v>29.718</c:v>
                </c:pt>
                <c:pt idx="2126">
                  <c:v>4.8259999999999996</c:v>
                </c:pt>
                <c:pt idx="2127">
                  <c:v>12.192</c:v>
                </c:pt>
                <c:pt idx="2128">
                  <c:v>26.67</c:v>
                </c:pt>
                <c:pt idx="2129">
                  <c:v>1.524</c:v>
                </c:pt>
                <c:pt idx="2130">
                  <c:v>0</c:v>
                </c:pt>
                <c:pt idx="2131">
                  <c:v>0</c:v>
                </c:pt>
                <c:pt idx="2132">
                  <c:v>0</c:v>
                </c:pt>
                <c:pt idx="2133">
                  <c:v>25.4</c:v>
                </c:pt>
                <c:pt idx="2134">
                  <c:v>0</c:v>
                </c:pt>
                <c:pt idx="2135">
                  <c:v>0</c:v>
                </c:pt>
                <c:pt idx="2136">
                  <c:v>2.54</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31.75</c:v>
                </c:pt>
                <c:pt idx="2155">
                  <c:v>9.3979999999999997</c:v>
                </c:pt>
                <c:pt idx="2156">
                  <c:v>13.715999999999999</c:v>
                </c:pt>
                <c:pt idx="2157">
                  <c:v>0</c:v>
                </c:pt>
                <c:pt idx="2158">
                  <c:v>12.7</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2.54</c:v>
                </c:pt>
                <c:pt idx="2173">
                  <c:v>2.794</c:v>
                </c:pt>
                <c:pt idx="2174">
                  <c:v>0</c:v>
                </c:pt>
                <c:pt idx="2175">
                  <c:v>0</c:v>
                </c:pt>
                <c:pt idx="2176">
                  <c:v>0</c:v>
                </c:pt>
                <c:pt idx="2177">
                  <c:v>0</c:v>
                </c:pt>
                <c:pt idx="2178">
                  <c:v>0</c:v>
                </c:pt>
                <c:pt idx="2179">
                  <c:v>0</c:v>
                </c:pt>
                <c:pt idx="2180">
                  <c:v>0</c:v>
                </c:pt>
                <c:pt idx="2181">
                  <c:v>0</c:v>
                </c:pt>
                <c:pt idx="2182">
                  <c:v>7.3659999999999997</c:v>
                </c:pt>
                <c:pt idx="2183">
                  <c:v>0.50800000000000001</c:v>
                </c:pt>
                <c:pt idx="2184">
                  <c:v>0</c:v>
                </c:pt>
                <c:pt idx="2185">
                  <c:v>0</c:v>
                </c:pt>
                <c:pt idx="2186">
                  <c:v>0</c:v>
                </c:pt>
                <c:pt idx="2187">
                  <c:v>0</c:v>
                </c:pt>
                <c:pt idx="2188">
                  <c:v>0</c:v>
                </c:pt>
                <c:pt idx="2189">
                  <c:v>2.032</c:v>
                </c:pt>
                <c:pt idx="2190">
                  <c:v>3.302</c:v>
                </c:pt>
                <c:pt idx="2191">
                  <c:v>3.81</c:v>
                </c:pt>
                <c:pt idx="2192">
                  <c:v>2.54</c:v>
                </c:pt>
                <c:pt idx="2193">
                  <c:v>0</c:v>
                </c:pt>
                <c:pt idx="2194">
                  <c:v>0</c:v>
                </c:pt>
                <c:pt idx="2195">
                  <c:v>0</c:v>
                </c:pt>
                <c:pt idx="2196">
                  <c:v>0</c:v>
                </c:pt>
                <c:pt idx="2197">
                  <c:v>0.50800000000000001</c:v>
                </c:pt>
                <c:pt idx="2198">
                  <c:v>1.524</c:v>
                </c:pt>
                <c:pt idx="2199">
                  <c:v>0.50800000000000001</c:v>
                </c:pt>
                <c:pt idx="2200">
                  <c:v>0</c:v>
                </c:pt>
                <c:pt idx="2201">
                  <c:v>0</c:v>
                </c:pt>
                <c:pt idx="2202">
                  <c:v>0</c:v>
                </c:pt>
                <c:pt idx="2203">
                  <c:v>4.5720000000000001</c:v>
                </c:pt>
                <c:pt idx="2204">
                  <c:v>3.302</c:v>
                </c:pt>
                <c:pt idx="2205">
                  <c:v>2.794</c:v>
                </c:pt>
                <c:pt idx="2206">
                  <c:v>0</c:v>
                </c:pt>
                <c:pt idx="2207">
                  <c:v>0</c:v>
                </c:pt>
                <c:pt idx="2208">
                  <c:v>0</c:v>
                </c:pt>
                <c:pt idx="2209">
                  <c:v>0</c:v>
                </c:pt>
                <c:pt idx="2210">
                  <c:v>0</c:v>
                </c:pt>
                <c:pt idx="2211">
                  <c:v>0</c:v>
                </c:pt>
                <c:pt idx="2212">
                  <c:v>0</c:v>
                </c:pt>
                <c:pt idx="2213">
                  <c:v>0</c:v>
                </c:pt>
                <c:pt idx="2214">
                  <c:v>0</c:v>
                </c:pt>
                <c:pt idx="2215">
                  <c:v>0</c:v>
                </c:pt>
                <c:pt idx="2216">
                  <c:v>0</c:v>
                </c:pt>
                <c:pt idx="2217">
                  <c:v>5.5880000000000001</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6.6040000000000001</c:v>
                </c:pt>
                <c:pt idx="2238">
                  <c:v>0.254</c:v>
                </c:pt>
                <c:pt idx="2239">
                  <c:v>7.3659999999999997</c:v>
                </c:pt>
                <c:pt idx="2240">
                  <c:v>2.794</c:v>
                </c:pt>
                <c:pt idx="2241">
                  <c:v>0</c:v>
                </c:pt>
                <c:pt idx="2242">
                  <c:v>2.794</c:v>
                </c:pt>
                <c:pt idx="2243">
                  <c:v>0</c:v>
                </c:pt>
                <c:pt idx="2244">
                  <c:v>0</c:v>
                </c:pt>
                <c:pt idx="2245">
                  <c:v>0</c:v>
                </c:pt>
                <c:pt idx="2246">
                  <c:v>0</c:v>
                </c:pt>
                <c:pt idx="2247">
                  <c:v>0.254</c:v>
                </c:pt>
                <c:pt idx="2248">
                  <c:v>2.286</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2.794</c:v>
                </c:pt>
                <c:pt idx="2269">
                  <c:v>0</c:v>
                </c:pt>
                <c:pt idx="2270">
                  <c:v>0</c:v>
                </c:pt>
                <c:pt idx="2271">
                  <c:v>0</c:v>
                </c:pt>
                <c:pt idx="2272">
                  <c:v>0</c:v>
                </c:pt>
                <c:pt idx="2273">
                  <c:v>0</c:v>
                </c:pt>
                <c:pt idx="2274">
                  <c:v>0</c:v>
                </c:pt>
                <c:pt idx="2275">
                  <c:v>0</c:v>
                </c:pt>
                <c:pt idx="2276">
                  <c:v>0</c:v>
                </c:pt>
                <c:pt idx="2277">
                  <c:v>0</c:v>
                </c:pt>
                <c:pt idx="2278">
                  <c:v>0</c:v>
                </c:pt>
                <c:pt idx="2279">
                  <c:v>0</c:v>
                </c:pt>
                <c:pt idx="2280">
                  <c:v>12.7</c:v>
                </c:pt>
                <c:pt idx="2281">
                  <c:v>0</c:v>
                </c:pt>
                <c:pt idx="2282">
                  <c:v>0</c:v>
                </c:pt>
                <c:pt idx="2283">
                  <c:v>0</c:v>
                </c:pt>
                <c:pt idx="2284">
                  <c:v>0</c:v>
                </c:pt>
                <c:pt idx="2285">
                  <c:v>0</c:v>
                </c:pt>
                <c:pt idx="2286">
                  <c:v>14.986000000000001</c:v>
                </c:pt>
                <c:pt idx="2287">
                  <c:v>2.032</c:v>
                </c:pt>
                <c:pt idx="2288">
                  <c:v>0</c:v>
                </c:pt>
                <c:pt idx="2289">
                  <c:v>0</c:v>
                </c:pt>
                <c:pt idx="2290">
                  <c:v>0</c:v>
                </c:pt>
                <c:pt idx="2291">
                  <c:v>0</c:v>
                </c:pt>
                <c:pt idx="2292">
                  <c:v>0</c:v>
                </c:pt>
                <c:pt idx="2293">
                  <c:v>7.62</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2.54</c:v>
                </c:pt>
                <c:pt idx="2316">
                  <c:v>0</c:v>
                </c:pt>
                <c:pt idx="2317">
                  <c:v>0</c:v>
                </c:pt>
                <c:pt idx="2318">
                  <c:v>0</c:v>
                </c:pt>
                <c:pt idx="2319">
                  <c:v>0</c:v>
                </c:pt>
                <c:pt idx="2320">
                  <c:v>0</c:v>
                </c:pt>
                <c:pt idx="2321">
                  <c:v>0</c:v>
                </c:pt>
                <c:pt idx="2322">
                  <c:v>0</c:v>
                </c:pt>
                <c:pt idx="2323">
                  <c:v>0</c:v>
                </c:pt>
                <c:pt idx="2324">
                  <c:v>3.302</c:v>
                </c:pt>
                <c:pt idx="2325">
                  <c:v>0</c:v>
                </c:pt>
                <c:pt idx="2326">
                  <c:v>0</c:v>
                </c:pt>
                <c:pt idx="2327">
                  <c:v>0</c:v>
                </c:pt>
                <c:pt idx="2328">
                  <c:v>0</c:v>
                </c:pt>
                <c:pt idx="2329">
                  <c:v>0</c:v>
                </c:pt>
                <c:pt idx="2330">
                  <c:v>3.048</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1.27</c:v>
                </c:pt>
                <c:pt idx="2344">
                  <c:v>6.6040000000000001</c:v>
                </c:pt>
                <c:pt idx="2345">
                  <c:v>0.254</c:v>
                </c:pt>
                <c:pt idx="2346">
                  <c:v>0</c:v>
                </c:pt>
                <c:pt idx="2347">
                  <c:v>0</c:v>
                </c:pt>
                <c:pt idx="2348">
                  <c:v>0</c:v>
                </c:pt>
                <c:pt idx="2349">
                  <c:v>0</c:v>
                </c:pt>
                <c:pt idx="2350">
                  <c:v>0</c:v>
                </c:pt>
                <c:pt idx="2351">
                  <c:v>0</c:v>
                </c:pt>
                <c:pt idx="2352">
                  <c:v>0</c:v>
                </c:pt>
                <c:pt idx="2353">
                  <c:v>0</c:v>
                </c:pt>
                <c:pt idx="2354">
                  <c:v>0</c:v>
                </c:pt>
                <c:pt idx="2355">
                  <c:v>3.302</c:v>
                </c:pt>
                <c:pt idx="2356">
                  <c:v>2.54</c:v>
                </c:pt>
                <c:pt idx="2357">
                  <c:v>0</c:v>
                </c:pt>
                <c:pt idx="2358">
                  <c:v>0</c:v>
                </c:pt>
                <c:pt idx="2359">
                  <c:v>0</c:v>
                </c:pt>
                <c:pt idx="2360">
                  <c:v>0</c:v>
                </c:pt>
                <c:pt idx="2361">
                  <c:v>0</c:v>
                </c:pt>
                <c:pt idx="2362">
                  <c:v>0</c:v>
                </c:pt>
                <c:pt idx="2363">
                  <c:v>0</c:v>
                </c:pt>
                <c:pt idx="2364">
                  <c:v>0</c:v>
                </c:pt>
                <c:pt idx="2365">
                  <c:v>0</c:v>
                </c:pt>
                <c:pt idx="2366">
                  <c:v>31.242000000000001</c:v>
                </c:pt>
                <c:pt idx="2367">
                  <c:v>0</c:v>
                </c:pt>
                <c:pt idx="2368">
                  <c:v>0.254</c:v>
                </c:pt>
                <c:pt idx="2369">
                  <c:v>0</c:v>
                </c:pt>
                <c:pt idx="2370">
                  <c:v>0</c:v>
                </c:pt>
                <c:pt idx="2371">
                  <c:v>4.8259999999999996</c:v>
                </c:pt>
                <c:pt idx="2372">
                  <c:v>11.683999999999999</c:v>
                </c:pt>
                <c:pt idx="2373">
                  <c:v>0.254</c:v>
                </c:pt>
                <c:pt idx="2374">
                  <c:v>0.254</c:v>
                </c:pt>
                <c:pt idx="2375">
                  <c:v>0.76200000000000001</c:v>
                </c:pt>
                <c:pt idx="2376">
                  <c:v>0</c:v>
                </c:pt>
                <c:pt idx="2377">
                  <c:v>0</c:v>
                </c:pt>
                <c:pt idx="2378">
                  <c:v>0</c:v>
                </c:pt>
                <c:pt idx="2379">
                  <c:v>0</c:v>
                </c:pt>
                <c:pt idx="2380">
                  <c:v>0</c:v>
                </c:pt>
                <c:pt idx="2381">
                  <c:v>0.254</c:v>
                </c:pt>
                <c:pt idx="2382">
                  <c:v>0.76200000000000001</c:v>
                </c:pt>
                <c:pt idx="2383">
                  <c:v>0.254</c:v>
                </c:pt>
                <c:pt idx="2384">
                  <c:v>0</c:v>
                </c:pt>
                <c:pt idx="2385">
                  <c:v>0</c:v>
                </c:pt>
                <c:pt idx="2386">
                  <c:v>0</c:v>
                </c:pt>
                <c:pt idx="2387">
                  <c:v>0</c:v>
                </c:pt>
                <c:pt idx="2388">
                  <c:v>24.384</c:v>
                </c:pt>
                <c:pt idx="2389">
                  <c:v>7.1120000000000001</c:v>
                </c:pt>
                <c:pt idx="2390">
                  <c:v>0</c:v>
                </c:pt>
                <c:pt idx="2391">
                  <c:v>61.722000000000001</c:v>
                </c:pt>
                <c:pt idx="2392">
                  <c:v>2.794</c:v>
                </c:pt>
                <c:pt idx="2393">
                  <c:v>15.747999999999999</c:v>
                </c:pt>
                <c:pt idx="2394">
                  <c:v>0</c:v>
                </c:pt>
                <c:pt idx="2395">
                  <c:v>28.956</c:v>
                </c:pt>
                <c:pt idx="2396">
                  <c:v>1.27</c:v>
                </c:pt>
                <c:pt idx="2397">
                  <c:v>0</c:v>
                </c:pt>
                <c:pt idx="2398">
                  <c:v>1.27</c:v>
                </c:pt>
                <c:pt idx="2399">
                  <c:v>0</c:v>
                </c:pt>
                <c:pt idx="2400">
                  <c:v>2.794</c:v>
                </c:pt>
                <c:pt idx="2401">
                  <c:v>0</c:v>
                </c:pt>
                <c:pt idx="2402">
                  <c:v>0.50800000000000001</c:v>
                </c:pt>
                <c:pt idx="2403">
                  <c:v>4.5720000000000001</c:v>
                </c:pt>
                <c:pt idx="2404">
                  <c:v>0</c:v>
                </c:pt>
                <c:pt idx="2405">
                  <c:v>0</c:v>
                </c:pt>
                <c:pt idx="2406">
                  <c:v>41.655999999999999</c:v>
                </c:pt>
                <c:pt idx="2407">
                  <c:v>2.286</c:v>
                </c:pt>
                <c:pt idx="2408">
                  <c:v>0</c:v>
                </c:pt>
                <c:pt idx="2409">
                  <c:v>22.86</c:v>
                </c:pt>
                <c:pt idx="2410">
                  <c:v>19.558</c:v>
                </c:pt>
                <c:pt idx="2411">
                  <c:v>0</c:v>
                </c:pt>
                <c:pt idx="2412">
                  <c:v>0</c:v>
                </c:pt>
                <c:pt idx="2413">
                  <c:v>0</c:v>
                </c:pt>
                <c:pt idx="2414">
                  <c:v>0</c:v>
                </c:pt>
                <c:pt idx="2415">
                  <c:v>2.286</c:v>
                </c:pt>
                <c:pt idx="2416">
                  <c:v>0</c:v>
                </c:pt>
                <c:pt idx="2417">
                  <c:v>0.50800000000000001</c:v>
                </c:pt>
                <c:pt idx="2418">
                  <c:v>0</c:v>
                </c:pt>
                <c:pt idx="2419">
                  <c:v>0</c:v>
                </c:pt>
                <c:pt idx="2420">
                  <c:v>0</c:v>
                </c:pt>
                <c:pt idx="2421">
                  <c:v>0</c:v>
                </c:pt>
                <c:pt idx="2422">
                  <c:v>5.08</c:v>
                </c:pt>
                <c:pt idx="2423">
                  <c:v>0</c:v>
                </c:pt>
                <c:pt idx="2424">
                  <c:v>0.254</c:v>
                </c:pt>
                <c:pt idx="2425">
                  <c:v>0</c:v>
                </c:pt>
                <c:pt idx="2426">
                  <c:v>0</c:v>
                </c:pt>
                <c:pt idx="2427">
                  <c:v>8.1280000000000001</c:v>
                </c:pt>
                <c:pt idx="2428">
                  <c:v>7.62</c:v>
                </c:pt>
                <c:pt idx="2429">
                  <c:v>0</c:v>
                </c:pt>
                <c:pt idx="2430">
                  <c:v>0</c:v>
                </c:pt>
                <c:pt idx="2431">
                  <c:v>0.50800000000000001</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2.286</c:v>
                </c:pt>
                <c:pt idx="2451">
                  <c:v>0.76200000000000001</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8.6359999999999992</c:v>
                </c:pt>
                <c:pt idx="2470">
                  <c:v>0</c:v>
                </c:pt>
                <c:pt idx="2471">
                  <c:v>2.032</c:v>
                </c:pt>
                <c:pt idx="2472">
                  <c:v>0</c:v>
                </c:pt>
                <c:pt idx="2473">
                  <c:v>0</c:v>
                </c:pt>
                <c:pt idx="2474">
                  <c:v>0</c:v>
                </c:pt>
                <c:pt idx="2475">
                  <c:v>0</c:v>
                </c:pt>
                <c:pt idx="2476">
                  <c:v>3.302</c:v>
                </c:pt>
                <c:pt idx="2477">
                  <c:v>0</c:v>
                </c:pt>
                <c:pt idx="2478">
                  <c:v>0</c:v>
                </c:pt>
                <c:pt idx="2479">
                  <c:v>0</c:v>
                </c:pt>
                <c:pt idx="2480">
                  <c:v>0</c:v>
                </c:pt>
                <c:pt idx="2481">
                  <c:v>6.35</c:v>
                </c:pt>
                <c:pt idx="2482">
                  <c:v>69.849999999999994</c:v>
                </c:pt>
                <c:pt idx="2483">
                  <c:v>0.254</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12.446</c:v>
                </c:pt>
                <c:pt idx="2505">
                  <c:v>0</c:v>
                </c:pt>
                <c:pt idx="2506">
                  <c:v>4.8259999999999996</c:v>
                </c:pt>
                <c:pt idx="2507">
                  <c:v>2.032</c:v>
                </c:pt>
                <c:pt idx="2508">
                  <c:v>18.033999999999999</c:v>
                </c:pt>
                <c:pt idx="2509">
                  <c:v>19.05</c:v>
                </c:pt>
                <c:pt idx="2510">
                  <c:v>0</c:v>
                </c:pt>
                <c:pt idx="2511">
                  <c:v>0</c:v>
                </c:pt>
                <c:pt idx="2512">
                  <c:v>2.794</c:v>
                </c:pt>
                <c:pt idx="2513">
                  <c:v>4.0640000000000001</c:v>
                </c:pt>
                <c:pt idx="2514">
                  <c:v>0</c:v>
                </c:pt>
                <c:pt idx="2515">
                  <c:v>0</c:v>
                </c:pt>
                <c:pt idx="2516">
                  <c:v>0</c:v>
                </c:pt>
                <c:pt idx="2517">
                  <c:v>0</c:v>
                </c:pt>
                <c:pt idx="2518">
                  <c:v>0</c:v>
                </c:pt>
                <c:pt idx="2519">
                  <c:v>0</c:v>
                </c:pt>
                <c:pt idx="2520">
                  <c:v>4.8259999999999996</c:v>
                </c:pt>
                <c:pt idx="2521">
                  <c:v>0</c:v>
                </c:pt>
                <c:pt idx="2522">
                  <c:v>0</c:v>
                </c:pt>
                <c:pt idx="2523">
                  <c:v>0</c:v>
                </c:pt>
                <c:pt idx="2524">
                  <c:v>0</c:v>
                </c:pt>
                <c:pt idx="2525">
                  <c:v>0</c:v>
                </c:pt>
                <c:pt idx="2526">
                  <c:v>4.5720000000000001</c:v>
                </c:pt>
                <c:pt idx="2527">
                  <c:v>0</c:v>
                </c:pt>
                <c:pt idx="2528">
                  <c:v>17.018000000000001</c:v>
                </c:pt>
                <c:pt idx="2529">
                  <c:v>50.8</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2.794</c:v>
                </c:pt>
                <c:pt idx="2550">
                  <c:v>0</c:v>
                </c:pt>
                <c:pt idx="2551">
                  <c:v>0.254</c:v>
                </c:pt>
                <c:pt idx="2552">
                  <c:v>0</c:v>
                </c:pt>
                <c:pt idx="2553">
                  <c:v>0.254</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3.302</c:v>
                </c:pt>
                <c:pt idx="2593">
                  <c:v>0.254</c:v>
                </c:pt>
                <c:pt idx="2594">
                  <c:v>0</c:v>
                </c:pt>
                <c:pt idx="2595">
                  <c:v>6.8579999999999997</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0.76200000000000001</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4.3179999999999996</c:v>
                </c:pt>
                <c:pt idx="2645">
                  <c:v>0</c:v>
                </c:pt>
                <c:pt idx="2646">
                  <c:v>0</c:v>
                </c:pt>
                <c:pt idx="2647">
                  <c:v>0</c:v>
                </c:pt>
                <c:pt idx="2648">
                  <c:v>2.794</c:v>
                </c:pt>
                <c:pt idx="2649">
                  <c:v>8.3819999999999997</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0.50800000000000001</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3.048</c:v>
                </c:pt>
                <c:pt idx="2685">
                  <c:v>0</c:v>
                </c:pt>
                <c:pt idx="2686">
                  <c:v>0.50800000000000001</c:v>
                </c:pt>
                <c:pt idx="2687">
                  <c:v>0</c:v>
                </c:pt>
                <c:pt idx="2688">
                  <c:v>0</c:v>
                </c:pt>
                <c:pt idx="2689">
                  <c:v>1.27</c:v>
                </c:pt>
                <c:pt idx="2690">
                  <c:v>0</c:v>
                </c:pt>
                <c:pt idx="2691">
                  <c:v>0</c:v>
                </c:pt>
                <c:pt idx="2692">
                  <c:v>0</c:v>
                </c:pt>
                <c:pt idx="2693">
                  <c:v>26.67</c:v>
                </c:pt>
                <c:pt idx="2694">
                  <c:v>8.3819999999999997</c:v>
                </c:pt>
                <c:pt idx="2695">
                  <c:v>0.76200000000000001</c:v>
                </c:pt>
                <c:pt idx="2696">
                  <c:v>0</c:v>
                </c:pt>
                <c:pt idx="2697">
                  <c:v>0</c:v>
                </c:pt>
                <c:pt idx="2698">
                  <c:v>0</c:v>
                </c:pt>
                <c:pt idx="2699">
                  <c:v>0</c:v>
                </c:pt>
                <c:pt idx="2700">
                  <c:v>0</c:v>
                </c:pt>
                <c:pt idx="2701">
                  <c:v>0</c:v>
                </c:pt>
                <c:pt idx="2702">
                  <c:v>0</c:v>
                </c:pt>
                <c:pt idx="2703">
                  <c:v>13.715999999999999</c:v>
                </c:pt>
                <c:pt idx="2704">
                  <c:v>0</c:v>
                </c:pt>
                <c:pt idx="2705">
                  <c:v>0</c:v>
                </c:pt>
                <c:pt idx="2706">
                  <c:v>0</c:v>
                </c:pt>
                <c:pt idx="2707">
                  <c:v>0</c:v>
                </c:pt>
                <c:pt idx="2708">
                  <c:v>0</c:v>
                </c:pt>
                <c:pt idx="2709">
                  <c:v>0</c:v>
                </c:pt>
                <c:pt idx="2710">
                  <c:v>0</c:v>
                </c:pt>
                <c:pt idx="2711">
                  <c:v>0</c:v>
                </c:pt>
                <c:pt idx="2712">
                  <c:v>0</c:v>
                </c:pt>
                <c:pt idx="2713">
                  <c:v>0</c:v>
                </c:pt>
                <c:pt idx="2714">
                  <c:v>0</c:v>
                </c:pt>
                <c:pt idx="2715">
                  <c:v>4.0640000000000001</c:v>
                </c:pt>
                <c:pt idx="2716">
                  <c:v>0</c:v>
                </c:pt>
                <c:pt idx="2717">
                  <c:v>0</c:v>
                </c:pt>
                <c:pt idx="2718">
                  <c:v>0</c:v>
                </c:pt>
                <c:pt idx="2719">
                  <c:v>0</c:v>
                </c:pt>
                <c:pt idx="2720">
                  <c:v>0</c:v>
                </c:pt>
                <c:pt idx="2721">
                  <c:v>3.556</c:v>
                </c:pt>
                <c:pt idx="2722">
                  <c:v>5.8419999999999996</c:v>
                </c:pt>
                <c:pt idx="2723">
                  <c:v>4.5720000000000001</c:v>
                </c:pt>
                <c:pt idx="2724">
                  <c:v>5.8419999999999996</c:v>
                </c:pt>
                <c:pt idx="2725">
                  <c:v>0</c:v>
                </c:pt>
                <c:pt idx="2726">
                  <c:v>0</c:v>
                </c:pt>
                <c:pt idx="2727">
                  <c:v>0</c:v>
                </c:pt>
                <c:pt idx="2728">
                  <c:v>0</c:v>
                </c:pt>
                <c:pt idx="2729">
                  <c:v>0</c:v>
                </c:pt>
                <c:pt idx="2730">
                  <c:v>0</c:v>
                </c:pt>
                <c:pt idx="2731">
                  <c:v>0</c:v>
                </c:pt>
                <c:pt idx="2732">
                  <c:v>0</c:v>
                </c:pt>
                <c:pt idx="2733">
                  <c:v>0</c:v>
                </c:pt>
                <c:pt idx="2734">
                  <c:v>0</c:v>
                </c:pt>
                <c:pt idx="2735">
                  <c:v>0</c:v>
                </c:pt>
                <c:pt idx="2736">
                  <c:v>14.986000000000001</c:v>
                </c:pt>
                <c:pt idx="2737">
                  <c:v>0.50800000000000001</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0.76200000000000001</c:v>
                </c:pt>
                <c:pt idx="2756">
                  <c:v>64.007999999999996</c:v>
                </c:pt>
                <c:pt idx="2757">
                  <c:v>1.524</c:v>
                </c:pt>
                <c:pt idx="2758">
                  <c:v>0.254</c:v>
                </c:pt>
                <c:pt idx="2759">
                  <c:v>0</c:v>
                </c:pt>
                <c:pt idx="2760">
                  <c:v>0</c:v>
                </c:pt>
                <c:pt idx="2761">
                  <c:v>0</c:v>
                </c:pt>
                <c:pt idx="2762">
                  <c:v>1.524</c:v>
                </c:pt>
                <c:pt idx="2763">
                  <c:v>0.50800000000000001</c:v>
                </c:pt>
                <c:pt idx="2764">
                  <c:v>1.016</c:v>
                </c:pt>
                <c:pt idx="2765">
                  <c:v>0</c:v>
                </c:pt>
                <c:pt idx="2766">
                  <c:v>0</c:v>
                </c:pt>
                <c:pt idx="2767">
                  <c:v>0</c:v>
                </c:pt>
                <c:pt idx="2768">
                  <c:v>0</c:v>
                </c:pt>
                <c:pt idx="2769">
                  <c:v>14.731999999999999</c:v>
                </c:pt>
                <c:pt idx="2770">
                  <c:v>24.13</c:v>
                </c:pt>
                <c:pt idx="2771">
                  <c:v>7.1120000000000001</c:v>
                </c:pt>
                <c:pt idx="2772">
                  <c:v>0</c:v>
                </c:pt>
                <c:pt idx="2773">
                  <c:v>0</c:v>
                </c:pt>
                <c:pt idx="2774">
                  <c:v>9.6519999999999992</c:v>
                </c:pt>
                <c:pt idx="2775">
                  <c:v>30.988</c:v>
                </c:pt>
                <c:pt idx="2776">
                  <c:v>0</c:v>
                </c:pt>
                <c:pt idx="2777">
                  <c:v>0</c:v>
                </c:pt>
                <c:pt idx="2778">
                  <c:v>49.021999999999998</c:v>
                </c:pt>
                <c:pt idx="2779">
                  <c:v>2.794</c:v>
                </c:pt>
                <c:pt idx="2780">
                  <c:v>0</c:v>
                </c:pt>
                <c:pt idx="2781">
                  <c:v>0</c:v>
                </c:pt>
                <c:pt idx="2782">
                  <c:v>0</c:v>
                </c:pt>
                <c:pt idx="2783">
                  <c:v>12.7</c:v>
                </c:pt>
                <c:pt idx="2784">
                  <c:v>0</c:v>
                </c:pt>
                <c:pt idx="2785">
                  <c:v>0</c:v>
                </c:pt>
                <c:pt idx="2786">
                  <c:v>0.254</c:v>
                </c:pt>
                <c:pt idx="2787">
                  <c:v>0.76200000000000001</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2.54</c:v>
                </c:pt>
                <c:pt idx="2806">
                  <c:v>32.003999999999998</c:v>
                </c:pt>
                <c:pt idx="2807">
                  <c:v>0</c:v>
                </c:pt>
                <c:pt idx="2808">
                  <c:v>0</c:v>
                </c:pt>
                <c:pt idx="2809">
                  <c:v>0</c:v>
                </c:pt>
                <c:pt idx="2810">
                  <c:v>0</c:v>
                </c:pt>
                <c:pt idx="2811">
                  <c:v>23.876000000000001</c:v>
                </c:pt>
                <c:pt idx="2812">
                  <c:v>18.288</c:v>
                </c:pt>
                <c:pt idx="2813">
                  <c:v>0</c:v>
                </c:pt>
                <c:pt idx="2814">
                  <c:v>0</c:v>
                </c:pt>
                <c:pt idx="2815">
                  <c:v>0</c:v>
                </c:pt>
                <c:pt idx="2816">
                  <c:v>0</c:v>
                </c:pt>
                <c:pt idx="2817">
                  <c:v>0</c:v>
                </c:pt>
                <c:pt idx="2818">
                  <c:v>0</c:v>
                </c:pt>
                <c:pt idx="2819">
                  <c:v>0</c:v>
                </c:pt>
                <c:pt idx="2820">
                  <c:v>0</c:v>
                </c:pt>
                <c:pt idx="2821">
                  <c:v>0</c:v>
                </c:pt>
                <c:pt idx="2822">
                  <c:v>7.1120000000000001</c:v>
                </c:pt>
                <c:pt idx="2823">
                  <c:v>16.001999999999999</c:v>
                </c:pt>
                <c:pt idx="2824">
                  <c:v>33.274000000000001</c:v>
                </c:pt>
                <c:pt idx="2825">
                  <c:v>0</c:v>
                </c:pt>
                <c:pt idx="2826">
                  <c:v>0</c:v>
                </c:pt>
                <c:pt idx="2827">
                  <c:v>4.5720000000000001</c:v>
                </c:pt>
                <c:pt idx="2828">
                  <c:v>0</c:v>
                </c:pt>
                <c:pt idx="2829">
                  <c:v>0</c:v>
                </c:pt>
                <c:pt idx="2830">
                  <c:v>10.414</c:v>
                </c:pt>
                <c:pt idx="2831">
                  <c:v>0</c:v>
                </c:pt>
                <c:pt idx="2832">
                  <c:v>0</c:v>
                </c:pt>
                <c:pt idx="2833">
                  <c:v>0</c:v>
                </c:pt>
                <c:pt idx="2834">
                  <c:v>0</c:v>
                </c:pt>
                <c:pt idx="2835">
                  <c:v>0</c:v>
                </c:pt>
                <c:pt idx="2836">
                  <c:v>0</c:v>
                </c:pt>
                <c:pt idx="2837">
                  <c:v>12.446</c:v>
                </c:pt>
                <c:pt idx="2838">
                  <c:v>3.048</c:v>
                </c:pt>
                <c:pt idx="2839">
                  <c:v>2.794</c:v>
                </c:pt>
                <c:pt idx="2840">
                  <c:v>37.591999999999999</c:v>
                </c:pt>
                <c:pt idx="2841">
                  <c:v>8.89</c:v>
                </c:pt>
                <c:pt idx="2842">
                  <c:v>0</c:v>
                </c:pt>
                <c:pt idx="2843">
                  <c:v>0</c:v>
                </c:pt>
                <c:pt idx="2844">
                  <c:v>0</c:v>
                </c:pt>
                <c:pt idx="2845">
                  <c:v>0</c:v>
                </c:pt>
                <c:pt idx="2846">
                  <c:v>0</c:v>
                </c:pt>
                <c:pt idx="2847">
                  <c:v>0</c:v>
                </c:pt>
                <c:pt idx="2848">
                  <c:v>0</c:v>
                </c:pt>
                <c:pt idx="2849">
                  <c:v>0</c:v>
                </c:pt>
                <c:pt idx="2850">
                  <c:v>14.478</c:v>
                </c:pt>
                <c:pt idx="2851">
                  <c:v>37.591999999999999</c:v>
                </c:pt>
                <c:pt idx="2852">
                  <c:v>25.654</c:v>
                </c:pt>
                <c:pt idx="2853">
                  <c:v>71.12</c:v>
                </c:pt>
                <c:pt idx="2854">
                  <c:v>54.61</c:v>
                </c:pt>
                <c:pt idx="2855">
                  <c:v>137.922</c:v>
                </c:pt>
                <c:pt idx="2856">
                  <c:v>78.739999999999995</c:v>
                </c:pt>
                <c:pt idx="2857">
                  <c:v>102.616</c:v>
                </c:pt>
                <c:pt idx="2858">
                  <c:v>28.956</c:v>
                </c:pt>
                <c:pt idx="2859">
                  <c:v>0.254</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30.734000000000002</c:v>
                </c:pt>
                <c:pt idx="2874">
                  <c:v>85.343999999999994</c:v>
                </c:pt>
                <c:pt idx="2875">
                  <c:v>14.478</c:v>
                </c:pt>
                <c:pt idx="2876">
                  <c:v>36.83</c:v>
                </c:pt>
                <c:pt idx="2877">
                  <c:v>4.5720000000000001</c:v>
                </c:pt>
                <c:pt idx="2878">
                  <c:v>4.5720000000000001</c:v>
                </c:pt>
                <c:pt idx="2879">
                  <c:v>4.5720000000000001</c:v>
                </c:pt>
                <c:pt idx="2880">
                  <c:v>0</c:v>
                </c:pt>
                <c:pt idx="2881">
                  <c:v>9.6519999999999992</c:v>
                </c:pt>
                <c:pt idx="2882">
                  <c:v>1.778</c:v>
                </c:pt>
                <c:pt idx="2883">
                  <c:v>2.286</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7.3659999999999997</c:v>
                </c:pt>
                <c:pt idx="2900">
                  <c:v>0</c:v>
                </c:pt>
                <c:pt idx="2901">
                  <c:v>0</c:v>
                </c:pt>
                <c:pt idx="2902">
                  <c:v>0</c:v>
                </c:pt>
                <c:pt idx="2903">
                  <c:v>0</c:v>
                </c:pt>
                <c:pt idx="2904">
                  <c:v>22.352</c:v>
                </c:pt>
                <c:pt idx="2905">
                  <c:v>0</c:v>
                </c:pt>
                <c:pt idx="2906">
                  <c:v>0</c:v>
                </c:pt>
                <c:pt idx="2907">
                  <c:v>0</c:v>
                </c:pt>
                <c:pt idx="2908">
                  <c:v>0</c:v>
                </c:pt>
                <c:pt idx="2909">
                  <c:v>0</c:v>
                </c:pt>
                <c:pt idx="2910">
                  <c:v>1.778</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0.254</c:v>
                </c:pt>
                <c:pt idx="2929">
                  <c:v>0</c:v>
                </c:pt>
                <c:pt idx="2930">
                  <c:v>5.5880000000000001</c:v>
                </c:pt>
                <c:pt idx="2931">
                  <c:v>0.76200000000000001</c:v>
                </c:pt>
                <c:pt idx="2932">
                  <c:v>2.032</c:v>
                </c:pt>
                <c:pt idx="2933">
                  <c:v>9.3979999999999997</c:v>
                </c:pt>
                <c:pt idx="2934">
                  <c:v>0</c:v>
                </c:pt>
                <c:pt idx="2935">
                  <c:v>0</c:v>
                </c:pt>
                <c:pt idx="2936">
                  <c:v>0</c:v>
                </c:pt>
                <c:pt idx="2937">
                  <c:v>3.302</c:v>
                </c:pt>
                <c:pt idx="2938">
                  <c:v>0</c:v>
                </c:pt>
                <c:pt idx="2939">
                  <c:v>0</c:v>
                </c:pt>
                <c:pt idx="2940">
                  <c:v>0</c:v>
                </c:pt>
                <c:pt idx="2941">
                  <c:v>0</c:v>
                </c:pt>
                <c:pt idx="2942">
                  <c:v>0</c:v>
                </c:pt>
                <c:pt idx="2943">
                  <c:v>0</c:v>
                </c:pt>
                <c:pt idx="2944">
                  <c:v>0</c:v>
                </c:pt>
                <c:pt idx="2945">
                  <c:v>0</c:v>
                </c:pt>
                <c:pt idx="2946">
                  <c:v>0</c:v>
                </c:pt>
                <c:pt idx="2947">
                  <c:v>0</c:v>
                </c:pt>
                <c:pt idx="2948">
                  <c:v>2.032</c:v>
                </c:pt>
                <c:pt idx="2949">
                  <c:v>0</c:v>
                </c:pt>
                <c:pt idx="2950">
                  <c:v>0</c:v>
                </c:pt>
                <c:pt idx="2951">
                  <c:v>0</c:v>
                </c:pt>
                <c:pt idx="2952">
                  <c:v>0</c:v>
                </c:pt>
                <c:pt idx="2953">
                  <c:v>0</c:v>
                </c:pt>
                <c:pt idx="2954">
                  <c:v>0</c:v>
                </c:pt>
                <c:pt idx="2955">
                  <c:v>0</c:v>
                </c:pt>
                <c:pt idx="2956">
                  <c:v>0</c:v>
                </c:pt>
                <c:pt idx="2957">
                  <c:v>0</c:v>
                </c:pt>
                <c:pt idx="2958">
                  <c:v>5.08</c:v>
                </c:pt>
                <c:pt idx="2959">
                  <c:v>4.8259999999999996</c:v>
                </c:pt>
                <c:pt idx="2960">
                  <c:v>0</c:v>
                </c:pt>
                <c:pt idx="2961">
                  <c:v>0</c:v>
                </c:pt>
                <c:pt idx="2962">
                  <c:v>0</c:v>
                </c:pt>
                <c:pt idx="2963">
                  <c:v>0</c:v>
                </c:pt>
                <c:pt idx="2964">
                  <c:v>0</c:v>
                </c:pt>
                <c:pt idx="2965">
                  <c:v>0</c:v>
                </c:pt>
                <c:pt idx="2966">
                  <c:v>0</c:v>
                </c:pt>
                <c:pt idx="2967">
                  <c:v>0</c:v>
                </c:pt>
                <c:pt idx="2968">
                  <c:v>0</c:v>
                </c:pt>
                <c:pt idx="2969">
                  <c:v>0</c:v>
                </c:pt>
                <c:pt idx="2970">
                  <c:v>0.254</c:v>
                </c:pt>
                <c:pt idx="2971">
                  <c:v>0.76200000000000001</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0.50800000000000001</c:v>
                </c:pt>
                <c:pt idx="3010">
                  <c:v>0</c:v>
                </c:pt>
                <c:pt idx="3011">
                  <c:v>3.556</c:v>
                </c:pt>
                <c:pt idx="3012">
                  <c:v>0</c:v>
                </c:pt>
                <c:pt idx="3013">
                  <c:v>2.032</c:v>
                </c:pt>
                <c:pt idx="3014">
                  <c:v>9.1440000000000001</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0.76200000000000001</c:v>
                </c:pt>
                <c:pt idx="3061">
                  <c:v>0</c:v>
                </c:pt>
                <c:pt idx="3062">
                  <c:v>0</c:v>
                </c:pt>
                <c:pt idx="3063">
                  <c:v>0</c:v>
                </c:pt>
                <c:pt idx="3064">
                  <c:v>0</c:v>
                </c:pt>
                <c:pt idx="3065">
                  <c:v>0</c:v>
                </c:pt>
                <c:pt idx="3066">
                  <c:v>6.6040000000000001</c:v>
                </c:pt>
                <c:pt idx="3067">
                  <c:v>5.08</c:v>
                </c:pt>
                <c:pt idx="3068">
                  <c:v>0</c:v>
                </c:pt>
                <c:pt idx="3069">
                  <c:v>5.3339999999999996</c:v>
                </c:pt>
                <c:pt idx="3070">
                  <c:v>1.778</c:v>
                </c:pt>
                <c:pt idx="3071">
                  <c:v>0.76200000000000001</c:v>
                </c:pt>
                <c:pt idx="3072">
                  <c:v>0</c:v>
                </c:pt>
                <c:pt idx="3073">
                  <c:v>0</c:v>
                </c:pt>
                <c:pt idx="3074">
                  <c:v>19.05</c:v>
                </c:pt>
                <c:pt idx="3075">
                  <c:v>13.208</c:v>
                </c:pt>
                <c:pt idx="3076">
                  <c:v>4.5720000000000001</c:v>
                </c:pt>
                <c:pt idx="3077">
                  <c:v>6.35</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0.254</c:v>
                </c:pt>
                <c:pt idx="3131">
                  <c:v>0</c:v>
                </c:pt>
                <c:pt idx="3132">
                  <c:v>5.8419999999999996</c:v>
                </c:pt>
                <c:pt idx="3133">
                  <c:v>0</c:v>
                </c:pt>
                <c:pt idx="3134">
                  <c:v>0</c:v>
                </c:pt>
                <c:pt idx="3135">
                  <c:v>0</c:v>
                </c:pt>
                <c:pt idx="3136">
                  <c:v>0</c:v>
                </c:pt>
                <c:pt idx="3137">
                  <c:v>0</c:v>
                </c:pt>
                <c:pt idx="3138">
                  <c:v>0</c:v>
                </c:pt>
                <c:pt idx="3139">
                  <c:v>0</c:v>
                </c:pt>
                <c:pt idx="3140">
                  <c:v>3.302</c:v>
                </c:pt>
                <c:pt idx="3141">
                  <c:v>0</c:v>
                </c:pt>
                <c:pt idx="3142">
                  <c:v>0</c:v>
                </c:pt>
                <c:pt idx="3143">
                  <c:v>0</c:v>
                </c:pt>
                <c:pt idx="3144">
                  <c:v>0</c:v>
                </c:pt>
                <c:pt idx="3145">
                  <c:v>0</c:v>
                </c:pt>
                <c:pt idx="3146">
                  <c:v>0.76200000000000001</c:v>
                </c:pt>
                <c:pt idx="3147">
                  <c:v>0</c:v>
                </c:pt>
                <c:pt idx="3148">
                  <c:v>0</c:v>
                </c:pt>
                <c:pt idx="3149">
                  <c:v>0</c:v>
                </c:pt>
                <c:pt idx="3150">
                  <c:v>0</c:v>
                </c:pt>
                <c:pt idx="3151">
                  <c:v>0</c:v>
                </c:pt>
                <c:pt idx="3152">
                  <c:v>0</c:v>
                </c:pt>
                <c:pt idx="3153">
                  <c:v>0</c:v>
                </c:pt>
                <c:pt idx="3154">
                  <c:v>0</c:v>
                </c:pt>
                <c:pt idx="3155">
                  <c:v>0.254</c:v>
                </c:pt>
                <c:pt idx="3156">
                  <c:v>0</c:v>
                </c:pt>
                <c:pt idx="3157">
                  <c:v>0</c:v>
                </c:pt>
                <c:pt idx="3158">
                  <c:v>0</c:v>
                </c:pt>
                <c:pt idx="3159">
                  <c:v>3.302</c:v>
                </c:pt>
                <c:pt idx="3160">
                  <c:v>2.54</c:v>
                </c:pt>
                <c:pt idx="3161">
                  <c:v>0.50800000000000001</c:v>
                </c:pt>
                <c:pt idx="3162">
                  <c:v>0</c:v>
                </c:pt>
                <c:pt idx="3163">
                  <c:v>6.8579999999999997</c:v>
                </c:pt>
                <c:pt idx="3164">
                  <c:v>0</c:v>
                </c:pt>
                <c:pt idx="3165">
                  <c:v>0</c:v>
                </c:pt>
                <c:pt idx="3166">
                  <c:v>0</c:v>
                </c:pt>
                <c:pt idx="3167">
                  <c:v>0</c:v>
                </c:pt>
                <c:pt idx="3168">
                  <c:v>0</c:v>
                </c:pt>
                <c:pt idx="3169">
                  <c:v>0</c:v>
                </c:pt>
                <c:pt idx="3170">
                  <c:v>0</c:v>
                </c:pt>
                <c:pt idx="3171">
                  <c:v>0</c:v>
                </c:pt>
                <c:pt idx="3172">
                  <c:v>2.794</c:v>
                </c:pt>
                <c:pt idx="3173">
                  <c:v>10.16</c:v>
                </c:pt>
                <c:pt idx="3174">
                  <c:v>0</c:v>
                </c:pt>
                <c:pt idx="3175">
                  <c:v>42.417999999999999</c:v>
                </c:pt>
                <c:pt idx="3176">
                  <c:v>1.27</c:v>
                </c:pt>
                <c:pt idx="3177">
                  <c:v>0</c:v>
                </c:pt>
                <c:pt idx="3178">
                  <c:v>0.50800000000000001</c:v>
                </c:pt>
                <c:pt idx="3179">
                  <c:v>1.27</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0.254</c:v>
                </c:pt>
                <c:pt idx="3196">
                  <c:v>8.1280000000000001</c:v>
                </c:pt>
                <c:pt idx="3197">
                  <c:v>0</c:v>
                </c:pt>
                <c:pt idx="3198">
                  <c:v>0</c:v>
                </c:pt>
                <c:pt idx="3199">
                  <c:v>3.302</c:v>
                </c:pt>
                <c:pt idx="3200">
                  <c:v>18.795999999999999</c:v>
                </c:pt>
                <c:pt idx="3201">
                  <c:v>0</c:v>
                </c:pt>
                <c:pt idx="3202">
                  <c:v>0</c:v>
                </c:pt>
                <c:pt idx="3203">
                  <c:v>0</c:v>
                </c:pt>
                <c:pt idx="3204">
                  <c:v>0</c:v>
                </c:pt>
                <c:pt idx="3205">
                  <c:v>6.35</c:v>
                </c:pt>
                <c:pt idx="3206">
                  <c:v>0.76200000000000001</c:v>
                </c:pt>
                <c:pt idx="3207">
                  <c:v>0</c:v>
                </c:pt>
                <c:pt idx="3208">
                  <c:v>0</c:v>
                </c:pt>
                <c:pt idx="3209">
                  <c:v>0</c:v>
                </c:pt>
                <c:pt idx="3210">
                  <c:v>0</c:v>
                </c:pt>
                <c:pt idx="3211">
                  <c:v>0</c:v>
                </c:pt>
                <c:pt idx="3212">
                  <c:v>0</c:v>
                </c:pt>
                <c:pt idx="3213">
                  <c:v>0</c:v>
                </c:pt>
                <c:pt idx="3214">
                  <c:v>7.1120000000000001</c:v>
                </c:pt>
                <c:pt idx="3215">
                  <c:v>5.08</c:v>
                </c:pt>
                <c:pt idx="3216">
                  <c:v>78.994</c:v>
                </c:pt>
                <c:pt idx="3217">
                  <c:v>3.048</c:v>
                </c:pt>
                <c:pt idx="3218">
                  <c:v>10.16</c:v>
                </c:pt>
                <c:pt idx="3219">
                  <c:v>0</c:v>
                </c:pt>
                <c:pt idx="3220">
                  <c:v>0</c:v>
                </c:pt>
                <c:pt idx="3221">
                  <c:v>0</c:v>
                </c:pt>
                <c:pt idx="3222">
                  <c:v>0</c:v>
                </c:pt>
                <c:pt idx="3223">
                  <c:v>0</c:v>
                </c:pt>
                <c:pt idx="3224">
                  <c:v>0</c:v>
                </c:pt>
                <c:pt idx="3225">
                  <c:v>0</c:v>
                </c:pt>
                <c:pt idx="3226">
                  <c:v>9.6519999999999992</c:v>
                </c:pt>
                <c:pt idx="3227">
                  <c:v>1.27</c:v>
                </c:pt>
                <c:pt idx="3228">
                  <c:v>0.254</c:v>
                </c:pt>
                <c:pt idx="3229">
                  <c:v>0</c:v>
                </c:pt>
                <c:pt idx="3230">
                  <c:v>0</c:v>
                </c:pt>
                <c:pt idx="3231">
                  <c:v>0</c:v>
                </c:pt>
                <c:pt idx="3232">
                  <c:v>0</c:v>
                </c:pt>
                <c:pt idx="3233">
                  <c:v>0</c:v>
                </c:pt>
                <c:pt idx="3234">
                  <c:v>0</c:v>
                </c:pt>
                <c:pt idx="3235">
                  <c:v>0</c:v>
                </c:pt>
                <c:pt idx="3236">
                  <c:v>20.827999999999999</c:v>
                </c:pt>
                <c:pt idx="3237">
                  <c:v>0.50800000000000001</c:v>
                </c:pt>
                <c:pt idx="3238">
                  <c:v>0</c:v>
                </c:pt>
                <c:pt idx="3239">
                  <c:v>0.76200000000000001</c:v>
                </c:pt>
                <c:pt idx="3240">
                  <c:v>0</c:v>
                </c:pt>
                <c:pt idx="3241">
                  <c:v>0</c:v>
                </c:pt>
                <c:pt idx="3242">
                  <c:v>4.0640000000000001</c:v>
                </c:pt>
                <c:pt idx="3243">
                  <c:v>0</c:v>
                </c:pt>
                <c:pt idx="3244">
                  <c:v>36.322000000000003</c:v>
                </c:pt>
                <c:pt idx="3245">
                  <c:v>6.6040000000000001</c:v>
                </c:pt>
                <c:pt idx="3246">
                  <c:v>1.016</c:v>
                </c:pt>
                <c:pt idx="3247">
                  <c:v>0</c:v>
                </c:pt>
                <c:pt idx="3248">
                  <c:v>0</c:v>
                </c:pt>
                <c:pt idx="3249">
                  <c:v>12.7</c:v>
                </c:pt>
                <c:pt idx="3250">
                  <c:v>8.3819999999999997</c:v>
                </c:pt>
                <c:pt idx="3251">
                  <c:v>0</c:v>
                </c:pt>
                <c:pt idx="3252">
                  <c:v>1.778</c:v>
                </c:pt>
                <c:pt idx="3253">
                  <c:v>0</c:v>
                </c:pt>
                <c:pt idx="3254">
                  <c:v>5.08</c:v>
                </c:pt>
                <c:pt idx="3255">
                  <c:v>0</c:v>
                </c:pt>
                <c:pt idx="3256">
                  <c:v>0</c:v>
                </c:pt>
                <c:pt idx="3257">
                  <c:v>0</c:v>
                </c:pt>
                <c:pt idx="3258">
                  <c:v>0</c:v>
                </c:pt>
                <c:pt idx="3259">
                  <c:v>0</c:v>
                </c:pt>
                <c:pt idx="3260">
                  <c:v>0</c:v>
                </c:pt>
                <c:pt idx="3261">
                  <c:v>0</c:v>
                </c:pt>
                <c:pt idx="3262">
                  <c:v>0</c:v>
                </c:pt>
                <c:pt idx="3263">
                  <c:v>0</c:v>
                </c:pt>
                <c:pt idx="3264">
                  <c:v>0</c:v>
                </c:pt>
                <c:pt idx="3265">
                  <c:v>5.8419999999999996</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2.286</c:v>
                </c:pt>
                <c:pt idx="3281">
                  <c:v>0.254</c:v>
                </c:pt>
                <c:pt idx="3282">
                  <c:v>0</c:v>
                </c:pt>
                <c:pt idx="3283">
                  <c:v>0</c:v>
                </c:pt>
                <c:pt idx="3284">
                  <c:v>0</c:v>
                </c:pt>
                <c:pt idx="3285">
                  <c:v>0</c:v>
                </c:pt>
                <c:pt idx="3286">
                  <c:v>0</c:v>
                </c:pt>
                <c:pt idx="3287">
                  <c:v>0</c:v>
                </c:pt>
                <c:pt idx="3288">
                  <c:v>0</c:v>
                </c:pt>
                <c:pt idx="3289">
                  <c:v>0</c:v>
                </c:pt>
                <c:pt idx="3290">
                  <c:v>0</c:v>
                </c:pt>
                <c:pt idx="3291">
                  <c:v>0</c:v>
                </c:pt>
                <c:pt idx="3292">
                  <c:v>3.81</c:v>
                </c:pt>
                <c:pt idx="3293">
                  <c:v>0</c:v>
                </c:pt>
                <c:pt idx="3294">
                  <c:v>0</c:v>
                </c:pt>
                <c:pt idx="3295">
                  <c:v>0</c:v>
                </c:pt>
                <c:pt idx="3296">
                  <c:v>0</c:v>
                </c:pt>
                <c:pt idx="3297">
                  <c:v>0</c:v>
                </c:pt>
                <c:pt idx="3298">
                  <c:v>0</c:v>
                </c:pt>
                <c:pt idx="3299">
                  <c:v>0</c:v>
                </c:pt>
                <c:pt idx="3300">
                  <c:v>0</c:v>
                </c:pt>
                <c:pt idx="3301">
                  <c:v>7.1120000000000001</c:v>
                </c:pt>
                <c:pt idx="3302">
                  <c:v>13.208</c:v>
                </c:pt>
                <c:pt idx="3303">
                  <c:v>2.794</c:v>
                </c:pt>
                <c:pt idx="3304">
                  <c:v>0</c:v>
                </c:pt>
                <c:pt idx="3305">
                  <c:v>0</c:v>
                </c:pt>
                <c:pt idx="3306">
                  <c:v>0</c:v>
                </c:pt>
                <c:pt idx="3307">
                  <c:v>0</c:v>
                </c:pt>
                <c:pt idx="3308">
                  <c:v>0</c:v>
                </c:pt>
                <c:pt idx="3309">
                  <c:v>0.254</c:v>
                </c:pt>
                <c:pt idx="3310">
                  <c:v>0</c:v>
                </c:pt>
                <c:pt idx="3311">
                  <c:v>0</c:v>
                </c:pt>
                <c:pt idx="3312">
                  <c:v>2.032</c:v>
                </c:pt>
                <c:pt idx="3313">
                  <c:v>0</c:v>
                </c:pt>
                <c:pt idx="3314">
                  <c:v>0.50800000000000001</c:v>
                </c:pt>
                <c:pt idx="3315">
                  <c:v>0</c:v>
                </c:pt>
                <c:pt idx="3316">
                  <c:v>0</c:v>
                </c:pt>
                <c:pt idx="3317">
                  <c:v>0</c:v>
                </c:pt>
                <c:pt idx="3318">
                  <c:v>1.27</c:v>
                </c:pt>
                <c:pt idx="3319">
                  <c:v>0</c:v>
                </c:pt>
                <c:pt idx="3320">
                  <c:v>0</c:v>
                </c:pt>
                <c:pt idx="3321">
                  <c:v>0</c:v>
                </c:pt>
                <c:pt idx="3322">
                  <c:v>0</c:v>
                </c:pt>
                <c:pt idx="3323">
                  <c:v>0</c:v>
                </c:pt>
                <c:pt idx="3324">
                  <c:v>0</c:v>
                </c:pt>
                <c:pt idx="3325">
                  <c:v>0</c:v>
                </c:pt>
                <c:pt idx="3326">
                  <c:v>0</c:v>
                </c:pt>
                <c:pt idx="3327">
                  <c:v>0</c:v>
                </c:pt>
                <c:pt idx="3328">
                  <c:v>0</c:v>
                </c:pt>
                <c:pt idx="3329">
                  <c:v>0</c:v>
                </c:pt>
                <c:pt idx="3330">
                  <c:v>4.5720000000000001</c:v>
                </c:pt>
                <c:pt idx="3331">
                  <c:v>0</c:v>
                </c:pt>
                <c:pt idx="3332">
                  <c:v>0</c:v>
                </c:pt>
                <c:pt idx="3333">
                  <c:v>0</c:v>
                </c:pt>
                <c:pt idx="3334">
                  <c:v>0</c:v>
                </c:pt>
                <c:pt idx="3335">
                  <c:v>0</c:v>
                </c:pt>
                <c:pt idx="3336">
                  <c:v>0</c:v>
                </c:pt>
                <c:pt idx="3337">
                  <c:v>8.1280000000000001</c:v>
                </c:pt>
                <c:pt idx="3338">
                  <c:v>4.3179999999999996</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1.524</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1.27</c:v>
                </c:pt>
                <c:pt idx="3371">
                  <c:v>1.016</c:v>
                </c:pt>
                <c:pt idx="3372">
                  <c:v>0</c:v>
                </c:pt>
                <c:pt idx="3373">
                  <c:v>0.254</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0.50800000000000001</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8.6359999999999992</c:v>
                </c:pt>
                <c:pt idx="3458">
                  <c:v>0.254</c:v>
                </c:pt>
                <c:pt idx="3459">
                  <c:v>0</c:v>
                </c:pt>
                <c:pt idx="3460">
                  <c:v>0</c:v>
                </c:pt>
                <c:pt idx="3461">
                  <c:v>0</c:v>
                </c:pt>
                <c:pt idx="3462">
                  <c:v>0</c:v>
                </c:pt>
                <c:pt idx="3463">
                  <c:v>0</c:v>
                </c:pt>
                <c:pt idx="3464">
                  <c:v>0</c:v>
                </c:pt>
                <c:pt idx="3465">
                  <c:v>0</c:v>
                </c:pt>
                <c:pt idx="3466">
                  <c:v>0</c:v>
                </c:pt>
                <c:pt idx="3467">
                  <c:v>0</c:v>
                </c:pt>
                <c:pt idx="3468">
                  <c:v>8.3819999999999997</c:v>
                </c:pt>
                <c:pt idx="3469">
                  <c:v>0.50800000000000001</c:v>
                </c:pt>
                <c:pt idx="3470">
                  <c:v>0</c:v>
                </c:pt>
                <c:pt idx="3471">
                  <c:v>0</c:v>
                </c:pt>
                <c:pt idx="3472">
                  <c:v>0</c:v>
                </c:pt>
                <c:pt idx="3473">
                  <c:v>4.3179999999999996</c:v>
                </c:pt>
                <c:pt idx="3474">
                  <c:v>0.254</c:v>
                </c:pt>
                <c:pt idx="3475">
                  <c:v>0</c:v>
                </c:pt>
                <c:pt idx="3476">
                  <c:v>0</c:v>
                </c:pt>
                <c:pt idx="3477">
                  <c:v>0</c:v>
                </c:pt>
                <c:pt idx="3478">
                  <c:v>0.254</c:v>
                </c:pt>
                <c:pt idx="3479">
                  <c:v>1.016</c:v>
                </c:pt>
                <c:pt idx="3480">
                  <c:v>0</c:v>
                </c:pt>
                <c:pt idx="3481">
                  <c:v>0.254</c:v>
                </c:pt>
                <c:pt idx="3482">
                  <c:v>0</c:v>
                </c:pt>
                <c:pt idx="3483">
                  <c:v>0</c:v>
                </c:pt>
                <c:pt idx="3484">
                  <c:v>0</c:v>
                </c:pt>
                <c:pt idx="3485">
                  <c:v>3.048</c:v>
                </c:pt>
                <c:pt idx="3486">
                  <c:v>0</c:v>
                </c:pt>
                <c:pt idx="3487">
                  <c:v>0</c:v>
                </c:pt>
                <c:pt idx="3488">
                  <c:v>0</c:v>
                </c:pt>
                <c:pt idx="3489">
                  <c:v>16.510000000000002</c:v>
                </c:pt>
                <c:pt idx="3490">
                  <c:v>1.778</c:v>
                </c:pt>
                <c:pt idx="3491">
                  <c:v>0</c:v>
                </c:pt>
                <c:pt idx="3492">
                  <c:v>0.254</c:v>
                </c:pt>
                <c:pt idx="3493">
                  <c:v>9.3979999999999997</c:v>
                </c:pt>
                <c:pt idx="3494">
                  <c:v>0</c:v>
                </c:pt>
                <c:pt idx="3495">
                  <c:v>0</c:v>
                </c:pt>
                <c:pt idx="3496">
                  <c:v>2.032</c:v>
                </c:pt>
                <c:pt idx="3497">
                  <c:v>0.50800000000000001</c:v>
                </c:pt>
                <c:pt idx="3498">
                  <c:v>0</c:v>
                </c:pt>
                <c:pt idx="3499">
                  <c:v>0</c:v>
                </c:pt>
                <c:pt idx="3500">
                  <c:v>0</c:v>
                </c:pt>
                <c:pt idx="3501">
                  <c:v>3.81</c:v>
                </c:pt>
                <c:pt idx="3502">
                  <c:v>0</c:v>
                </c:pt>
                <c:pt idx="3503">
                  <c:v>0</c:v>
                </c:pt>
                <c:pt idx="3504">
                  <c:v>0</c:v>
                </c:pt>
                <c:pt idx="3505">
                  <c:v>0</c:v>
                </c:pt>
                <c:pt idx="3506">
                  <c:v>0</c:v>
                </c:pt>
                <c:pt idx="3507">
                  <c:v>5.08</c:v>
                </c:pt>
                <c:pt idx="3508">
                  <c:v>14.986000000000001</c:v>
                </c:pt>
                <c:pt idx="3509">
                  <c:v>0.254</c:v>
                </c:pt>
                <c:pt idx="3510">
                  <c:v>0</c:v>
                </c:pt>
                <c:pt idx="3511">
                  <c:v>1.016</c:v>
                </c:pt>
                <c:pt idx="3512">
                  <c:v>35.814</c:v>
                </c:pt>
                <c:pt idx="3513">
                  <c:v>13.97</c:v>
                </c:pt>
                <c:pt idx="3514">
                  <c:v>14.224</c:v>
                </c:pt>
                <c:pt idx="3515">
                  <c:v>1.778</c:v>
                </c:pt>
                <c:pt idx="3516">
                  <c:v>3.81</c:v>
                </c:pt>
                <c:pt idx="3517">
                  <c:v>0</c:v>
                </c:pt>
                <c:pt idx="3518">
                  <c:v>0</c:v>
                </c:pt>
                <c:pt idx="3519">
                  <c:v>0</c:v>
                </c:pt>
                <c:pt idx="3520">
                  <c:v>0</c:v>
                </c:pt>
                <c:pt idx="3521">
                  <c:v>0</c:v>
                </c:pt>
                <c:pt idx="3522">
                  <c:v>8.1280000000000001</c:v>
                </c:pt>
                <c:pt idx="3523">
                  <c:v>0.76200000000000001</c:v>
                </c:pt>
                <c:pt idx="3524">
                  <c:v>0</c:v>
                </c:pt>
                <c:pt idx="3525">
                  <c:v>5.08</c:v>
                </c:pt>
                <c:pt idx="3526">
                  <c:v>0</c:v>
                </c:pt>
                <c:pt idx="3527">
                  <c:v>1.27</c:v>
                </c:pt>
                <c:pt idx="3528">
                  <c:v>9.3979999999999997</c:v>
                </c:pt>
                <c:pt idx="3529">
                  <c:v>1.016</c:v>
                </c:pt>
                <c:pt idx="3530">
                  <c:v>0.50800000000000001</c:v>
                </c:pt>
                <c:pt idx="3531">
                  <c:v>0</c:v>
                </c:pt>
                <c:pt idx="3532">
                  <c:v>0</c:v>
                </c:pt>
                <c:pt idx="3533">
                  <c:v>0</c:v>
                </c:pt>
                <c:pt idx="3534">
                  <c:v>12.446</c:v>
                </c:pt>
                <c:pt idx="3535">
                  <c:v>16.510000000000002</c:v>
                </c:pt>
                <c:pt idx="3536">
                  <c:v>2.032</c:v>
                </c:pt>
                <c:pt idx="3537">
                  <c:v>0</c:v>
                </c:pt>
                <c:pt idx="3538">
                  <c:v>0</c:v>
                </c:pt>
                <c:pt idx="3539">
                  <c:v>0</c:v>
                </c:pt>
                <c:pt idx="3540">
                  <c:v>22.606000000000002</c:v>
                </c:pt>
                <c:pt idx="3541">
                  <c:v>7.3659999999999997</c:v>
                </c:pt>
                <c:pt idx="3542">
                  <c:v>2.286</c:v>
                </c:pt>
                <c:pt idx="3543">
                  <c:v>0</c:v>
                </c:pt>
                <c:pt idx="3544">
                  <c:v>0</c:v>
                </c:pt>
                <c:pt idx="3545">
                  <c:v>2.794</c:v>
                </c:pt>
                <c:pt idx="3546">
                  <c:v>0</c:v>
                </c:pt>
                <c:pt idx="3547">
                  <c:v>0</c:v>
                </c:pt>
                <c:pt idx="3548">
                  <c:v>13.462</c:v>
                </c:pt>
                <c:pt idx="3549">
                  <c:v>0</c:v>
                </c:pt>
                <c:pt idx="3550">
                  <c:v>0</c:v>
                </c:pt>
                <c:pt idx="3551">
                  <c:v>0</c:v>
                </c:pt>
                <c:pt idx="3552">
                  <c:v>17.78</c:v>
                </c:pt>
                <c:pt idx="3553">
                  <c:v>15.24</c:v>
                </c:pt>
                <c:pt idx="3554">
                  <c:v>7.8739999999999997</c:v>
                </c:pt>
                <c:pt idx="3555">
                  <c:v>0</c:v>
                </c:pt>
                <c:pt idx="3556">
                  <c:v>0.254</c:v>
                </c:pt>
                <c:pt idx="3557">
                  <c:v>0</c:v>
                </c:pt>
                <c:pt idx="3558">
                  <c:v>0</c:v>
                </c:pt>
                <c:pt idx="3559">
                  <c:v>0</c:v>
                </c:pt>
                <c:pt idx="3560">
                  <c:v>0</c:v>
                </c:pt>
                <c:pt idx="3561">
                  <c:v>0</c:v>
                </c:pt>
                <c:pt idx="3562">
                  <c:v>0</c:v>
                </c:pt>
                <c:pt idx="3563">
                  <c:v>0</c:v>
                </c:pt>
                <c:pt idx="3564">
                  <c:v>0</c:v>
                </c:pt>
                <c:pt idx="3565">
                  <c:v>0</c:v>
                </c:pt>
                <c:pt idx="3566">
                  <c:v>3.048</c:v>
                </c:pt>
                <c:pt idx="3567">
                  <c:v>1.27</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1.778</c:v>
                </c:pt>
                <c:pt idx="3597">
                  <c:v>0.76200000000000001</c:v>
                </c:pt>
                <c:pt idx="3598">
                  <c:v>7.62</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2.286</c:v>
                </c:pt>
                <c:pt idx="3632">
                  <c:v>0</c:v>
                </c:pt>
                <c:pt idx="3633">
                  <c:v>0</c:v>
                </c:pt>
                <c:pt idx="3634">
                  <c:v>0</c:v>
                </c:pt>
                <c:pt idx="3635">
                  <c:v>0</c:v>
                </c:pt>
                <c:pt idx="3636">
                  <c:v>0</c:v>
                </c:pt>
                <c:pt idx="3637">
                  <c:v>0</c:v>
                </c:pt>
                <c:pt idx="3638">
                  <c:v>0</c:v>
                </c:pt>
                <c:pt idx="3639">
                  <c:v>0</c:v>
                </c:pt>
                <c:pt idx="3640">
                  <c:v>0</c:v>
                </c:pt>
                <c:pt idx="3641">
                  <c:v>1.016</c:v>
                </c:pt>
                <c:pt idx="3642">
                  <c:v>11.938000000000001</c:v>
                </c:pt>
                <c:pt idx="3643">
                  <c:v>3.048</c:v>
                </c:pt>
                <c:pt idx="3644">
                  <c:v>0</c:v>
                </c:pt>
                <c:pt idx="3645">
                  <c:v>0</c:v>
                </c:pt>
                <c:pt idx="3646">
                  <c:v>0.254</c:v>
                </c:pt>
                <c:pt idx="3647">
                  <c:v>7.62</c:v>
                </c:pt>
                <c:pt idx="3648">
                  <c:v>4.5720000000000001</c:v>
                </c:pt>
                <c:pt idx="3649">
                  <c:v>0</c:v>
                </c:pt>
                <c:pt idx="3650">
                  <c:v>1.524</c:v>
                </c:pt>
                <c:pt idx="3651">
                  <c:v>0</c:v>
                </c:pt>
                <c:pt idx="3652">
                  <c:v>0</c:v>
                </c:pt>
                <c:pt idx="3653">
                  <c:v>0</c:v>
                </c:pt>
                <c:pt idx="3654">
                  <c:v>0</c:v>
                </c:pt>
                <c:pt idx="3655">
                  <c:v>0</c:v>
                </c:pt>
                <c:pt idx="3656">
                  <c:v>0</c:v>
                </c:pt>
                <c:pt idx="3657">
                  <c:v>0</c:v>
                </c:pt>
                <c:pt idx="3658">
                  <c:v>3.048</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3.556</c:v>
                </c:pt>
                <c:pt idx="3676">
                  <c:v>0</c:v>
                </c:pt>
                <c:pt idx="3677">
                  <c:v>0</c:v>
                </c:pt>
                <c:pt idx="3678">
                  <c:v>0</c:v>
                </c:pt>
                <c:pt idx="3679">
                  <c:v>0</c:v>
                </c:pt>
                <c:pt idx="3680">
                  <c:v>0</c:v>
                </c:pt>
                <c:pt idx="3681">
                  <c:v>0</c:v>
                </c:pt>
                <c:pt idx="3682">
                  <c:v>0</c:v>
                </c:pt>
                <c:pt idx="3683">
                  <c:v>0</c:v>
                </c:pt>
                <c:pt idx="3684">
                  <c:v>0</c:v>
                </c:pt>
                <c:pt idx="3685">
                  <c:v>0</c:v>
                </c:pt>
                <c:pt idx="3686">
                  <c:v>8.89</c:v>
                </c:pt>
                <c:pt idx="3687">
                  <c:v>15.494</c:v>
                </c:pt>
                <c:pt idx="3688">
                  <c:v>0.50800000000000001</c:v>
                </c:pt>
                <c:pt idx="3689">
                  <c:v>0</c:v>
                </c:pt>
                <c:pt idx="3690">
                  <c:v>8.3819999999999997</c:v>
                </c:pt>
                <c:pt idx="3691">
                  <c:v>0</c:v>
                </c:pt>
                <c:pt idx="3692">
                  <c:v>0</c:v>
                </c:pt>
                <c:pt idx="3693">
                  <c:v>0</c:v>
                </c:pt>
                <c:pt idx="3694">
                  <c:v>0</c:v>
                </c:pt>
                <c:pt idx="3695">
                  <c:v>1.778</c:v>
                </c:pt>
                <c:pt idx="3696">
                  <c:v>6.8579999999999997</c:v>
                </c:pt>
                <c:pt idx="3697">
                  <c:v>0.50800000000000001</c:v>
                </c:pt>
                <c:pt idx="3698">
                  <c:v>0</c:v>
                </c:pt>
                <c:pt idx="3699">
                  <c:v>0</c:v>
                </c:pt>
                <c:pt idx="3700">
                  <c:v>0</c:v>
                </c:pt>
                <c:pt idx="3701">
                  <c:v>0</c:v>
                </c:pt>
                <c:pt idx="3702">
                  <c:v>0</c:v>
                </c:pt>
                <c:pt idx="3703">
                  <c:v>0</c:v>
                </c:pt>
                <c:pt idx="3704">
                  <c:v>0</c:v>
                </c:pt>
                <c:pt idx="3705">
                  <c:v>0</c:v>
                </c:pt>
                <c:pt idx="3706">
                  <c:v>0.50800000000000001</c:v>
                </c:pt>
                <c:pt idx="3707">
                  <c:v>0</c:v>
                </c:pt>
                <c:pt idx="3708">
                  <c:v>3.302</c:v>
                </c:pt>
                <c:pt idx="3709">
                  <c:v>0</c:v>
                </c:pt>
                <c:pt idx="3710">
                  <c:v>0</c:v>
                </c:pt>
                <c:pt idx="3711">
                  <c:v>1.016</c:v>
                </c:pt>
                <c:pt idx="3712">
                  <c:v>0</c:v>
                </c:pt>
                <c:pt idx="3713">
                  <c:v>0</c:v>
                </c:pt>
                <c:pt idx="3714">
                  <c:v>7.62</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1.778</c:v>
                </c:pt>
                <c:pt idx="3744">
                  <c:v>0</c:v>
                </c:pt>
                <c:pt idx="3745">
                  <c:v>5.8419999999999996</c:v>
                </c:pt>
                <c:pt idx="3746">
                  <c:v>3.048</c:v>
                </c:pt>
                <c:pt idx="3747">
                  <c:v>0</c:v>
                </c:pt>
                <c:pt idx="3748">
                  <c:v>0</c:v>
                </c:pt>
                <c:pt idx="3749">
                  <c:v>2.794</c:v>
                </c:pt>
                <c:pt idx="3750">
                  <c:v>0</c:v>
                </c:pt>
                <c:pt idx="3751">
                  <c:v>0</c:v>
                </c:pt>
                <c:pt idx="3752">
                  <c:v>0</c:v>
                </c:pt>
                <c:pt idx="3753">
                  <c:v>0</c:v>
                </c:pt>
                <c:pt idx="3754">
                  <c:v>0</c:v>
                </c:pt>
                <c:pt idx="3755">
                  <c:v>1.524</c:v>
                </c:pt>
                <c:pt idx="3756">
                  <c:v>0</c:v>
                </c:pt>
                <c:pt idx="3757">
                  <c:v>0</c:v>
                </c:pt>
                <c:pt idx="3758">
                  <c:v>0</c:v>
                </c:pt>
                <c:pt idx="3759">
                  <c:v>2.286</c:v>
                </c:pt>
                <c:pt idx="3760">
                  <c:v>0.254</c:v>
                </c:pt>
                <c:pt idx="3761">
                  <c:v>0.254</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2.286</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3.556</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6.6040000000000001</c:v>
                </c:pt>
                <c:pt idx="3823">
                  <c:v>4.3179999999999996</c:v>
                </c:pt>
                <c:pt idx="3824">
                  <c:v>0</c:v>
                </c:pt>
                <c:pt idx="3825">
                  <c:v>0.76200000000000001</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2.54</c:v>
                </c:pt>
                <c:pt idx="3845">
                  <c:v>1.016</c:v>
                </c:pt>
                <c:pt idx="3846">
                  <c:v>0</c:v>
                </c:pt>
                <c:pt idx="3847">
                  <c:v>0</c:v>
                </c:pt>
                <c:pt idx="3848">
                  <c:v>5.3339999999999996</c:v>
                </c:pt>
                <c:pt idx="3849">
                  <c:v>0</c:v>
                </c:pt>
                <c:pt idx="3850">
                  <c:v>1.016</c:v>
                </c:pt>
                <c:pt idx="3851">
                  <c:v>0</c:v>
                </c:pt>
                <c:pt idx="3852">
                  <c:v>5.8419999999999996</c:v>
                </c:pt>
                <c:pt idx="3853">
                  <c:v>0</c:v>
                </c:pt>
                <c:pt idx="3854">
                  <c:v>4.8259999999999996</c:v>
                </c:pt>
                <c:pt idx="3855">
                  <c:v>46.481999999999999</c:v>
                </c:pt>
                <c:pt idx="3856">
                  <c:v>4.0640000000000001</c:v>
                </c:pt>
                <c:pt idx="3857">
                  <c:v>0</c:v>
                </c:pt>
                <c:pt idx="3858">
                  <c:v>9.6519999999999992</c:v>
                </c:pt>
                <c:pt idx="3859">
                  <c:v>4.8259999999999996</c:v>
                </c:pt>
                <c:pt idx="3860">
                  <c:v>1.016</c:v>
                </c:pt>
                <c:pt idx="3861">
                  <c:v>0</c:v>
                </c:pt>
                <c:pt idx="3862">
                  <c:v>0</c:v>
                </c:pt>
                <c:pt idx="3863">
                  <c:v>0</c:v>
                </c:pt>
                <c:pt idx="3864">
                  <c:v>38.862000000000002</c:v>
                </c:pt>
                <c:pt idx="3865">
                  <c:v>82.55</c:v>
                </c:pt>
                <c:pt idx="3866">
                  <c:v>5.3339999999999996</c:v>
                </c:pt>
                <c:pt idx="3867">
                  <c:v>5.8419999999999996</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0</c:v>
                </c:pt>
                <c:pt idx="3881">
                  <c:v>0</c:v>
                </c:pt>
                <c:pt idx="3882">
                  <c:v>0</c:v>
                </c:pt>
                <c:pt idx="3883">
                  <c:v>0</c:v>
                </c:pt>
                <c:pt idx="3884">
                  <c:v>0</c:v>
                </c:pt>
                <c:pt idx="3885">
                  <c:v>0</c:v>
                </c:pt>
                <c:pt idx="3886">
                  <c:v>0</c:v>
                </c:pt>
                <c:pt idx="3887">
                  <c:v>0</c:v>
                </c:pt>
                <c:pt idx="3888">
                  <c:v>0</c:v>
                </c:pt>
                <c:pt idx="3889">
                  <c:v>2.032</c:v>
                </c:pt>
                <c:pt idx="3890">
                  <c:v>0</c:v>
                </c:pt>
                <c:pt idx="3891">
                  <c:v>4.3179999999999996</c:v>
                </c:pt>
                <c:pt idx="3892">
                  <c:v>16.256</c:v>
                </c:pt>
                <c:pt idx="3893">
                  <c:v>21.335999999999999</c:v>
                </c:pt>
                <c:pt idx="3894">
                  <c:v>0</c:v>
                </c:pt>
                <c:pt idx="3895">
                  <c:v>28.702000000000002</c:v>
                </c:pt>
                <c:pt idx="3896">
                  <c:v>0</c:v>
                </c:pt>
                <c:pt idx="3897">
                  <c:v>0</c:v>
                </c:pt>
                <c:pt idx="3898">
                  <c:v>2.54</c:v>
                </c:pt>
                <c:pt idx="3899">
                  <c:v>0</c:v>
                </c:pt>
                <c:pt idx="3900">
                  <c:v>0</c:v>
                </c:pt>
                <c:pt idx="3901">
                  <c:v>7.62</c:v>
                </c:pt>
                <c:pt idx="3902">
                  <c:v>6.35</c:v>
                </c:pt>
                <c:pt idx="3903">
                  <c:v>0</c:v>
                </c:pt>
                <c:pt idx="3904">
                  <c:v>0</c:v>
                </c:pt>
                <c:pt idx="3905">
                  <c:v>0</c:v>
                </c:pt>
                <c:pt idx="3906">
                  <c:v>0</c:v>
                </c:pt>
                <c:pt idx="3907">
                  <c:v>7.8739999999999997</c:v>
                </c:pt>
                <c:pt idx="3908">
                  <c:v>6.35</c:v>
                </c:pt>
                <c:pt idx="3909">
                  <c:v>1.778</c:v>
                </c:pt>
                <c:pt idx="3910">
                  <c:v>0.50800000000000001</c:v>
                </c:pt>
                <c:pt idx="3911">
                  <c:v>0</c:v>
                </c:pt>
                <c:pt idx="3912">
                  <c:v>3.556</c:v>
                </c:pt>
                <c:pt idx="3913">
                  <c:v>0</c:v>
                </c:pt>
                <c:pt idx="3914">
                  <c:v>0</c:v>
                </c:pt>
                <c:pt idx="3915">
                  <c:v>0</c:v>
                </c:pt>
                <c:pt idx="3916">
                  <c:v>0</c:v>
                </c:pt>
                <c:pt idx="3917">
                  <c:v>0</c:v>
                </c:pt>
                <c:pt idx="3918">
                  <c:v>0</c:v>
                </c:pt>
                <c:pt idx="3919">
                  <c:v>0</c:v>
                </c:pt>
                <c:pt idx="3920">
                  <c:v>0</c:v>
                </c:pt>
                <c:pt idx="3921">
                  <c:v>0</c:v>
                </c:pt>
                <c:pt idx="3922">
                  <c:v>0</c:v>
                </c:pt>
                <c:pt idx="3923">
                  <c:v>0</c:v>
                </c:pt>
                <c:pt idx="3924">
                  <c:v>2.54</c:v>
                </c:pt>
                <c:pt idx="3925">
                  <c:v>8.1280000000000001</c:v>
                </c:pt>
                <c:pt idx="3926">
                  <c:v>0</c:v>
                </c:pt>
                <c:pt idx="3927">
                  <c:v>0</c:v>
                </c:pt>
                <c:pt idx="3928">
                  <c:v>0</c:v>
                </c:pt>
                <c:pt idx="3929">
                  <c:v>0</c:v>
                </c:pt>
                <c:pt idx="3930">
                  <c:v>0</c:v>
                </c:pt>
                <c:pt idx="3931">
                  <c:v>0</c:v>
                </c:pt>
                <c:pt idx="3932">
                  <c:v>0</c:v>
                </c:pt>
                <c:pt idx="3933">
                  <c:v>0</c:v>
                </c:pt>
                <c:pt idx="3934">
                  <c:v>2.794</c:v>
                </c:pt>
                <c:pt idx="3935">
                  <c:v>4.8259999999999996</c:v>
                </c:pt>
                <c:pt idx="3936">
                  <c:v>25.908000000000001</c:v>
                </c:pt>
                <c:pt idx="3937">
                  <c:v>27.686</c:v>
                </c:pt>
                <c:pt idx="3938">
                  <c:v>1.016</c:v>
                </c:pt>
                <c:pt idx="3939">
                  <c:v>0</c:v>
                </c:pt>
                <c:pt idx="3940">
                  <c:v>0</c:v>
                </c:pt>
                <c:pt idx="3941">
                  <c:v>0</c:v>
                </c:pt>
                <c:pt idx="3942">
                  <c:v>2.286</c:v>
                </c:pt>
                <c:pt idx="3943">
                  <c:v>1.27</c:v>
                </c:pt>
                <c:pt idx="3944">
                  <c:v>50.8</c:v>
                </c:pt>
                <c:pt idx="3945">
                  <c:v>0</c:v>
                </c:pt>
                <c:pt idx="3946">
                  <c:v>0.50800000000000001</c:v>
                </c:pt>
                <c:pt idx="3947">
                  <c:v>0</c:v>
                </c:pt>
                <c:pt idx="3948">
                  <c:v>0</c:v>
                </c:pt>
                <c:pt idx="3949">
                  <c:v>0</c:v>
                </c:pt>
                <c:pt idx="3950">
                  <c:v>0</c:v>
                </c:pt>
                <c:pt idx="3951">
                  <c:v>0</c:v>
                </c:pt>
                <c:pt idx="3952">
                  <c:v>3.048</c:v>
                </c:pt>
                <c:pt idx="3953">
                  <c:v>0</c:v>
                </c:pt>
                <c:pt idx="3954">
                  <c:v>0</c:v>
                </c:pt>
                <c:pt idx="3955">
                  <c:v>21.335999999999999</c:v>
                </c:pt>
                <c:pt idx="3956">
                  <c:v>0.50800000000000001</c:v>
                </c:pt>
                <c:pt idx="3957">
                  <c:v>0</c:v>
                </c:pt>
                <c:pt idx="3958">
                  <c:v>2.032</c:v>
                </c:pt>
                <c:pt idx="3959">
                  <c:v>0</c:v>
                </c:pt>
                <c:pt idx="3960">
                  <c:v>0</c:v>
                </c:pt>
                <c:pt idx="3961">
                  <c:v>0</c:v>
                </c:pt>
                <c:pt idx="3962">
                  <c:v>0</c:v>
                </c:pt>
                <c:pt idx="3963">
                  <c:v>31.242000000000001</c:v>
                </c:pt>
                <c:pt idx="3964">
                  <c:v>5.5880000000000001</c:v>
                </c:pt>
                <c:pt idx="3965">
                  <c:v>1.27</c:v>
                </c:pt>
                <c:pt idx="3966">
                  <c:v>12.7</c:v>
                </c:pt>
                <c:pt idx="3967">
                  <c:v>6.0960000000000001</c:v>
                </c:pt>
                <c:pt idx="3968">
                  <c:v>18.795999999999999</c:v>
                </c:pt>
                <c:pt idx="3969">
                  <c:v>52.07</c:v>
                </c:pt>
                <c:pt idx="3970">
                  <c:v>7.3659999999999997</c:v>
                </c:pt>
                <c:pt idx="3971">
                  <c:v>6.6040000000000001</c:v>
                </c:pt>
                <c:pt idx="3972">
                  <c:v>29.21</c:v>
                </c:pt>
                <c:pt idx="3973">
                  <c:v>0</c:v>
                </c:pt>
                <c:pt idx="3974">
                  <c:v>8.3819999999999997</c:v>
                </c:pt>
                <c:pt idx="3975">
                  <c:v>0</c:v>
                </c:pt>
                <c:pt idx="3976">
                  <c:v>0</c:v>
                </c:pt>
                <c:pt idx="3977">
                  <c:v>19.558</c:v>
                </c:pt>
                <c:pt idx="3978">
                  <c:v>5.5880000000000001</c:v>
                </c:pt>
                <c:pt idx="3979">
                  <c:v>12.446</c:v>
                </c:pt>
                <c:pt idx="3980">
                  <c:v>6.35</c:v>
                </c:pt>
                <c:pt idx="3981">
                  <c:v>0</c:v>
                </c:pt>
                <c:pt idx="3982">
                  <c:v>0</c:v>
                </c:pt>
                <c:pt idx="3983">
                  <c:v>0</c:v>
                </c:pt>
                <c:pt idx="3984">
                  <c:v>0</c:v>
                </c:pt>
                <c:pt idx="3985">
                  <c:v>34.543999999999997</c:v>
                </c:pt>
                <c:pt idx="3986">
                  <c:v>24.384</c:v>
                </c:pt>
                <c:pt idx="3987">
                  <c:v>1.778</c:v>
                </c:pt>
                <c:pt idx="3988">
                  <c:v>0</c:v>
                </c:pt>
                <c:pt idx="3989">
                  <c:v>3.81</c:v>
                </c:pt>
                <c:pt idx="3990">
                  <c:v>0</c:v>
                </c:pt>
                <c:pt idx="3991">
                  <c:v>0</c:v>
                </c:pt>
                <c:pt idx="3992">
                  <c:v>3.81</c:v>
                </c:pt>
                <c:pt idx="3993">
                  <c:v>0</c:v>
                </c:pt>
                <c:pt idx="3994">
                  <c:v>4.5720000000000001</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8.89</c:v>
                </c:pt>
                <c:pt idx="4014">
                  <c:v>2.54</c:v>
                </c:pt>
                <c:pt idx="4015">
                  <c:v>10.922000000000001</c:v>
                </c:pt>
                <c:pt idx="4016">
                  <c:v>3.302</c:v>
                </c:pt>
                <c:pt idx="4017">
                  <c:v>0</c:v>
                </c:pt>
                <c:pt idx="4018">
                  <c:v>1.016</c:v>
                </c:pt>
                <c:pt idx="4019">
                  <c:v>0.254</c:v>
                </c:pt>
                <c:pt idx="4020">
                  <c:v>0</c:v>
                </c:pt>
                <c:pt idx="4021">
                  <c:v>0</c:v>
                </c:pt>
                <c:pt idx="4022">
                  <c:v>0</c:v>
                </c:pt>
                <c:pt idx="4023">
                  <c:v>0</c:v>
                </c:pt>
                <c:pt idx="4024">
                  <c:v>0</c:v>
                </c:pt>
                <c:pt idx="4025">
                  <c:v>0</c:v>
                </c:pt>
                <c:pt idx="4026">
                  <c:v>0</c:v>
                </c:pt>
                <c:pt idx="4027">
                  <c:v>0</c:v>
                </c:pt>
                <c:pt idx="4028">
                  <c:v>0</c:v>
                </c:pt>
                <c:pt idx="4029">
                  <c:v>0</c:v>
                </c:pt>
                <c:pt idx="4030">
                  <c:v>0</c:v>
                </c:pt>
                <c:pt idx="4031">
                  <c:v>4.5720000000000001</c:v>
                </c:pt>
                <c:pt idx="4032">
                  <c:v>0</c:v>
                </c:pt>
                <c:pt idx="4033">
                  <c:v>0</c:v>
                </c:pt>
                <c:pt idx="4034">
                  <c:v>0</c:v>
                </c:pt>
                <c:pt idx="4035">
                  <c:v>3.81</c:v>
                </c:pt>
                <c:pt idx="4036">
                  <c:v>3.556</c:v>
                </c:pt>
                <c:pt idx="4037">
                  <c:v>9.1440000000000001</c:v>
                </c:pt>
                <c:pt idx="4038">
                  <c:v>0</c:v>
                </c:pt>
                <c:pt idx="4039">
                  <c:v>0</c:v>
                </c:pt>
                <c:pt idx="4040">
                  <c:v>0</c:v>
                </c:pt>
                <c:pt idx="4041">
                  <c:v>0</c:v>
                </c:pt>
                <c:pt idx="4042">
                  <c:v>0</c:v>
                </c:pt>
                <c:pt idx="4043">
                  <c:v>0</c:v>
                </c:pt>
                <c:pt idx="4044">
                  <c:v>0</c:v>
                </c:pt>
                <c:pt idx="4045">
                  <c:v>8.6359999999999992</c:v>
                </c:pt>
                <c:pt idx="4046">
                  <c:v>0</c:v>
                </c:pt>
                <c:pt idx="4047">
                  <c:v>0</c:v>
                </c:pt>
                <c:pt idx="4048">
                  <c:v>0</c:v>
                </c:pt>
                <c:pt idx="4049">
                  <c:v>0</c:v>
                </c:pt>
                <c:pt idx="4050">
                  <c:v>0</c:v>
                </c:pt>
                <c:pt idx="4051">
                  <c:v>2.032</c:v>
                </c:pt>
                <c:pt idx="4052">
                  <c:v>0</c:v>
                </c:pt>
                <c:pt idx="4053">
                  <c:v>0</c:v>
                </c:pt>
                <c:pt idx="4054">
                  <c:v>0</c:v>
                </c:pt>
                <c:pt idx="4055">
                  <c:v>0</c:v>
                </c:pt>
                <c:pt idx="4056">
                  <c:v>8.3819999999999997</c:v>
                </c:pt>
                <c:pt idx="4057">
                  <c:v>13.462</c:v>
                </c:pt>
                <c:pt idx="4058">
                  <c:v>3.81</c:v>
                </c:pt>
                <c:pt idx="4059">
                  <c:v>0.76200000000000001</c:v>
                </c:pt>
                <c:pt idx="4060">
                  <c:v>19.303999999999998</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8.3819999999999997</c:v>
                </c:pt>
                <c:pt idx="4122">
                  <c:v>28.448</c:v>
                </c:pt>
                <c:pt idx="4123">
                  <c:v>0.254</c:v>
                </c:pt>
                <c:pt idx="4124">
                  <c:v>0</c:v>
                </c:pt>
                <c:pt idx="4125">
                  <c:v>0</c:v>
                </c:pt>
                <c:pt idx="4126">
                  <c:v>0</c:v>
                </c:pt>
                <c:pt idx="4127">
                  <c:v>0</c:v>
                </c:pt>
                <c:pt idx="4128">
                  <c:v>0</c:v>
                </c:pt>
                <c:pt idx="4129">
                  <c:v>0</c:v>
                </c:pt>
                <c:pt idx="4130">
                  <c:v>0</c:v>
                </c:pt>
                <c:pt idx="4131">
                  <c:v>0</c:v>
                </c:pt>
                <c:pt idx="4132">
                  <c:v>3.302</c:v>
                </c:pt>
                <c:pt idx="4133">
                  <c:v>0</c:v>
                </c:pt>
                <c:pt idx="4134">
                  <c:v>7.62</c:v>
                </c:pt>
                <c:pt idx="4135">
                  <c:v>0</c:v>
                </c:pt>
                <c:pt idx="4136">
                  <c:v>0</c:v>
                </c:pt>
                <c:pt idx="4137">
                  <c:v>0</c:v>
                </c:pt>
                <c:pt idx="4138">
                  <c:v>7.62</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6.0960000000000001</c:v>
                </c:pt>
                <c:pt idx="4156">
                  <c:v>0.254</c:v>
                </c:pt>
                <c:pt idx="4157">
                  <c:v>0.76200000000000001</c:v>
                </c:pt>
                <c:pt idx="4158">
                  <c:v>0</c:v>
                </c:pt>
                <c:pt idx="4159">
                  <c:v>0</c:v>
                </c:pt>
                <c:pt idx="4160">
                  <c:v>0</c:v>
                </c:pt>
                <c:pt idx="4161">
                  <c:v>0</c:v>
                </c:pt>
                <c:pt idx="4162">
                  <c:v>33.781999999999996</c:v>
                </c:pt>
                <c:pt idx="4163">
                  <c:v>18.795999999999999</c:v>
                </c:pt>
                <c:pt idx="4164">
                  <c:v>6.0960000000000001</c:v>
                </c:pt>
                <c:pt idx="4165">
                  <c:v>0</c:v>
                </c:pt>
                <c:pt idx="4166">
                  <c:v>0</c:v>
                </c:pt>
                <c:pt idx="4167">
                  <c:v>0</c:v>
                </c:pt>
                <c:pt idx="4168">
                  <c:v>0</c:v>
                </c:pt>
                <c:pt idx="4169">
                  <c:v>0</c:v>
                </c:pt>
                <c:pt idx="4170">
                  <c:v>0</c:v>
                </c:pt>
                <c:pt idx="4171">
                  <c:v>0</c:v>
                </c:pt>
                <c:pt idx="4172">
                  <c:v>0</c:v>
                </c:pt>
                <c:pt idx="4173">
                  <c:v>0</c:v>
                </c:pt>
                <c:pt idx="4174">
                  <c:v>10.922000000000001</c:v>
                </c:pt>
                <c:pt idx="4175">
                  <c:v>0</c:v>
                </c:pt>
                <c:pt idx="4176">
                  <c:v>0</c:v>
                </c:pt>
                <c:pt idx="4177">
                  <c:v>16.256</c:v>
                </c:pt>
                <c:pt idx="4178">
                  <c:v>1.778</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19.558</c:v>
                </c:pt>
                <c:pt idx="4197">
                  <c:v>13.462</c:v>
                </c:pt>
                <c:pt idx="4198">
                  <c:v>54.61</c:v>
                </c:pt>
                <c:pt idx="4199">
                  <c:v>15.747999999999999</c:v>
                </c:pt>
                <c:pt idx="4200">
                  <c:v>5.3339999999999996</c:v>
                </c:pt>
                <c:pt idx="4201">
                  <c:v>0</c:v>
                </c:pt>
                <c:pt idx="4202">
                  <c:v>0.50800000000000001</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10.414</c:v>
                </c:pt>
                <c:pt idx="4231">
                  <c:v>54.61</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1.016</c:v>
                </c:pt>
                <c:pt idx="4269">
                  <c:v>1.27</c:v>
                </c:pt>
                <c:pt idx="4270">
                  <c:v>0</c:v>
                </c:pt>
                <c:pt idx="4271">
                  <c:v>0</c:v>
                </c:pt>
                <c:pt idx="4272">
                  <c:v>0</c:v>
                </c:pt>
                <c:pt idx="4273">
                  <c:v>0</c:v>
                </c:pt>
                <c:pt idx="4274">
                  <c:v>12.954000000000001</c:v>
                </c:pt>
                <c:pt idx="4275">
                  <c:v>7.62</c:v>
                </c:pt>
                <c:pt idx="4276">
                  <c:v>0</c:v>
                </c:pt>
                <c:pt idx="4277">
                  <c:v>0</c:v>
                </c:pt>
                <c:pt idx="4278">
                  <c:v>0</c:v>
                </c:pt>
                <c:pt idx="4279">
                  <c:v>2.54</c:v>
                </c:pt>
                <c:pt idx="4280">
                  <c:v>17.018000000000001</c:v>
                </c:pt>
                <c:pt idx="4281">
                  <c:v>33.781999999999996</c:v>
                </c:pt>
                <c:pt idx="4282">
                  <c:v>5.5880000000000001</c:v>
                </c:pt>
                <c:pt idx="4283">
                  <c:v>3.556</c:v>
                </c:pt>
                <c:pt idx="4284">
                  <c:v>1.016</c:v>
                </c:pt>
                <c:pt idx="4285">
                  <c:v>0</c:v>
                </c:pt>
                <c:pt idx="4286">
                  <c:v>0</c:v>
                </c:pt>
                <c:pt idx="4287">
                  <c:v>0</c:v>
                </c:pt>
                <c:pt idx="4288">
                  <c:v>0</c:v>
                </c:pt>
                <c:pt idx="4289">
                  <c:v>0</c:v>
                </c:pt>
                <c:pt idx="4290">
                  <c:v>0</c:v>
                </c:pt>
                <c:pt idx="4291">
                  <c:v>0</c:v>
                </c:pt>
                <c:pt idx="4292">
                  <c:v>0</c:v>
                </c:pt>
                <c:pt idx="4293">
                  <c:v>1.27</c:v>
                </c:pt>
                <c:pt idx="4294">
                  <c:v>0</c:v>
                </c:pt>
                <c:pt idx="4295">
                  <c:v>0</c:v>
                </c:pt>
                <c:pt idx="4296">
                  <c:v>0</c:v>
                </c:pt>
                <c:pt idx="4297">
                  <c:v>16.763999999999999</c:v>
                </c:pt>
                <c:pt idx="4298">
                  <c:v>0.254</c:v>
                </c:pt>
                <c:pt idx="4299">
                  <c:v>3.81</c:v>
                </c:pt>
                <c:pt idx="4300">
                  <c:v>0</c:v>
                </c:pt>
                <c:pt idx="4301">
                  <c:v>0</c:v>
                </c:pt>
                <c:pt idx="4302">
                  <c:v>23.876000000000001</c:v>
                </c:pt>
                <c:pt idx="4303">
                  <c:v>0</c:v>
                </c:pt>
                <c:pt idx="4304">
                  <c:v>3.302</c:v>
                </c:pt>
                <c:pt idx="4305">
                  <c:v>0</c:v>
                </c:pt>
                <c:pt idx="4306">
                  <c:v>0</c:v>
                </c:pt>
                <c:pt idx="4307">
                  <c:v>0</c:v>
                </c:pt>
                <c:pt idx="4308">
                  <c:v>0</c:v>
                </c:pt>
                <c:pt idx="4309">
                  <c:v>0</c:v>
                </c:pt>
                <c:pt idx="4310">
                  <c:v>0</c:v>
                </c:pt>
                <c:pt idx="4311">
                  <c:v>1.27</c:v>
                </c:pt>
                <c:pt idx="4312">
                  <c:v>1.524</c:v>
                </c:pt>
                <c:pt idx="4313">
                  <c:v>0</c:v>
                </c:pt>
                <c:pt idx="4314">
                  <c:v>43.18</c:v>
                </c:pt>
                <c:pt idx="4315">
                  <c:v>29.718</c:v>
                </c:pt>
                <c:pt idx="4316">
                  <c:v>4.0640000000000001</c:v>
                </c:pt>
                <c:pt idx="4317">
                  <c:v>0</c:v>
                </c:pt>
                <c:pt idx="4318">
                  <c:v>0</c:v>
                </c:pt>
                <c:pt idx="4319">
                  <c:v>0</c:v>
                </c:pt>
                <c:pt idx="4320">
                  <c:v>0</c:v>
                </c:pt>
                <c:pt idx="4321">
                  <c:v>0</c:v>
                </c:pt>
                <c:pt idx="4322">
                  <c:v>0</c:v>
                </c:pt>
                <c:pt idx="4323">
                  <c:v>0</c:v>
                </c:pt>
                <c:pt idx="4324">
                  <c:v>1.27</c:v>
                </c:pt>
                <c:pt idx="4325">
                  <c:v>0</c:v>
                </c:pt>
                <c:pt idx="4326">
                  <c:v>0</c:v>
                </c:pt>
                <c:pt idx="4327">
                  <c:v>0</c:v>
                </c:pt>
                <c:pt idx="4328">
                  <c:v>1.016</c:v>
                </c:pt>
                <c:pt idx="4329">
                  <c:v>6.35</c:v>
                </c:pt>
                <c:pt idx="4330">
                  <c:v>1.778</c:v>
                </c:pt>
                <c:pt idx="4331">
                  <c:v>0.50800000000000001</c:v>
                </c:pt>
                <c:pt idx="4332">
                  <c:v>0</c:v>
                </c:pt>
                <c:pt idx="4333">
                  <c:v>0</c:v>
                </c:pt>
                <c:pt idx="4334">
                  <c:v>0</c:v>
                </c:pt>
                <c:pt idx="4335">
                  <c:v>0</c:v>
                </c:pt>
                <c:pt idx="4336">
                  <c:v>8.1280000000000001</c:v>
                </c:pt>
                <c:pt idx="4337">
                  <c:v>30.48</c:v>
                </c:pt>
                <c:pt idx="4338">
                  <c:v>1.524</c:v>
                </c:pt>
                <c:pt idx="4339">
                  <c:v>0</c:v>
                </c:pt>
                <c:pt idx="4340">
                  <c:v>2.54</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0.254</c:v>
                </c:pt>
                <c:pt idx="4364">
                  <c:v>4.0640000000000001</c:v>
                </c:pt>
                <c:pt idx="4365">
                  <c:v>0.254</c:v>
                </c:pt>
                <c:pt idx="4366">
                  <c:v>0</c:v>
                </c:pt>
                <c:pt idx="4367">
                  <c:v>0</c:v>
                </c:pt>
                <c:pt idx="4368">
                  <c:v>0</c:v>
                </c:pt>
                <c:pt idx="4369">
                  <c:v>0</c:v>
                </c:pt>
                <c:pt idx="4370">
                  <c:v>0</c:v>
                </c:pt>
                <c:pt idx="4371">
                  <c:v>0</c:v>
                </c:pt>
                <c:pt idx="4372">
                  <c:v>0</c:v>
                </c:pt>
                <c:pt idx="4373">
                  <c:v>0.76200000000000001</c:v>
                </c:pt>
                <c:pt idx="4374">
                  <c:v>0</c:v>
                </c:pt>
                <c:pt idx="4375">
                  <c:v>0</c:v>
                </c:pt>
                <c:pt idx="4376">
                  <c:v>0.254</c:v>
                </c:pt>
                <c:pt idx="4377">
                  <c:v>0.76200000000000001</c:v>
                </c:pt>
                <c:pt idx="4378">
                  <c:v>16.763999999999999</c:v>
                </c:pt>
                <c:pt idx="4379">
                  <c:v>0.254</c:v>
                </c:pt>
                <c:pt idx="4380">
                  <c:v>11.43</c:v>
                </c:pt>
                <c:pt idx="4381">
                  <c:v>3.556</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2.032</c:v>
                </c:pt>
                <c:pt idx="4398">
                  <c:v>0</c:v>
                </c:pt>
                <c:pt idx="4399">
                  <c:v>0</c:v>
                </c:pt>
                <c:pt idx="4400">
                  <c:v>0</c:v>
                </c:pt>
                <c:pt idx="4401">
                  <c:v>0</c:v>
                </c:pt>
                <c:pt idx="4402">
                  <c:v>0</c:v>
                </c:pt>
                <c:pt idx="4403">
                  <c:v>0</c:v>
                </c:pt>
                <c:pt idx="4404">
                  <c:v>0</c:v>
                </c:pt>
                <c:pt idx="4405">
                  <c:v>0</c:v>
                </c:pt>
                <c:pt idx="4406">
                  <c:v>0</c:v>
                </c:pt>
                <c:pt idx="4407">
                  <c:v>10.922000000000001</c:v>
                </c:pt>
                <c:pt idx="4408">
                  <c:v>0.50800000000000001</c:v>
                </c:pt>
                <c:pt idx="4409">
                  <c:v>1.016</c:v>
                </c:pt>
                <c:pt idx="4410">
                  <c:v>5.3339999999999996</c:v>
                </c:pt>
                <c:pt idx="4411">
                  <c:v>3.048</c:v>
                </c:pt>
                <c:pt idx="4412">
                  <c:v>0</c:v>
                </c:pt>
                <c:pt idx="4413">
                  <c:v>5.8419999999999996</c:v>
                </c:pt>
                <c:pt idx="4414">
                  <c:v>5.5880000000000001</c:v>
                </c:pt>
                <c:pt idx="4415">
                  <c:v>3.048</c:v>
                </c:pt>
                <c:pt idx="4416">
                  <c:v>0</c:v>
                </c:pt>
                <c:pt idx="4417">
                  <c:v>15.24</c:v>
                </c:pt>
                <c:pt idx="4418">
                  <c:v>15.747999999999999</c:v>
                </c:pt>
                <c:pt idx="4419">
                  <c:v>2.794</c:v>
                </c:pt>
                <c:pt idx="4420">
                  <c:v>0</c:v>
                </c:pt>
                <c:pt idx="4421">
                  <c:v>0</c:v>
                </c:pt>
                <c:pt idx="4422">
                  <c:v>0</c:v>
                </c:pt>
                <c:pt idx="4423">
                  <c:v>0</c:v>
                </c:pt>
                <c:pt idx="4424">
                  <c:v>1.778</c:v>
                </c:pt>
                <c:pt idx="4425">
                  <c:v>0</c:v>
                </c:pt>
                <c:pt idx="4426">
                  <c:v>0</c:v>
                </c:pt>
                <c:pt idx="4427">
                  <c:v>0</c:v>
                </c:pt>
                <c:pt idx="4428">
                  <c:v>0</c:v>
                </c:pt>
                <c:pt idx="4429">
                  <c:v>0</c:v>
                </c:pt>
                <c:pt idx="4430">
                  <c:v>0</c:v>
                </c:pt>
                <c:pt idx="4431">
                  <c:v>2.54</c:v>
                </c:pt>
                <c:pt idx="4432">
                  <c:v>2.286</c:v>
                </c:pt>
                <c:pt idx="4433">
                  <c:v>0</c:v>
                </c:pt>
                <c:pt idx="4434">
                  <c:v>0</c:v>
                </c:pt>
                <c:pt idx="4435">
                  <c:v>0</c:v>
                </c:pt>
                <c:pt idx="4436">
                  <c:v>0.76200000000000001</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3.81</c:v>
                </c:pt>
                <c:pt idx="4451">
                  <c:v>0</c:v>
                </c:pt>
                <c:pt idx="4452">
                  <c:v>0</c:v>
                </c:pt>
                <c:pt idx="4453">
                  <c:v>0</c:v>
                </c:pt>
                <c:pt idx="4454">
                  <c:v>0</c:v>
                </c:pt>
                <c:pt idx="4455">
                  <c:v>0</c:v>
                </c:pt>
                <c:pt idx="4456">
                  <c:v>0</c:v>
                </c:pt>
                <c:pt idx="4457">
                  <c:v>0</c:v>
                </c:pt>
                <c:pt idx="4458">
                  <c:v>0.254</c:v>
                </c:pt>
                <c:pt idx="4459">
                  <c:v>0</c:v>
                </c:pt>
                <c:pt idx="4460">
                  <c:v>0</c:v>
                </c:pt>
                <c:pt idx="4461">
                  <c:v>0</c:v>
                </c:pt>
                <c:pt idx="4462">
                  <c:v>0</c:v>
                </c:pt>
                <c:pt idx="4463">
                  <c:v>0</c:v>
                </c:pt>
                <c:pt idx="4464">
                  <c:v>8.6359999999999992</c:v>
                </c:pt>
                <c:pt idx="4465">
                  <c:v>0</c:v>
                </c:pt>
                <c:pt idx="4466">
                  <c:v>0</c:v>
                </c:pt>
                <c:pt idx="4467">
                  <c:v>0</c:v>
                </c:pt>
                <c:pt idx="4468">
                  <c:v>0</c:v>
                </c:pt>
                <c:pt idx="4469">
                  <c:v>0</c:v>
                </c:pt>
                <c:pt idx="4470">
                  <c:v>0</c:v>
                </c:pt>
                <c:pt idx="4471">
                  <c:v>0</c:v>
                </c:pt>
                <c:pt idx="4472">
                  <c:v>0</c:v>
                </c:pt>
                <c:pt idx="4473">
                  <c:v>0</c:v>
                </c:pt>
                <c:pt idx="4474">
                  <c:v>0</c:v>
                </c:pt>
                <c:pt idx="4475">
                  <c:v>0</c:v>
                </c:pt>
                <c:pt idx="4476">
                  <c:v>0</c:v>
                </c:pt>
                <c:pt idx="4477">
                  <c:v>0</c:v>
                </c:pt>
                <c:pt idx="4478">
                  <c:v>0</c:v>
                </c:pt>
                <c:pt idx="4479">
                  <c:v>0</c:v>
                </c:pt>
                <c:pt idx="4480">
                  <c:v>0</c:v>
                </c:pt>
                <c:pt idx="4481">
                  <c:v>1.778</c:v>
                </c:pt>
                <c:pt idx="4482">
                  <c:v>0</c:v>
                </c:pt>
                <c:pt idx="4483">
                  <c:v>0</c:v>
                </c:pt>
                <c:pt idx="4484">
                  <c:v>0.76200000000000001</c:v>
                </c:pt>
                <c:pt idx="4485">
                  <c:v>0</c:v>
                </c:pt>
                <c:pt idx="4486">
                  <c:v>0.50800000000000001</c:v>
                </c:pt>
                <c:pt idx="4487">
                  <c:v>3.048</c:v>
                </c:pt>
                <c:pt idx="4488">
                  <c:v>0</c:v>
                </c:pt>
                <c:pt idx="4489">
                  <c:v>0</c:v>
                </c:pt>
                <c:pt idx="4490">
                  <c:v>0</c:v>
                </c:pt>
                <c:pt idx="4491">
                  <c:v>0</c:v>
                </c:pt>
                <c:pt idx="4492">
                  <c:v>0</c:v>
                </c:pt>
                <c:pt idx="4493">
                  <c:v>0</c:v>
                </c:pt>
                <c:pt idx="4494">
                  <c:v>0</c:v>
                </c:pt>
                <c:pt idx="4495">
                  <c:v>0</c:v>
                </c:pt>
                <c:pt idx="4496">
                  <c:v>0</c:v>
                </c:pt>
                <c:pt idx="4497">
                  <c:v>0</c:v>
                </c:pt>
                <c:pt idx="4498">
                  <c:v>7.8739999999999997</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0.50800000000000001</c:v>
                </c:pt>
                <c:pt idx="4530">
                  <c:v>0</c:v>
                </c:pt>
                <c:pt idx="4531">
                  <c:v>0</c:v>
                </c:pt>
                <c:pt idx="4532">
                  <c:v>0.76200000000000001</c:v>
                </c:pt>
                <c:pt idx="4533">
                  <c:v>0.254</c:v>
                </c:pt>
                <c:pt idx="4534">
                  <c:v>3.048</c:v>
                </c:pt>
                <c:pt idx="4535">
                  <c:v>16.256</c:v>
                </c:pt>
                <c:pt idx="4536">
                  <c:v>20.32</c:v>
                </c:pt>
                <c:pt idx="4537">
                  <c:v>6.8579999999999997</c:v>
                </c:pt>
                <c:pt idx="4538">
                  <c:v>0.254</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0.50800000000000001</c:v>
                </c:pt>
                <c:pt idx="4559">
                  <c:v>5.3339999999999996</c:v>
                </c:pt>
                <c:pt idx="4560">
                  <c:v>0</c:v>
                </c:pt>
                <c:pt idx="4561">
                  <c:v>0</c:v>
                </c:pt>
                <c:pt idx="4562">
                  <c:v>0</c:v>
                </c:pt>
                <c:pt idx="4563">
                  <c:v>0</c:v>
                </c:pt>
                <c:pt idx="4564">
                  <c:v>0</c:v>
                </c:pt>
                <c:pt idx="4565">
                  <c:v>0</c:v>
                </c:pt>
                <c:pt idx="4566">
                  <c:v>0</c:v>
                </c:pt>
                <c:pt idx="4567">
                  <c:v>0</c:v>
                </c:pt>
                <c:pt idx="4568">
                  <c:v>0</c:v>
                </c:pt>
                <c:pt idx="4569">
                  <c:v>0</c:v>
                </c:pt>
                <c:pt idx="4570">
                  <c:v>0</c:v>
                </c:pt>
                <c:pt idx="4571">
                  <c:v>15.494</c:v>
                </c:pt>
                <c:pt idx="4572">
                  <c:v>0.50800000000000001</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1.016</c:v>
                </c:pt>
                <c:pt idx="4586">
                  <c:v>0.50800000000000001</c:v>
                </c:pt>
                <c:pt idx="4587">
                  <c:v>0</c:v>
                </c:pt>
                <c:pt idx="4588">
                  <c:v>0</c:v>
                </c:pt>
                <c:pt idx="4589">
                  <c:v>0</c:v>
                </c:pt>
                <c:pt idx="4590">
                  <c:v>0</c:v>
                </c:pt>
                <c:pt idx="4591">
                  <c:v>2.54</c:v>
                </c:pt>
                <c:pt idx="4592">
                  <c:v>0</c:v>
                </c:pt>
                <c:pt idx="4593">
                  <c:v>0</c:v>
                </c:pt>
                <c:pt idx="4594">
                  <c:v>0</c:v>
                </c:pt>
                <c:pt idx="4595">
                  <c:v>0</c:v>
                </c:pt>
                <c:pt idx="4596">
                  <c:v>6.35</c:v>
                </c:pt>
                <c:pt idx="4597">
                  <c:v>14.986000000000001</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7.62</c:v>
                </c:pt>
                <c:pt idx="4613">
                  <c:v>0</c:v>
                </c:pt>
                <c:pt idx="4614">
                  <c:v>1.016</c:v>
                </c:pt>
                <c:pt idx="4615">
                  <c:v>0</c:v>
                </c:pt>
                <c:pt idx="4616">
                  <c:v>1.524</c:v>
                </c:pt>
                <c:pt idx="4617">
                  <c:v>0</c:v>
                </c:pt>
                <c:pt idx="4618">
                  <c:v>0</c:v>
                </c:pt>
                <c:pt idx="4619">
                  <c:v>0</c:v>
                </c:pt>
                <c:pt idx="4620">
                  <c:v>9.9060000000000006</c:v>
                </c:pt>
                <c:pt idx="4621">
                  <c:v>3.556</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7.62</c:v>
                </c:pt>
                <c:pt idx="4640">
                  <c:v>0</c:v>
                </c:pt>
                <c:pt idx="4641">
                  <c:v>0</c:v>
                </c:pt>
                <c:pt idx="4642">
                  <c:v>0</c:v>
                </c:pt>
                <c:pt idx="4643">
                  <c:v>0</c:v>
                </c:pt>
                <c:pt idx="4644">
                  <c:v>0</c:v>
                </c:pt>
                <c:pt idx="4645">
                  <c:v>0.254</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20.065999999999999</c:v>
                </c:pt>
                <c:pt idx="4666">
                  <c:v>1.016</c:v>
                </c:pt>
                <c:pt idx="4667">
                  <c:v>0</c:v>
                </c:pt>
                <c:pt idx="4668">
                  <c:v>9.3979999999999997</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0</c:v>
                </c:pt>
                <c:pt idx="4685">
                  <c:v>0</c:v>
                </c:pt>
                <c:pt idx="4686">
                  <c:v>0</c:v>
                </c:pt>
                <c:pt idx="4687">
                  <c:v>0</c:v>
                </c:pt>
                <c:pt idx="4688">
                  <c:v>0</c:v>
                </c:pt>
                <c:pt idx="4689">
                  <c:v>0</c:v>
                </c:pt>
                <c:pt idx="4690">
                  <c:v>0</c:v>
                </c:pt>
                <c:pt idx="4691">
                  <c:v>0</c:v>
                </c:pt>
                <c:pt idx="4692">
                  <c:v>39.116</c:v>
                </c:pt>
                <c:pt idx="4693">
                  <c:v>17.526</c:v>
                </c:pt>
                <c:pt idx="4694">
                  <c:v>48.006</c:v>
                </c:pt>
                <c:pt idx="4695">
                  <c:v>81.787999999999997</c:v>
                </c:pt>
                <c:pt idx="4696">
                  <c:v>14.224</c:v>
                </c:pt>
                <c:pt idx="4697">
                  <c:v>0</c:v>
                </c:pt>
                <c:pt idx="4698">
                  <c:v>0.254</c:v>
                </c:pt>
                <c:pt idx="4699">
                  <c:v>0</c:v>
                </c:pt>
                <c:pt idx="4700">
                  <c:v>0</c:v>
                </c:pt>
                <c:pt idx="4701">
                  <c:v>1.27</c:v>
                </c:pt>
                <c:pt idx="4702">
                  <c:v>8.89</c:v>
                </c:pt>
                <c:pt idx="4703">
                  <c:v>6.0960000000000001</c:v>
                </c:pt>
                <c:pt idx="4704">
                  <c:v>14.731999999999999</c:v>
                </c:pt>
                <c:pt idx="4705">
                  <c:v>1.778</c:v>
                </c:pt>
                <c:pt idx="4706">
                  <c:v>6.8579999999999997</c:v>
                </c:pt>
                <c:pt idx="4707">
                  <c:v>0</c:v>
                </c:pt>
                <c:pt idx="4708">
                  <c:v>6.0960000000000001</c:v>
                </c:pt>
                <c:pt idx="4709">
                  <c:v>7.1120000000000001</c:v>
                </c:pt>
                <c:pt idx="4710">
                  <c:v>6.0960000000000001</c:v>
                </c:pt>
                <c:pt idx="4711">
                  <c:v>6.35</c:v>
                </c:pt>
                <c:pt idx="4712">
                  <c:v>0.76200000000000001</c:v>
                </c:pt>
                <c:pt idx="4713">
                  <c:v>0</c:v>
                </c:pt>
                <c:pt idx="4714">
                  <c:v>0.76200000000000001</c:v>
                </c:pt>
                <c:pt idx="4715">
                  <c:v>47.497999999999998</c:v>
                </c:pt>
                <c:pt idx="4716">
                  <c:v>22.606000000000002</c:v>
                </c:pt>
                <c:pt idx="4717">
                  <c:v>6.35</c:v>
                </c:pt>
                <c:pt idx="4718">
                  <c:v>2.794</c:v>
                </c:pt>
                <c:pt idx="4719">
                  <c:v>0</c:v>
                </c:pt>
                <c:pt idx="4720">
                  <c:v>0</c:v>
                </c:pt>
                <c:pt idx="4721">
                  <c:v>0</c:v>
                </c:pt>
                <c:pt idx="4722">
                  <c:v>0</c:v>
                </c:pt>
                <c:pt idx="4723">
                  <c:v>0</c:v>
                </c:pt>
                <c:pt idx="4724">
                  <c:v>0</c:v>
                </c:pt>
                <c:pt idx="4725">
                  <c:v>0</c:v>
                </c:pt>
                <c:pt idx="4726">
                  <c:v>0</c:v>
                </c:pt>
                <c:pt idx="4727">
                  <c:v>0</c:v>
                </c:pt>
                <c:pt idx="4728">
                  <c:v>16.256</c:v>
                </c:pt>
                <c:pt idx="4729">
                  <c:v>0</c:v>
                </c:pt>
                <c:pt idx="4730">
                  <c:v>0</c:v>
                </c:pt>
                <c:pt idx="4731">
                  <c:v>0</c:v>
                </c:pt>
                <c:pt idx="4732">
                  <c:v>0</c:v>
                </c:pt>
                <c:pt idx="4733">
                  <c:v>0</c:v>
                </c:pt>
                <c:pt idx="4734">
                  <c:v>0</c:v>
                </c:pt>
                <c:pt idx="4735">
                  <c:v>0</c:v>
                </c:pt>
                <c:pt idx="4736">
                  <c:v>0</c:v>
                </c:pt>
                <c:pt idx="4737">
                  <c:v>0</c:v>
                </c:pt>
                <c:pt idx="4738">
                  <c:v>0</c:v>
                </c:pt>
                <c:pt idx="4739">
                  <c:v>0.254</c:v>
                </c:pt>
                <c:pt idx="4740">
                  <c:v>0</c:v>
                </c:pt>
                <c:pt idx="4741">
                  <c:v>0</c:v>
                </c:pt>
                <c:pt idx="4742">
                  <c:v>0.254</c:v>
                </c:pt>
                <c:pt idx="4743">
                  <c:v>0</c:v>
                </c:pt>
                <c:pt idx="4744">
                  <c:v>0</c:v>
                </c:pt>
                <c:pt idx="4745">
                  <c:v>0</c:v>
                </c:pt>
                <c:pt idx="4746">
                  <c:v>3.302</c:v>
                </c:pt>
                <c:pt idx="4747">
                  <c:v>5.08</c:v>
                </c:pt>
                <c:pt idx="4748">
                  <c:v>0</c:v>
                </c:pt>
                <c:pt idx="4749">
                  <c:v>0</c:v>
                </c:pt>
                <c:pt idx="4750">
                  <c:v>0</c:v>
                </c:pt>
                <c:pt idx="4751">
                  <c:v>0</c:v>
                </c:pt>
                <c:pt idx="4752">
                  <c:v>0</c:v>
                </c:pt>
                <c:pt idx="4753">
                  <c:v>1.524</c:v>
                </c:pt>
                <c:pt idx="4754">
                  <c:v>5.3339999999999996</c:v>
                </c:pt>
                <c:pt idx="4755">
                  <c:v>0</c:v>
                </c:pt>
                <c:pt idx="4756">
                  <c:v>0</c:v>
                </c:pt>
                <c:pt idx="4757">
                  <c:v>0</c:v>
                </c:pt>
                <c:pt idx="4758">
                  <c:v>0.254</c:v>
                </c:pt>
                <c:pt idx="4759">
                  <c:v>0</c:v>
                </c:pt>
                <c:pt idx="4760">
                  <c:v>0</c:v>
                </c:pt>
                <c:pt idx="4761">
                  <c:v>16.510000000000002</c:v>
                </c:pt>
                <c:pt idx="4762">
                  <c:v>0.50800000000000001</c:v>
                </c:pt>
                <c:pt idx="4763">
                  <c:v>0</c:v>
                </c:pt>
                <c:pt idx="4764">
                  <c:v>0</c:v>
                </c:pt>
                <c:pt idx="4765">
                  <c:v>1.524</c:v>
                </c:pt>
                <c:pt idx="4766">
                  <c:v>0</c:v>
                </c:pt>
                <c:pt idx="4767">
                  <c:v>0</c:v>
                </c:pt>
                <c:pt idx="4768">
                  <c:v>8.3819999999999997</c:v>
                </c:pt>
                <c:pt idx="4769">
                  <c:v>1.27</c:v>
                </c:pt>
                <c:pt idx="4770">
                  <c:v>0</c:v>
                </c:pt>
                <c:pt idx="4771">
                  <c:v>2.032</c:v>
                </c:pt>
                <c:pt idx="4772">
                  <c:v>0</c:v>
                </c:pt>
                <c:pt idx="4773">
                  <c:v>0</c:v>
                </c:pt>
                <c:pt idx="4774">
                  <c:v>0</c:v>
                </c:pt>
                <c:pt idx="4775">
                  <c:v>0</c:v>
                </c:pt>
                <c:pt idx="4776">
                  <c:v>0</c:v>
                </c:pt>
                <c:pt idx="4777">
                  <c:v>0</c:v>
                </c:pt>
                <c:pt idx="4778">
                  <c:v>0</c:v>
                </c:pt>
                <c:pt idx="4779">
                  <c:v>0</c:v>
                </c:pt>
                <c:pt idx="4780">
                  <c:v>0</c:v>
                </c:pt>
                <c:pt idx="4781">
                  <c:v>8.1280000000000001</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3.81</c:v>
                </c:pt>
                <c:pt idx="4810">
                  <c:v>8.3819999999999997</c:v>
                </c:pt>
                <c:pt idx="4811">
                  <c:v>2.286</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5.08</c:v>
                </c:pt>
                <c:pt idx="4832">
                  <c:v>10.667999999999999</c:v>
                </c:pt>
                <c:pt idx="4833">
                  <c:v>7.62</c:v>
                </c:pt>
                <c:pt idx="4834">
                  <c:v>1.27</c:v>
                </c:pt>
                <c:pt idx="4835">
                  <c:v>0</c:v>
                </c:pt>
                <c:pt idx="4836">
                  <c:v>0</c:v>
                </c:pt>
                <c:pt idx="4837">
                  <c:v>0</c:v>
                </c:pt>
                <c:pt idx="4838">
                  <c:v>1.778</c:v>
                </c:pt>
                <c:pt idx="4839">
                  <c:v>0.76200000000000001</c:v>
                </c:pt>
                <c:pt idx="4840">
                  <c:v>5.5880000000000001</c:v>
                </c:pt>
                <c:pt idx="4841">
                  <c:v>0</c:v>
                </c:pt>
                <c:pt idx="4842">
                  <c:v>0</c:v>
                </c:pt>
                <c:pt idx="4843">
                  <c:v>0</c:v>
                </c:pt>
                <c:pt idx="4844">
                  <c:v>0</c:v>
                </c:pt>
                <c:pt idx="4845">
                  <c:v>0</c:v>
                </c:pt>
                <c:pt idx="4846">
                  <c:v>0</c:v>
                </c:pt>
                <c:pt idx="4847">
                  <c:v>8.89</c:v>
                </c:pt>
                <c:pt idx="4848">
                  <c:v>0</c:v>
                </c:pt>
                <c:pt idx="4849">
                  <c:v>0</c:v>
                </c:pt>
                <c:pt idx="4850">
                  <c:v>0</c:v>
                </c:pt>
                <c:pt idx="4851">
                  <c:v>0</c:v>
                </c:pt>
                <c:pt idx="4852">
                  <c:v>0</c:v>
                </c:pt>
                <c:pt idx="4853">
                  <c:v>0</c:v>
                </c:pt>
                <c:pt idx="4854">
                  <c:v>0</c:v>
                </c:pt>
                <c:pt idx="4855">
                  <c:v>0</c:v>
                </c:pt>
                <c:pt idx="4856">
                  <c:v>0</c:v>
                </c:pt>
                <c:pt idx="4857">
                  <c:v>19.05</c:v>
                </c:pt>
                <c:pt idx="4858">
                  <c:v>12.954000000000001</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0.76200000000000001</c:v>
                </c:pt>
                <c:pt idx="4879">
                  <c:v>0</c:v>
                </c:pt>
                <c:pt idx="4880">
                  <c:v>0</c:v>
                </c:pt>
                <c:pt idx="4881">
                  <c:v>0</c:v>
                </c:pt>
                <c:pt idx="4882">
                  <c:v>0</c:v>
                </c:pt>
                <c:pt idx="4883">
                  <c:v>9.1440000000000001</c:v>
                </c:pt>
                <c:pt idx="4884">
                  <c:v>11.43</c:v>
                </c:pt>
                <c:pt idx="4885">
                  <c:v>0.254</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3.048</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2.54</c:v>
                </c:pt>
                <c:pt idx="4927">
                  <c:v>0.50800000000000001</c:v>
                </c:pt>
                <c:pt idx="4928">
                  <c:v>0</c:v>
                </c:pt>
                <c:pt idx="4929">
                  <c:v>2.54</c:v>
                </c:pt>
                <c:pt idx="4930">
                  <c:v>77.47</c:v>
                </c:pt>
                <c:pt idx="4931">
                  <c:v>4.8259999999999996</c:v>
                </c:pt>
                <c:pt idx="4932">
                  <c:v>0</c:v>
                </c:pt>
                <c:pt idx="4933">
                  <c:v>0</c:v>
                </c:pt>
                <c:pt idx="4934">
                  <c:v>0</c:v>
                </c:pt>
                <c:pt idx="4935">
                  <c:v>0</c:v>
                </c:pt>
                <c:pt idx="4936">
                  <c:v>0</c:v>
                </c:pt>
                <c:pt idx="4937">
                  <c:v>0</c:v>
                </c:pt>
                <c:pt idx="4938">
                  <c:v>0</c:v>
                </c:pt>
                <c:pt idx="4939">
                  <c:v>0</c:v>
                </c:pt>
                <c:pt idx="4940">
                  <c:v>0</c:v>
                </c:pt>
                <c:pt idx="4941">
                  <c:v>0</c:v>
                </c:pt>
                <c:pt idx="4942">
                  <c:v>0</c:v>
                </c:pt>
                <c:pt idx="4943">
                  <c:v>0.254</c:v>
                </c:pt>
                <c:pt idx="4944">
                  <c:v>8.89</c:v>
                </c:pt>
                <c:pt idx="4945">
                  <c:v>0</c:v>
                </c:pt>
                <c:pt idx="4946">
                  <c:v>0</c:v>
                </c:pt>
                <c:pt idx="4947">
                  <c:v>0</c:v>
                </c:pt>
                <c:pt idx="4948">
                  <c:v>0</c:v>
                </c:pt>
                <c:pt idx="4949">
                  <c:v>2.54</c:v>
                </c:pt>
                <c:pt idx="4950">
                  <c:v>0</c:v>
                </c:pt>
                <c:pt idx="4951">
                  <c:v>0</c:v>
                </c:pt>
                <c:pt idx="4952">
                  <c:v>33.527999999999999</c:v>
                </c:pt>
                <c:pt idx="4953">
                  <c:v>10.667999999999999</c:v>
                </c:pt>
                <c:pt idx="4954">
                  <c:v>0</c:v>
                </c:pt>
                <c:pt idx="4955">
                  <c:v>7.1120000000000001</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9.6519999999999992</c:v>
                </c:pt>
                <c:pt idx="4972">
                  <c:v>0</c:v>
                </c:pt>
                <c:pt idx="4973">
                  <c:v>0</c:v>
                </c:pt>
                <c:pt idx="4974">
                  <c:v>0</c:v>
                </c:pt>
                <c:pt idx="4975">
                  <c:v>0</c:v>
                </c:pt>
                <c:pt idx="4976">
                  <c:v>0</c:v>
                </c:pt>
                <c:pt idx="4977">
                  <c:v>0</c:v>
                </c:pt>
                <c:pt idx="4978">
                  <c:v>0</c:v>
                </c:pt>
                <c:pt idx="4979">
                  <c:v>0</c:v>
                </c:pt>
                <c:pt idx="4980">
                  <c:v>0</c:v>
                </c:pt>
                <c:pt idx="4981">
                  <c:v>0</c:v>
                </c:pt>
                <c:pt idx="4982">
                  <c:v>14.224</c:v>
                </c:pt>
                <c:pt idx="4983">
                  <c:v>3.81</c:v>
                </c:pt>
                <c:pt idx="4984">
                  <c:v>0</c:v>
                </c:pt>
                <c:pt idx="4985">
                  <c:v>0</c:v>
                </c:pt>
                <c:pt idx="4986">
                  <c:v>0</c:v>
                </c:pt>
                <c:pt idx="4987">
                  <c:v>0</c:v>
                </c:pt>
                <c:pt idx="4988">
                  <c:v>0</c:v>
                </c:pt>
                <c:pt idx="4989">
                  <c:v>0</c:v>
                </c:pt>
                <c:pt idx="4990">
                  <c:v>0</c:v>
                </c:pt>
                <c:pt idx="4991">
                  <c:v>0</c:v>
                </c:pt>
                <c:pt idx="4992">
                  <c:v>5.3339999999999996</c:v>
                </c:pt>
                <c:pt idx="4993">
                  <c:v>14.731999999999999</c:v>
                </c:pt>
                <c:pt idx="4994">
                  <c:v>1.016</c:v>
                </c:pt>
                <c:pt idx="4995">
                  <c:v>0</c:v>
                </c:pt>
                <c:pt idx="4996">
                  <c:v>0</c:v>
                </c:pt>
                <c:pt idx="4997">
                  <c:v>0</c:v>
                </c:pt>
                <c:pt idx="4998">
                  <c:v>0</c:v>
                </c:pt>
                <c:pt idx="4999">
                  <c:v>0.50800000000000001</c:v>
                </c:pt>
                <c:pt idx="5000">
                  <c:v>10.16</c:v>
                </c:pt>
                <c:pt idx="5001">
                  <c:v>5.8419999999999996</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0.76200000000000001</c:v>
                </c:pt>
                <c:pt idx="5023">
                  <c:v>0</c:v>
                </c:pt>
                <c:pt idx="5024">
                  <c:v>0</c:v>
                </c:pt>
                <c:pt idx="5025">
                  <c:v>0</c:v>
                </c:pt>
                <c:pt idx="5026">
                  <c:v>2.54</c:v>
                </c:pt>
                <c:pt idx="5027">
                  <c:v>0</c:v>
                </c:pt>
                <c:pt idx="5028">
                  <c:v>0</c:v>
                </c:pt>
                <c:pt idx="5029">
                  <c:v>0</c:v>
                </c:pt>
                <c:pt idx="5030">
                  <c:v>1.778</c:v>
                </c:pt>
                <c:pt idx="5031">
                  <c:v>2.794</c:v>
                </c:pt>
                <c:pt idx="5032">
                  <c:v>0.76200000000000001</c:v>
                </c:pt>
                <c:pt idx="5033">
                  <c:v>1.524</c:v>
                </c:pt>
                <c:pt idx="5034">
                  <c:v>0.254</c:v>
                </c:pt>
                <c:pt idx="5035">
                  <c:v>3.556</c:v>
                </c:pt>
                <c:pt idx="5036">
                  <c:v>16.256</c:v>
                </c:pt>
                <c:pt idx="5037">
                  <c:v>10.922000000000001</c:v>
                </c:pt>
                <c:pt idx="5038">
                  <c:v>2.286</c:v>
                </c:pt>
                <c:pt idx="5039">
                  <c:v>1.27</c:v>
                </c:pt>
                <c:pt idx="5040">
                  <c:v>27.686</c:v>
                </c:pt>
                <c:pt idx="5041">
                  <c:v>15.494</c:v>
                </c:pt>
                <c:pt idx="5042">
                  <c:v>3.048</c:v>
                </c:pt>
                <c:pt idx="5043">
                  <c:v>3.302</c:v>
                </c:pt>
                <c:pt idx="5044">
                  <c:v>13.97</c:v>
                </c:pt>
                <c:pt idx="5045">
                  <c:v>25.146000000000001</c:v>
                </c:pt>
                <c:pt idx="5046">
                  <c:v>2.286</c:v>
                </c:pt>
                <c:pt idx="5047">
                  <c:v>4.8259999999999996</c:v>
                </c:pt>
                <c:pt idx="5048">
                  <c:v>0</c:v>
                </c:pt>
                <c:pt idx="5049">
                  <c:v>0</c:v>
                </c:pt>
                <c:pt idx="5050">
                  <c:v>0</c:v>
                </c:pt>
                <c:pt idx="5051">
                  <c:v>0</c:v>
                </c:pt>
                <c:pt idx="5052">
                  <c:v>0</c:v>
                </c:pt>
                <c:pt idx="5053">
                  <c:v>0</c:v>
                </c:pt>
                <c:pt idx="5054">
                  <c:v>0</c:v>
                </c:pt>
                <c:pt idx="5055">
                  <c:v>0</c:v>
                </c:pt>
                <c:pt idx="5056">
                  <c:v>0</c:v>
                </c:pt>
                <c:pt idx="5057">
                  <c:v>0</c:v>
                </c:pt>
                <c:pt idx="5058">
                  <c:v>0</c:v>
                </c:pt>
                <c:pt idx="5059">
                  <c:v>1.778</c:v>
                </c:pt>
                <c:pt idx="5060">
                  <c:v>19.303999999999998</c:v>
                </c:pt>
                <c:pt idx="5061">
                  <c:v>0</c:v>
                </c:pt>
                <c:pt idx="5062">
                  <c:v>0</c:v>
                </c:pt>
                <c:pt idx="5063">
                  <c:v>0</c:v>
                </c:pt>
                <c:pt idx="5064">
                  <c:v>0</c:v>
                </c:pt>
                <c:pt idx="5065">
                  <c:v>0</c:v>
                </c:pt>
                <c:pt idx="5066">
                  <c:v>0</c:v>
                </c:pt>
                <c:pt idx="5067">
                  <c:v>0</c:v>
                </c:pt>
                <c:pt idx="5068">
                  <c:v>0</c:v>
                </c:pt>
                <c:pt idx="5069">
                  <c:v>0</c:v>
                </c:pt>
                <c:pt idx="5070">
                  <c:v>6.35</c:v>
                </c:pt>
                <c:pt idx="5071">
                  <c:v>0</c:v>
                </c:pt>
                <c:pt idx="5072">
                  <c:v>0</c:v>
                </c:pt>
                <c:pt idx="5073">
                  <c:v>0</c:v>
                </c:pt>
                <c:pt idx="5074">
                  <c:v>0</c:v>
                </c:pt>
                <c:pt idx="5075">
                  <c:v>1.778</c:v>
                </c:pt>
                <c:pt idx="5076">
                  <c:v>6.0960000000000001</c:v>
                </c:pt>
                <c:pt idx="5077">
                  <c:v>0</c:v>
                </c:pt>
                <c:pt idx="5078">
                  <c:v>0</c:v>
                </c:pt>
                <c:pt idx="5079">
                  <c:v>0</c:v>
                </c:pt>
                <c:pt idx="5080">
                  <c:v>0</c:v>
                </c:pt>
                <c:pt idx="5081">
                  <c:v>0</c:v>
                </c:pt>
                <c:pt idx="5082">
                  <c:v>0</c:v>
                </c:pt>
                <c:pt idx="5083">
                  <c:v>0</c:v>
                </c:pt>
                <c:pt idx="5084">
                  <c:v>9.6519999999999992</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9.3979999999999997</c:v>
                </c:pt>
                <c:pt idx="5098">
                  <c:v>6.8579999999999997</c:v>
                </c:pt>
                <c:pt idx="5099">
                  <c:v>0</c:v>
                </c:pt>
                <c:pt idx="5100">
                  <c:v>0</c:v>
                </c:pt>
                <c:pt idx="5101">
                  <c:v>0</c:v>
                </c:pt>
                <c:pt idx="5102">
                  <c:v>2.286</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0.50800000000000001</c:v>
                </c:pt>
                <c:pt idx="5122">
                  <c:v>0.254</c:v>
                </c:pt>
                <c:pt idx="5123">
                  <c:v>0</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4.0640000000000001</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0.254</c:v>
                </c:pt>
                <c:pt idx="5159">
                  <c:v>0</c:v>
                </c:pt>
                <c:pt idx="5160">
                  <c:v>1.524</c:v>
                </c:pt>
                <c:pt idx="5161">
                  <c:v>3.048</c:v>
                </c:pt>
                <c:pt idx="5162">
                  <c:v>0.50800000000000001</c:v>
                </c:pt>
                <c:pt idx="5163">
                  <c:v>0.254</c:v>
                </c:pt>
                <c:pt idx="5164">
                  <c:v>1.524</c:v>
                </c:pt>
                <c:pt idx="5165">
                  <c:v>0</c:v>
                </c:pt>
                <c:pt idx="5166">
                  <c:v>0</c:v>
                </c:pt>
                <c:pt idx="5167">
                  <c:v>0</c:v>
                </c:pt>
                <c:pt idx="5168">
                  <c:v>0</c:v>
                </c:pt>
                <c:pt idx="5169">
                  <c:v>0</c:v>
                </c:pt>
                <c:pt idx="5170">
                  <c:v>6.0960000000000001</c:v>
                </c:pt>
                <c:pt idx="5171">
                  <c:v>0</c:v>
                </c:pt>
                <c:pt idx="5172">
                  <c:v>0</c:v>
                </c:pt>
                <c:pt idx="5173">
                  <c:v>0</c:v>
                </c:pt>
                <c:pt idx="5174">
                  <c:v>0.50800000000000001</c:v>
                </c:pt>
                <c:pt idx="5175">
                  <c:v>0</c:v>
                </c:pt>
                <c:pt idx="5176">
                  <c:v>14.478</c:v>
                </c:pt>
                <c:pt idx="5177">
                  <c:v>0</c:v>
                </c:pt>
                <c:pt idx="5178">
                  <c:v>0</c:v>
                </c:pt>
                <c:pt idx="5179">
                  <c:v>0</c:v>
                </c:pt>
                <c:pt idx="5180">
                  <c:v>0</c:v>
                </c:pt>
                <c:pt idx="5181">
                  <c:v>0</c:v>
                </c:pt>
                <c:pt idx="5182">
                  <c:v>0</c:v>
                </c:pt>
                <c:pt idx="5183">
                  <c:v>0</c:v>
                </c:pt>
                <c:pt idx="5184">
                  <c:v>0</c:v>
                </c:pt>
                <c:pt idx="5185">
                  <c:v>0</c:v>
                </c:pt>
                <c:pt idx="5186">
                  <c:v>0</c:v>
                </c:pt>
                <c:pt idx="5187">
                  <c:v>0</c:v>
                </c:pt>
                <c:pt idx="5188">
                  <c:v>2.032</c:v>
                </c:pt>
                <c:pt idx="5189">
                  <c:v>0.76200000000000001</c:v>
                </c:pt>
                <c:pt idx="5190">
                  <c:v>1.524</c:v>
                </c:pt>
                <c:pt idx="5191">
                  <c:v>0</c:v>
                </c:pt>
                <c:pt idx="5192">
                  <c:v>2.286</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1.778</c:v>
                </c:pt>
                <c:pt idx="5221">
                  <c:v>0</c:v>
                </c:pt>
                <c:pt idx="5222">
                  <c:v>0.50800000000000001</c:v>
                </c:pt>
                <c:pt idx="5223">
                  <c:v>0</c:v>
                </c:pt>
                <c:pt idx="5224">
                  <c:v>0</c:v>
                </c:pt>
                <c:pt idx="5225">
                  <c:v>0</c:v>
                </c:pt>
                <c:pt idx="5226">
                  <c:v>0</c:v>
                </c:pt>
                <c:pt idx="5227">
                  <c:v>0</c:v>
                </c:pt>
                <c:pt idx="5228">
                  <c:v>0</c:v>
                </c:pt>
                <c:pt idx="5229">
                  <c:v>0</c:v>
                </c:pt>
                <c:pt idx="5230">
                  <c:v>0</c:v>
                </c:pt>
                <c:pt idx="5231">
                  <c:v>0</c:v>
                </c:pt>
                <c:pt idx="5232">
                  <c:v>0</c:v>
                </c:pt>
                <c:pt idx="5233">
                  <c:v>0</c:v>
                </c:pt>
                <c:pt idx="5234">
                  <c:v>0</c:v>
                </c:pt>
                <c:pt idx="5235">
                  <c:v>0</c:v>
                </c:pt>
                <c:pt idx="5236">
                  <c:v>3.048</c:v>
                </c:pt>
                <c:pt idx="5237">
                  <c:v>1.016</c:v>
                </c:pt>
                <c:pt idx="5238">
                  <c:v>4.0640000000000001</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7.62</c:v>
                </c:pt>
                <c:pt idx="5257">
                  <c:v>0</c:v>
                </c:pt>
                <c:pt idx="5258">
                  <c:v>0</c:v>
                </c:pt>
                <c:pt idx="5259">
                  <c:v>0</c:v>
                </c:pt>
                <c:pt idx="5260">
                  <c:v>0</c:v>
                </c:pt>
                <c:pt idx="5261">
                  <c:v>0</c:v>
                </c:pt>
                <c:pt idx="5262">
                  <c:v>0</c:v>
                </c:pt>
                <c:pt idx="5263">
                  <c:v>0</c:v>
                </c:pt>
                <c:pt idx="5264">
                  <c:v>0</c:v>
                </c:pt>
                <c:pt idx="5265">
                  <c:v>0</c:v>
                </c:pt>
                <c:pt idx="5266">
                  <c:v>0</c:v>
                </c:pt>
                <c:pt idx="5267">
                  <c:v>0</c:v>
                </c:pt>
                <c:pt idx="5268">
                  <c:v>0</c:v>
                </c:pt>
                <c:pt idx="5269">
                  <c:v>3.81</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8.1280000000000001</c:v>
                </c:pt>
                <c:pt idx="5290">
                  <c:v>0</c:v>
                </c:pt>
                <c:pt idx="5291">
                  <c:v>0</c:v>
                </c:pt>
                <c:pt idx="5292">
                  <c:v>0</c:v>
                </c:pt>
                <c:pt idx="5293">
                  <c:v>0</c:v>
                </c:pt>
                <c:pt idx="5294">
                  <c:v>0.76200000000000001</c:v>
                </c:pt>
                <c:pt idx="5295">
                  <c:v>3.302</c:v>
                </c:pt>
                <c:pt idx="5296">
                  <c:v>8.3819999999999997</c:v>
                </c:pt>
                <c:pt idx="5297">
                  <c:v>35.814</c:v>
                </c:pt>
                <c:pt idx="5298">
                  <c:v>33.781999999999996</c:v>
                </c:pt>
                <c:pt idx="5299">
                  <c:v>1.016</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0.76200000000000001</c:v>
                </c:pt>
                <c:pt idx="5319">
                  <c:v>0</c:v>
                </c:pt>
                <c:pt idx="5320">
                  <c:v>0</c:v>
                </c:pt>
                <c:pt idx="5321">
                  <c:v>1.524</c:v>
                </c:pt>
                <c:pt idx="5322">
                  <c:v>0</c:v>
                </c:pt>
                <c:pt idx="5323">
                  <c:v>0</c:v>
                </c:pt>
                <c:pt idx="5324">
                  <c:v>0.76200000000000001</c:v>
                </c:pt>
                <c:pt idx="5325">
                  <c:v>0</c:v>
                </c:pt>
                <c:pt idx="5326">
                  <c:v>0.76200000000000001</c:v>
                </c:pt>
                <c:pt idx="5327">
                  <c:v>0</c:v>
                </c:pt>
                <c:pt idx="5328">
                  <c:v>0</c:v>
                </c:pt>
                <c:pt idx="5329">
                  <c:v>0</c:v>
                </c:pt>
                <c:pt idx="5330">
                  <c:v>0</c:v>
                </c:pt>
                <c:pt idx="5331">
                  <c:v>0.76200000000000001</c:v>
                </c:pt>
                <c:pt idx="5332">
                  <c:v>2.032</c:v>
                </c:pt>
                <c:pt idx="5333">
                  <c:v>0</c:v>
                </c:pt>
                <c:pt idx="5334">
                  <c:v>0</c:v>
                </c:pt>
                <c:pt idx="5335">
                  <c:v>13.715999999999999</c:v>
                </c:pt>
                <c:pt idx="5336">
                  <c:v>19.05</c:v>
                </c:pt>
                <c:pt idx="5337">
                  <c:v>7.62</c:v>
                </c:pt>
                <c:pt idx="5338">
                  <c:v>80.772000000000006</c:v>
                </c:pt>
                <c:pt idx="5339">
                  <c:v>6.35</c:v>
                </c:pt>
                <c:pt idx="5340">
                  <c:v>28.956</c:v>
                </c:pt>
                <c:pt idx="5341">
                  <c:v>3.556</c:v>
                </c:pt>
                <c:pt idx="5342">
                  <c:v>0</c:v>
                </c:pt>
                <c:pt idx="5343">
                  <c:v>0</c:v>
                </c:pt>
                <c:pt idx="5344">
                  <c:v>0</c:v>
                </c:pt>
                <c:pt idx="5345">
                  <c:v>0</c:v>
                </c:pt>
                <c:pt idx="5346">
                  <c:v>0.76200000000000001</c:v>
                </c:pt>
                <c:pt idx="5347">
                  <c:v>0</c:v>
                </c:pt>
                <c:pt idx="5348">
                  <c:v>0.254</c:v>
                </c:pt>
                <c:pt idx="5349">
                  <c:v>0</c:v>
                </c:pt>
                <c:pt idx="5350">
                  <c:v>0</c:v>
                </c:pt>
                <c:pt idx="5351">
                  <c:v>0</c:v>
                </c:pt>
                <c:pt idx="5352">
                  <c:v>0</c:v>
                </c:pt>
                <c:pt idx="5353">
                  <c:v>0</c:v>
                </c:pt>
                <c:pt idx="5354">
                  <c:v>0</c:v>
                </c:pt>
                <c:pt idx="5355">
                  <c:v>0</c:v>
                </c:pt>
                <c:pt idx="5356">
                  <c:v>23.876000000000001</c:v>
                </c:pt>
                <c:pt idx="5357">
                  <c:v>53.34</c:v>
                </c:pt>
                <c:pt idx="5358">
                  <c:v>18.288</c:v>
                </c:pt>
                <c:pt idx="5359">
                  <c:v>2.286</c:v>
                </c:pt>
                <c:pt idx="5360">
                  <c:v>48.768000000000001</c:v>
                </c:pt>
                <c:pt idx="5361">
                  <c:v>0</c:v>
                </c:pt>
                <c:pt idx="5362">
                  <c:v>0</c:v>
                </c:pt>
                <c:pt idx="5363">
                  <c:v>0</c:v>
                </c:pt>
                <c:pt idx="5364">
                  <c:v>19.558</c:v>
                </c:pt>
                <c:pt idx="5365">
                  <c:v>23.622</c:v>
                </c:pt>
                <c:pt idx="5366">
                  <c:v>9.1440000000000001</c:v>
                </c:pt>
                <c:pt idx="5367">
                  <c:v>4.3179999999999996</c:v>
                </c:pt>
                <c:pt idx="5368">
                  <c:v>5.8419999999999996</c:v>
                </c:pt>
                <c:pt idx="5369">
                  <c:v>0.50800000000000001</c:v>
                </c:pt>
                <c:pt idx="5370">
                  <c:v>3.048</c:v>
                </c:pt>
                <c:pt idx="5371">
                  <c:v>32.765999999999998</c:v>
                </c:pt>
                <c:pt idx="5372">
                  <c:v>8.89</c:v>
                </c:pt>
                <c:pt idx="5373">
                  <c:v>3.81</c:v>
                </c:pt>
                <c:pt idx="5374">
                  <c:v>13.208</c:v>
                </c:pt>
                <c:pt idx="5375">
                  <c:v>7.8739999999999997</c:v>
                </c:pt>
                <c:pt idx="5376">
                  <c:v>0.76200000000000001</c:v>
                </c:pt>
                <c:pt idx="5377">
                  <c:v>0.76200000000000001</c:v>
                </c:pt>
                <c:pt idx="5378">
                  <c:v>49.783999999999999</c:v>
                </c:pt>
                <c:pt idx="5379">
                  <c:v>23.876000000000001</c:v>
                </c:pt>
                <c:pt idx="5380">
                  <c:v>30.988</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4.0640000000000001</c:v>
                </c:pt>
                <c:pt idx="5398">
                  <c:v>2.032</c:v>
                </c:pt>
                <c:pt idx="5399">
                  <c:v>0</c:v>
                </c:pt>
                <c:pt idx="5400">
                  <c:v>8.3819999999999997</c:v>
                </c:pt>
                <c:pt idx="5401">
                  <c:v>0</c:v>
                </c:pt>
                <c:pt idx="5402">
                  <c:v>0</c:v>
                </c:pt>
                <c:pt idx="5403">
                  <c:v>0</c:v>
                </c:pt>
                <c:pt idx="5404">
                  <c:v>0</c:v>
                </c:pt>
                <c:pt idx="5405">
                  <c:v>3.556</c:v>
                </c:pt>
                <c:pt idx="5406">
                  <c:v>23.114000000000001</c:v>
                </c:pt>
                <c:pt idx="5407">
                  <c:v>16.001999999999999</c:v>
                </c:pt>
                <c:pt idx="5408">
                  <c:v>44.45</c:v>
                </c:pt>
                <c:pt idx="5409">
                  <c:v>32.003999999999998</c:v>
                </c:pt>
                <c:pt idx="5410">
                  <c:v>8.3819999999999997</c:v>
                </c:pt>
                <c:pt idx="5411">
                  <c:v>8.6359999999999992</c:v>
                </c:pt>
                <c:pt idx="5412">
                  <c:v>29.21</c:v>
                </c:pt>
                <c:pt idx="5413">
                  <c:v>11.938000000000001</c:v>
                </c:pt>
                <c:pt idx="5414">
                  <c:v>0</c:v>
                </c:pt>
                <c:pt idx="5415">
                  <c:v>5.5880000000000001</c:v>
                </c:pt>
                <c:pt idx="5416">
                  <c:v>0</c:v>
                </c:pt>
                <c:pt idx="5417">
                  <c:v>0</c:v>
                </c:pt>
                <c:pt idx="5418">
                  <c:v>0</c:v>
                </c:pt>
                <c:pt idx="5419">
                  <c:v>0</c:v>
                </c:pt>
                <c:pt idx="5420">
                  <c:v>1.27</c:v>
                </c:pt>
                <c:pt idx="5421">
                  <c:v>0</c:v>
                </c:pt>
                <c:pt idx="5422">
                  <c:v>0</c:v>
                </c:pt>
                <c:pt idx="5423">
                  <c:v>0</c:v>
                </c:pt>
                <c:pt idx="5424">
                  <c:v>0</c:v>
                </c:pt>
                <c:pt idx="5425">
                  <c:v>0</c:v>
                </c:pt>
                <c:pt idx="5426">
                  <c:v>0</c:v>
                </c:pt>
                <c:pt idx="5427">
                  <c:v>0</c:v>
                </c:pt>
                <c:pt idx="5428">
                  <c:v>0</c:v>
                </c:pt>
                <c:pt idx="5429">
                  <c:v>0</c:v>
                </c:pt>
                <c:pt idx="5430">
                  <c:v>0</c:v>
                </c:pt>
                <c:pt idx="5431">
                  <c:v>2.286</c:v>
                </c:pt>
                <c:pt idx="5432">
                  <c:v>2.794</c:v>
                </c:pt>
                <c:pt idx="5433">
                  <c:v>0</c:v>
                </c:pt>
                <c:pt idx="5434">
                  <c:v>32.765999999999998</c:v>
                </c:pt>
                <c:pt idx="5435">
                  <c:v>1.778</c:v>
                </c:pt>
                <c:pt idx="5436">
                  <c:v>0</c:v>
                </c:pt>
                <c:pt idx="5437">
                  <c:v>0</c:v>
                </c:pt>
                <c:pt idx="5438">
                  <c:v>0</c:v>
                </c:pt>
                <c:pt idx="5439">
                  <c:v>0</c:v>
                </c:pt>
                <c:pt idx="5440">
                  <c:v>7.8739999999999997</c:v>
                </c:pt>
                <c:pt idx="5441">
                  <c:v>19.558</c:v>
                </c:pt>
                <c:pt idx="5442">
                  <c:v>12.446</c:v>
                </c:pt>
                <c:pt idx="5443">
                  <c:v>6.35</c:v>
                </c:pt>
                <c:pt idx="5444">
                  <c:v>0</c:v>
                </c:pt>
                <c:pt idx="5445">
                  <c:v>3.048</c:v>
                </c:pt>
                <c:pt idx="5446">
                  <c:v>0</c:v>
                </c:pt>
                <c:pt idx="5447">
                  <c:v>0</c:v>
                </c:pt>
                <c:pt idx="5448">
                  <c:v>0</c:v>
                </c:pt>
                <c:pt idx="5449">
                  <c:v>8.1280000000000001</c:v>
                </c:pt>
                <c:pt idx="5450">
                  <c:v>0</c:v>
                </c:pt>
                <c:pt idx="5451">
                  <c:v>0</c:v>
                </c:pt>
                <c:pt idx="5452">
                  <c:v>7.3659999999999997</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11.683999999999999</c:v>
                </c:pt>
                <c:pt idx="5466">
                  <c:v>11.938000000000001</c:v>
                </c:pt>
                <c:pt idx="5467">
                  <c:v>0</c:v>
                </c:pt>
                <c:pt idx="5468">
                  <c:v>0</c:v>
                </c:pt>
                <c:pt idx="5469">
                  <c:v>0</c:v>
                </c:pt>
                <c:pt idx="5470">
                  <c:v>0</c:v>
                </c:pt>
                <c:pt idx="5471">
                  <c:v>1.524</c:v>
                </c:pt>
                <c:pt idx="5472">
                  <c:v>0</c:v>
                </c:pt>
                <c:pt idx="5473">
                  <c:v>0</c:v>
                </c:pt>
                <c:pt idx="5474">
                  <c:v>0</c:v>
                </c:pt>
                <c:pt idx="5475">
                  <c:v>0</c:v>
                </c:pt>
                <c:pt idx="5476">
                  <c:v>0</c:v>
                </c:pt>
                <c:pt idx="5477">
                  <c:v>0</c:v>
                </c:pt>
                <c:pt idx="5478">
                  <c:v>0</c:v>
                </c:pt>
                <c:pt idx="5479">
                  <c:v>0</c:v>
                </c:pt>
                <c:pt idx="5480">
                  <c:v>0</c:v>
                </c:pt>
                <c:pt idx="5481">
                  <c:v>8.6359999999999992</c:v>
                </c:pt>
                <c:pt idx="5482">
                  <c:v>1.016</c:v>
                </c:pt>
                <c:pt idx="5483">
                  <c:v>0</c:v>
                </c:pt>
                <c:pt idx="5484">
                  <c:v>3.302</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0</c:v>
                </c:pt>
                <c:pt idx="5499">
                  <c:v>0</c:v>
                </c:pt>
                <c:pt idx="5500">
                  <c:v>0</c:v>
                </c:pt>
                <c:pt idx="5501">
                  <c:v>0</c:v>
                </c:pt>
                <c:pt idx="5502">
                  <c:v>0</c:v>
                </c:pt>
                <c:pt idx="5503">
                  <c:v>9.6519999999999992</c:v>
                </c:pt>
                <c:pt idx="5504">
                  <c:v>3.048</c:v>
                </c:pt>
                <c:pt idx="5505">
                  <c:v>0</c:v>
                </c:pt>
                <c:pt idx="5506">
                  <c:v>0</c:v>
                </c:pt>
                <c:pt idx="5507">
                  <c:v>0</c:v>
                </c:pt>
                <c:pt idx="5508">
                  <c:v>0</c:v>
                </c:pt>
                <c:pt idx="5509">
                  <c:v>28.448</c:v>
                </c:pt>
                <c:pt idx="5510">
                  <c:v>1.27</c:v>
                </c:pt>
                <c:pt idx="5511">
                  <c:v>0</c:v>
                </c:pt>
                <c:pt idx="5512">
                  <c:v>0</c:v>
                </c:pt>
                <c:pt idx="5513">
                  <c:v>3.81</c:v>
                </c:pt>
                <c:pt idx="5514">
                  <c:v>15.494</c:v>
                </c:pt>
                <c:pt idx="5515">
                  <c:v>2.54</c:v>
                </c:pt>
                <c:pt idx="5516">
                  <c:v>0.254</c:v>
                </c:pt>
                <c:pt idx="5517">
                  <c:v>1.524</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4.3179999999999996</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3.048</c:v>
                </c:pt>
                <c:pt idx="5584">
                  <c:v>0</c:v>
                </c:pt>
                <c:pt idx="5585">
                  <c:v>0.254</c:v>
                </c:pt>
                <c:pt idx="5586">
                  <c:v>4.3179999999999996</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2.032</c:v>
                </c:pt>
                <c:pt idx="5636">
                  <c:v>24.891999999999999</c:v>
                </c:pt>
                <c:pt idx="5637">
                  <c:v>1.778</c:v>
                </c:pt>
                <c:pt idx="5638">
                  <c:v>0</c:v>
                </c:pt>
                <c:pt idx="5639">
                  <c:v>0</c:v>
                </c:pt>
                <c:pt idx="5640">
                  <c:v>0.76200000000000001</c:v>
                </c:pt>
                <c:pt idx="5641">
                  <c:v>0.254</c:v>
                </c:pt>
                <c:pt idx="5642">
                  <c:v>1.016</c:v>
                </c:pt>
                <c:pt idx="5643">
                  <c:v>0</c:v>
                </c:pt>
                <c:pt idx="5644">
                  <c:v>0</c:v>
                </c:pt>
                <c:pt idx="5645">
                  <c:v>8.1280000000000001</c:v>
                </c:pt>
                <c:pt idx="5646">
                  <c:v>13.715999999999999</c:v>
                </c:pt>
                <c:pt idx="5647">
                  <c:v>2.286</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2.794</c:v>
                </c:pt>
                <c:pt idx="5674">
                  <c:v>7.8739999999999997</c:v>
                </c:pt>
                <c:pt idx="5675">
                  <c:v>0</c:v>
                </c:pt>
                <c:pt idx="5676">
                  <c:v>0</c:v>
                </c:pt>
                <c:pt idx="5677">
                  <c:v>0</c:v>
                </c:pt>
                <c:pt idx="5678">
                  <c:v>0</c:v>
                </c:pt>
                <c:pt idx="5679">
                  <c:v>0</c:v>
                </c:pt>
                <c:pt idx="5680">
                  <c:v>0</c:v>
                </c:pt>
                <c:pt idx="5681">
                  <c:v>0</c:v>
                </c:pt>
                <c:pt idx="5682">
                  <c:v>0</c:v>
                </c:pt>
                <c:pt idx="5683">
                  <c:v>0</c:v>
                </c:pt>
                <c:pt idx="5684">
                  <c:v>4.0640000000000001</c:v>
                </c:pt>
                <c:pt idx="5685">
                  <c:v>0</c:v>
                </c:pt>
                <c:pt idx="5686">
                  <c:v>0</c:v>
                </c:pt>
                <c:pt idx="5687">
                  <c:v>0</c:v>
                </c:pt>
                <c:pt idx="5688">
                  <c:v>0</c:v>
                </c:pt>
                <c:pt idx="5689">
                  <c:v>0</c:v>
                </c:pt>
                <c:pt idx="5690">
                  <c:v>3.81</c:v>
                </c:pt>
                <c:pt idx="5691">
                  <c:v>6.0960000000000001</c:v>
                </c:pt>
                <c:pt idx="5692">
                  <c:v>26.923999999999999</c:v>
                </c:pt>
                <c:pt idx="5693">
                  <c:v>0.76200000000000001</c:v>
                </c:pt>
                <c:pt idx="5694">
                  <c:v>0.50800000000000001</c:v>
                </c:pt>
                <c:pt idx="5695">
                  <c:v>0</c:v>
                </c:pt>
                <c:pt idx="5696">
                  <c:v>0</c:v>
                </c:pt>
                <c:pt idx="5697">
                  <c:v>0</c:v>
                </c:pt>
                <c:pt idx="5698">
                  <c:v>0.254</c:v>
                </c:pt>
                <c:pt idx="5699">
                  <c:v>2.54</c:v>
                </c:pt>
                <c:pt idx="5700">
                  <c:v>6.8579999999999997</c:v>
                </c:pt>
                <c:pt idx="5701">
                  <c:v>26.923999999999999</c:v>
                </c:pt>
                <c:pt idx="5702">
                  <c:v>0</c:v>
                </c:pt>
                <c:pt idx="5703">
                  <c:v>11.683999999999999</c:v>
                </c:pt>
                <c:pt idx="5704">
                  <c:v>4.8259999999999996</c:v>
                </c:pt>
                <c:pt idx="5705">
                  <c:v>0.76200000000000001</c:v>
                </c:pt>
                <c:pt idx="5706">
                  <c:v>15.747999999999999</c:v>
                </c:pt>
                <c:pt idx="5707">
                  <c:v>0.50800000000000001</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2.286</c:v>
                </c:pt>
                <c:pt idx="5725">
                  <c:v>0</c:v>
                </c:pt>
                <c:pt idx="5726">
                  <c:v>0</c:v>
                </c:pt>
                <c:pt idx="5727">
                  <c:v>7.3659999999999997</c:v>
                </c:pt>
                <c:pt idx="5728">
                  <c:v>1.778</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10.414</c:v>
                </c:pt>
                <c:pt idx="5747">
                  <c:v>6.6040000000000001</c:v>
                </c:pt>
                <c:pt idx="5748">
                  <c:v>0.254</c:v>
                </c:pt>
                <c:pt idx="5749">
                  <c:v>0</c:v>
                </c:pt>
                <c:pt idx="5750">
                  <c:v>0</c:v>
                </c:pt>
                <c:pt idx="5751">
                  <c:v>0</c:v>
                </c:pt>
                <c:pt idx="5752">
                  <c:v>0</c:v>
                </c:pt>
                <c:pt idx="5753">
                  <c:v>0</c:v>
                </c:pt>
                <c:pt idx="5754">
                  <c:v>0</c:v>
                </c:pt>
                <c:pt idx="5755">
                  <c:v>0</c:v>
                </c:pt>
                <c:pt idx="5756">
                  <c:v>0</c:v>
                </c:pt>
                <c:pt idx="5757">
                  <c:v>0</c:v>
                </c:pt>
                <c:pt idx="5758">
                  <c:v>0</c:v>
                </c:pt>
                <c:pt idx="5759">
                  <c:v>0</c:v>
                </c:pt>
                <c:pt idx="5760">
                  <c:v>0.50800000000000001</c:v>
                </c:pt>
                <c:pt idx="5761">
                  <c:v>17.526</c:v>
                </c:pt>
                <c:pt idx="5762">
                  <c:v>2.794</c:v>
                </c:pt>
                <c:pt idx="5763">
                  <c:v>0</c:v>
                </c:pt>
                <c:pt idx="5764">
                  <c:v>16.256</c:v>
                </c:pt>
                <c:pt idx="5765">
                  <c:v>3.556</c:v>
                </c:pt>
                <c:pt idx="5766">
                  <c:v>0</c:v>
                </c:pt>
                <c:pt idx="5767">
                  <c:v>0</c:v>
                </c:pt>
                <c:pt idx="5768">
                  <c:v>0</c:v>
                </c:pt>
                <c:pt idx="5769">
                  <c:v>0</c:v>
                </c:pt>
                <c:pt idx="5770">
                  <c:v>0</c:v>
                </c:pt>
                <c:pt idx="5771">
                  <c:v>42.671999999999997</c:v>
                </c:pt>
                <c:pt idx="5772">
                  <c:v>21.59</c:v>
                </c:pt>
                <c:pt idx="5773">
                  <c:v>0.76200000000000001</c:v>
                </c:pt>
                <c:pt idx="5774">
                  <c:v>26.923999999999999</c:v>
                </c:pt>
                <c:pt idx="5775">
                  <c:v>8.1280000000000001</c:v>
                </c:pt>
                <c:pt idx="5776">
                  <c:v>0</c:v>
                </c:pt>
                <c:pt idx="5777">
                  <c:v>0</c:v>
                </c:pt>
                <c:pt idx="5778">
                  <c:v>0</c:v>
                </c:pt>
                <c:pt idx="5779">
                  <c:v>0</c:v>
                </c:pt>
                <c:pt idx="5780">
                  <c:v>0.50800000000000001</c:v>
                </c:pt>
                <c:pt idx="5781">
                  <c:v>6.6040000000000001</c:v>
                </c:pt>
                <c:pt idx="5782">
                  <c:v>0</c:v>
                </c:pt>
                <c:pt idx="5783">
                  <c:v>0</c:v>
                </c:pt>
                <c:pt idx="5784">
                  <c:v>0</c:v>
                </c:pt>
                <c:pt idx="5785">
                  <c:v>0</c:v>
                </c:pt>
                <c:pt idx="5786">
                  <c:v>0</c:v>
                </c:pt>
                <c:pt idx="5787">
                  <c:v>11.176</c:v>
                </c:pt>
                <c:pt idx="5788">
                  <c:v>2.032</c:v>
                </c:pt>
                <c:pt idx="5789">
                  <c:v>0</c:v>
                </c:pt>
                <c:pt idx="5790">
                  <c:v>0</c:v>
                </c:pt>
                <c:pt idx="5791">
                  <c:v>0</c:v>
                </c:pt>
                <c:pt idx="5792">
                  <c:v>2.54</c:v>
                </c:pt>
                <c:pt idx="5793">
                  <c:v>12.446</c:v>
                </c:pt>
                <c:pt idx="5794">
                  <c:v>0</c:v>
                </c:pt>
                <c:pt idx="5795">
                  <c:v>0</c:v>
                </c:pt>
                <c:pt idx="5796">
                  <c:v>0</c:v>
                </c:pt>
                <c:pt idx="5797">
                  <c:v>0</c:v>
                </c:pt>
                <c:pt idx="5798">
                  <c:v>0</c:v>
                </c:pt>
                <c:pt idx="5799">
                  <c:v>0</c:v>
                </c:pt>
                <c:pt idx="5800">
                  <c:v>0</c:v>
                </c:pt>
                <c:pt idx="5801">
                  <c:v>0</c:v>
                </c:pt>
                <c:pt idx="5802">
                  <c:v>0</c:v>
                </c:pt>
                <c:pt idx="5803">
                  <c:v>0</c:v>
                </c:pt>
                <c:pt idx="5804">
                  <c:v>1.27</c:v>
                </c:pt>
                <c:pt idx="5805">
                  <c:v>1.27</c:v>
                </c:pt>
                <c:pt idx="5806">
                  <c:v>1.27</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0.50800000000000001</c:v>
                </c:pt>
                <c:pt idx="5820">
                  <c:v>0.254</c:v>
                </c:pt>
                <c:pt idx="5821">
                  <c:v>0.254</c:v>
                </c:pt>
                <c:pt idx="5822">
                  <c:v>2.286</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0.254</c:v>
                </c:pt>
                <c:pt idx="5838">
                  <c:v>8.6359999999999992</c:v>
                </c:pt>
                <c:pt idx="5839">
                  <c:v>0.254</c:v>
                </c:pt>
                <c:pt idx="5840">
                  <c:v>0</c:v>
                </c:pt>
                <c:pt idx="5841">
                  <c:v>0</c:v>
                </c:pt>
                <c:pt idx="5842">
                  <c:v>0</c:v>
                </c:pt>
                <c:pt idx="5843">
                  <c:v>0</c:v>
                </c:pt>
                <c:pt idx="5844">
                  <c:v>0</c:v>
                </c:pt>
                <c:pt idx="5845">
                  <c:v>0</c:v>
                </c:pt>
                <c:pt idx="5846">
                  <c:v>0</c:v>
                </c:pt>
                <c:pt idx="5847">
                  <c:v>0</c:v>
                </c:pt>
                <c:pt idx="5848">
                  <c:v>0</c:v>
                </c:pt>
                <c:pt idx="5849">
                  <c:v>16.763999999999999</c:v>
                </c:pt>
                <c:pt idx="5850">
                  <c:v>7.1120000000000001</c:v>
                </c:pt>
                <c:pt idx="5851">
                  <c:v>0</c:v>
                </c:pt>
                <c:pt idx="5852">
                  <c:v>0</c:v>
                </c:pt>
                <c:pt idx="5853">
                  <c:v>0</c:v>
                </c:pt>
                <c:pt idx="5854">
                  <c:v>0</c:v>
                </c:pt>
                <c:pt idx="5855">
                  <c:v>0</c:v>
                </c:pt>
                <c:pt idx="5856">
                  <c:v>0</c:v>
                </c:pt>
                <c:pt idx="5857">
                  <c:v>0</c:v>
                </c:pt>
                <c:pt idx="5858">
                  <c:v>0</c:v>
                </c:pt>
                <c:pt idx="5859">
                  <c:v>0.254</c:v>
                </c:pt>
                <c:pt idx="5860">
                  <c:v>0</c:v>
                </c:pt>
                <c:pt idx="5861">
                  <c:v>0</c:v>
                </c:pt>
                <c:pt idx="5862">
                  <c:v>1.016</c:v>
                </c:pt>
                <c:pt idx="5863">
                  <c:v>0</c:v>
                </c:pt>
                <c:pt idx="5864">
                  <c:v>0</c:v>
                </c:pt>
                <c:pt idx="5865">
                  <c:v>0</c:v>
                </c:pt>
                <c:pt idx="5866">
                  <c:v>0</c:v>
                </c:pt>
                <c:pt idx="5867">
                  <c:v>0</c:v>
                </c:pt>
                <c:pt idx="5868">
                  <c:v>0</c:v>
                </c:pt>
                <c:pt idx="5869">
                  <c:v>0</c:v>
                </c:pt>
                <c:pt idx="5870">
                  <c:v>0</c:v>
                </c:pt>
                <c:pt idx="5871">
                  <c:v>0</c:v>
                </c:pt>
                <c:pt idx="5872">
                  <c:v>0</c:v>
                </c:pt>
                <c:pt idx="5873">
                  <c:v>0.50800000000000001</c:v>
                </c:pt>
                <c:pt idx="5874">
                  <c:v>2.286</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1.016</c:v>
                </c:pt>
                <c:pt idx="5919">
                  <c:v>0.254</c:v>
                </c:pt>
                <c:pt idx="5920">
                  <c:v>0</c:v>
                </c:pt>
                <c:pt idx="5921">
                  <c:v>0</c:v>
                </c:pt>
                <c:pt idx="5922">
                  <c:v>0</c:v>
                </c:pt>
                <c:pt idx="5923">
                  <c:v>0</c:v>
                </c:pt>
                <c:pt idx="5924">
                  <c:v>0.254</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9.3979999999999997</c:v>
                </c:pt>
                <c:pt idx="5977">
                  <c:v>0</c:v>
                </c:pt>
                <c:pt idx="5978">
                  <c:v>0</c:v>
                </c:pt>
                <c:pt idx="5979">
                  <c:v>0</c:v>
                </c:pt>
                <c:pt idx="5980">
                  <c:v>0</c:v>
                </c:pt>
                <c:pt idx="5981">
                  <c:v>0</c:v>
                </c:pt>
                <c:pt idx="5982">
                  <c:v>0</c:v>
                </c:pt>
                <c:pt idx="5983">
                  <c:v>0</c:v>
                </c:pt>
                <c:pt idx="5984">
                  <c:v>0</c:v>
                </c:pt>
                <c:pt idx="5985">
                  <c:v>0</c:v>
                </c:pt>
                <c:pt idx="5986">
                  <c:v>0</c:v>
                </c:pt>
                <c:pt idx="5987">
                  <c:v>1.524</c:v>
                </c:pt>
                <c:pt idx="5988">
                  <c:v>0</c:v>
                </c:pt>
                <c:pt idx="5989">
                  <c:v>0</c:v>
                </c:pt>
                <c:pt idx="5990">
                  <c:v>0</c:v>
                </c:pt>
                <c:pt idx="5991">
                  <c:v>0</c:v>
                </c:pt>
                <c:pt idx="5992">
                  <c:v>5.8419999999999996</c:v>
                </c:pt>
                <c:pt idx="5993">
                  <c:v>3.302</c:v>
                </c:pt>
                <c:pt idx="5994">
                  <c:v>0</c:v>
                </c:pt>
                <c:pt idx="5995">
                  <c:v>0</c:v>
                </c:pt>
                <c:pt idx="5996">
                  <c:v>0</c:v>
                </c:pt>
                <c:pt idx="5997">
                  <c:v>0</c:v>
                </c:pt>
                <c:pt idx="5998">
                  <c:v>11.683999999999999</c:v>
                </c:pt>
                <c:pt idx="5999">
                  <c:v>2.794</c:v>
                </c:pt>
                <c:pt idx="6000">
                  <c:v>0</c:v>
                </c:pt>
                <c:pt idx="6001">
                  <c:v>0</c:v>
                </c:pt>
                <c:pt idx="6002">
                  <c:v>0</c:v>
                </c:pt>
                <c:pt idx="6003">
                  <c:v>0</c:v>
                </c:pt>
                <c:pt idx="6004">
                  <c:v>0</c:v>
                </c:pt>
                <c:pt idx="6005">
                  <c:v>0</c:v>
                </c:pt>
                <c:pt idx="6006">
                  <c:v>0</c:v>
                </c:pt>
                <c:pt idx="6007">
                  <c:v>0</c:v>
                </c:pt>
                <c:pt idx="6008">
                  <c:v>0</c:v>
                </c:pt>
                <c:pt idx="6009">
                  <c:v>4.5720000000000001</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13.715999999999999</c:v>
                </c:pt>
                <c:pt idx="6027">
                  <c:v>3.048</c:v>
                </c:pt>
                <c:pt idx="6028">
                  <c:v>0</c:v>
                </c:pt>
                <c:pt idx="6029">
                  <c:v>0</c:v>
                </c:pt>
                <c:pt idx="6030">
                  <c:v>38.353999999999999</c:v>
                </c:pt>
                <c:pt idx="6031">
                  <c:v>32.512</c:v>
                </c:pt>
                <c:pt idx="6032">
                  <c:v>1.27</c:v>
                </c:pt>
                <c:pt idx="6033">
                  <c:v>0</c:v>
                </c:pt>
                <c:pt idx="6034">
                  <c:v>1.778</c:v>
                </c:pt>
                <c:pt idx="6035">
                  <c:v>9.9060000000000006</c:v>
                </c:pt>
                <c:pt idx="6036">
                  <c:v>3.302</c:v>
                </c:pt>
                <c:pt idx="6037">
                  <c:v>0</c:v>
                </c:pt>
                <c:pt idx="6038">
                  <c:v>6.6040000000000001</c:v>
                </c:pt>
                <c:pt idx="6039">
                  <c:v>6.8579999999999997</c:v>
                </c:pt>
                <c:pt idx="6040">
                  <c:v>1.524</c:v>
                </c:pt>
                <c:pt idx="6041">
                  <c:v>6.0960000000000001</c:v>
                </c:pt>
                <c:pt idx="6042">
                  <c:v>3.048</c:v>
                </c:pt>
                <c:pt idx="6043">
                  <c:v>0</c:v>
                </c:pt>
                <c:pt idx="6044">
                  <c:v>0</c:v>
                </c:pt>
                <c:pt idx="6045">
                  <c:v>0</c:v>
                </c:pt>
                <c:pt idx="6046">
                  <c:v>0</c:v>
                </c:pt>
                <c:pt idx="6047">
                  <c:v>0</c:v>
                </c:pt>
                <c:pt idx="6048">
                  <c:v>0</c:v>
                </c:pt>
                <c:pt idx="6049">
                  <c:v>23.367999999999999</c:v>
                </c:pt>
                <c:pt idx="6050">
                  <c:v>19.05</c:v>
                </c:pt>
                <c:pt idx="6051">
                  <c:v>0</c:v>
                </c:pt>
                <c:pt idx="6052">
                  <c:v>0</c:v>
                </c:pt>
                <c:pt idx="6053">
                  <c:v>0</c:v>
                </c:pt>
                <c:pt idx="6054">
                  <c:v>0</c:v>
                </c:pt>
                <c:pt idx="6055">
                  <c:v>0</c:v>
                </c:pt>
                <c:pt idx="6056">
                  <c:v>3.556</c:v>
                </c:pt>
                <c:pt idx="6057">
                  <c:v>27.94</c:v>
                </c:pt>
                <c:pt idx="6058">
                  <c:v>24.13</c:v>
                </c:pt>
                <c:pt idx="6059">
                  <c:v>5.3339999999999996</c:v>
                </c:pt>
                <c:pt idx="6060">
                  <c:v>4.0640000000000001</c:v>
                </c:pt>
                <c:pt idx="6061">
                  <c:v>0</c:v>
                </c:pt>
                <c:pt idx="6062">
                  <c:v>0</c:v>
                </c:pt>
                <c:pt idx="6063">
                  <c:v>0</c:v>
                </c:pt>
                <c:pt idx="6064">
                  <c:v>0</c:v>
                </c:pt>
                <c:pt idx="6065">
                  <c:v>1.524</c:v>
                </c:pt>
                <c:pt idx="6066">
                  <c:v>10.414</c:v>
                </c:pt>
                <c:pt idx="6067">
                  <c:v>5.08</c:v>
                </c:pt>
                <c:pt idx="6068">
                  <c:v>1.27</c:v>
                </c:pt>
                <c:pt idx="6069">
                  <c:v>0.76200000000000001</c:v>
                </c:pt>
                <c:pt idx="6070">
                  <c:v>0</c:v>
                </c:pt>
                <c:pt idx="6071">
                  <c:v>0</c:v>
                </c:pt>
                <c:pt idx="6072">
                  <c:v>2.032</c:v>
                </c:pt>
                <c:pt idx="6073">
                  <c:v>0</c:v>
                </c:pt>
                <c:pt idx="6074">
                  <c:v>0</c:v>
                </c:pt>
                <c:pt idx="6075">
                  <c:v>0</c:v>
                </c:pt>
                <c:pt idx="6076">
                  <c:v>0</c:v>
                </c:pt>
                <c:pt idx="6077">
                  <c:v>0</c:v>
                </c:pt>
                <c:pt idx="6078">
                  <c:v>3.556</c:v>
                </c:pt>
                <c:pt idx="6079">
                  <c:v>0</c:v>
                </c:pt>
                <c:pt idx="6080">
                  <c:v>0</c:v>
                </c:pt>
                <c:pt idx="6081">
                  <c:v>0</c:v>
                </c:pt>
                <c:pt idx="6082">
                  <c:v>4.5720000000000001</c:v>
                </c:pt>
                <c:pt idx="6083">
                  <c:v>0</c:v>
                </c:pt>
                <c:pt idx="6084">
                  <c:v>0</c:v>
                </c:pt>
                <c:pt idx="6085">
                  <c:v>0</c:v>
                </c:pt>
                <c:pt idx="6086">
                  <c:v>0</c:v>
                </c:pt>
                <c:pt idx="6087">
                  <c:v>0</c:v>
                </c:pt>
                <c:pt idx="6088">
                  <c:v>0</c:v>
                </c:pt>
                <c:pt idx="6089">
                  <c:v>5.3339999999999996</c:v>
                </c:pt>
                <c:pt idx="6090">
                  <c:v>11.938000000000001</c:v>
                </c:pt>
                <c:pt idx="6091">
                  <c:v>6.0960000000000001</c:v>
                </c:pt>
                <c:pt idx="6092">
                  <c:v>10.667999999999999</c:v>
                </c:pt>
                <c:pt idx="6093">
                  <c:v>19.303999999999998</c:v>
                </c:pt>
                <c:pt idx="6094">
                  <c:v>3.302</c:v>
                </c:pt>
                <c:pt idx="6095">
                  <c:v>85.597999999999999</c:v>
                </c:pt>
                <c:pt idx="6096">
                  <c:v>17.271999999999998</c:v>
                </c:pt>
                <c:pt idx="6097">
                  <c:v>6.8579999999999997</c:v>
                </c:pt>
                <c:pt idx="6098">
                  <c:v>42.164000000000001</c:v>
                </c:pt>
                <c:pt idx="6099">
                  <c:v>54.101999999999997</c:v>
                </c:pt>
                <c:pt idx="6100">
                  <c:v>7.1120000000000001</c:v>
                </c:pt>
                <c:pt idx="6101">
                  <c:v>3.048</c:v>
                </c:pt>
                <c:pt idx="6102">
                  <c:v>0.76200000000000001</c:v>
                </c:pt>
                <c:pt idx="6103">
                  <c:v>0</c:v>
                </c:pt>
                <c:pt idx="6104">
                  <c:v>0</c:v>
                </c:pt>
                <c:pt idx="6105">
                  <c:v>0</c:v>
                </c:pt>
                <c:pt idx="6106">
                  <c:v>0</c:v>
                </c:pt>
                <c:pt idx="6107">
                  <c:v>9.1440000000000001</c:v>
                </c:pt>
                <c:pt idx="6108">
                  <c:v>15.24</c:v>
                </c:pt>
                <c:pt idx="6109">
                  <c:v>7.1120000000000001</c:v>
                </c:pt>
                <c:pt idx="6110">
                  <c:v>7.8739999999999997</c:v>
                </c:pt>
                <c:pt idx="6111">
                  <c:v>4.5720000000000001</c:v>
                </c:pt>
                <c:pt idx="6112">
                  <c:v>11.43</c:v>
                </c:pt>
                <c:pt idx="6113">
                  <c:v>0</c:v>
                </c:pt>
                <c:pt idx="6114">
                  <c:v>0</c:v>
                </c:pt>
                <c:pt idx="6115">
                  <c:v>0</c:v>
                </c:pt>
                <c:pt idx="6116">
                  <c:v>1.27</c:v>
                </c:pt>
                <c:pt idx="6117">
                  <c:v>1.27</c:v>
                </c:pt>
                <c:pt idx="6118">
                  <c:v>0</c:v>
                </c:pt>
                <c:pt idx="6119">
                  <c:v>0</c:v>
                </c:pt>
                <c:pt idx="6120">
                  <c:v>0</c:v>
                </c:pt>
                <c:pt idx="6121">
                  <c:v>0</c:v>
                </c:pt>
                <c:pt idx="6122">
                  <c:v>0</c:v>
                </c:pt>
                <c:pt idx="6123">
                  <c:v>0</c:v>
                </c:pt>
                <c:pt idx="6124">
                  <c:v>0</c:v>
                </c:pt>
                <c:pt idx="6125">
                  <c:v>0</c:v>
                </c:pt>
                <c:pt idx="6126">
                  <c:v>0</c:v>
                </c:pt>
                <c:pt idx="6127">
                  <c:v>0</c:v>
                </c:pt>
                <c:pt idx="6128">
                  <c:v>0</c:v>
                </c:pt>
                <c:pt idx="6129">
                  <c:v>22.86</c:v>
                </c:pt>
                <c:pt idx="6130">
                  <c:v>8.6359999999999992</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1.016</c:v>
                </c:pt>
                <c:pt idx="6146">
                  <c:v>10.414</c:v>
                </c:pt>
                <c:pt idx="6147">
                  <c:v>43.433999999999997</c:v>
                </c:pt>
                <c:pt idx="6148">
                  <c:v>0</c:v>
                </c:pt>
                <c:pt idx="6149">
                  <c:v>2.794</c:v>
                </c:pt>
                <c:pt idx="6150">
                  <c:v>0</c:v>
                </c:pt>
                <c:pt idx="6151">
                  <c:v>0</c:v>
                </c:pt>
                <c:pt idx="6152">
                  <c:v>3.81</c:v>
                </c:pt>
                <c:pt idx="6153">
                  <c:v>98.043999999999997</c:v>
                </c:pt>
                <c:pt idx="6154">
                  <c:v>124.46</c:v>
                </c:pt>
                <c:pt idx="6155">
                  <c:v>3.81</c:v>
                </c:pt>
                <c:pt idx="6156">
                  <c:v>10.922000000000001</c:v>
                </c:pt>
                <c:pt idx="6157">
                  <c:v>4.5720000000000001</c:v>
                </c:pt>
                <c:pt idx="6158">
                  <c:v>0</c:v>
                </c:pt>
                <c:pt idx="6159">
                  <c:v>0</c:v>
                </c:pt>
                <c:pt idx="6160">
                  <c:v>27.431999999999999</c:v>
                </c:pt>
                <c:pt idx="6161">
                  <c:v>0</c:v>
                </c:pt>
                <c:pt idx="6162">
                  <c:v>43.18</c:v>
                </c:pt>
                <c:pt idx="6163">
                  <c:v>21.59</c:v>
                </c:pt>
                <c:pt idx="6164">
                  <c:v>35.56</c:v>
                </c:pt>
                <c:pt idx="6165">
                  <c:v>33.781999999999996</c:v>
                </c:pt>
                <c:pt idx="6166">
                  <c:v>8.1280000000000001</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11.683999999999999</c:v>
                </c:pt>
                <c:pt idx="6181">
                  <c:v>9.3979999999999997</c:v>
                </c:pt>
                <c:pt idx="6182">
                  <c:v>2.032</c:v>
                </c:pt>
                <c:pt idx="6183">
                  <c:v>0</c:v>
                </c:pt>
                <c:pt idx="6184">
                  <c:v>0</c:v>
                </c:pt>
                <c:pt idx="6185">
                  <c:v>0</c:v>
                </c:pt>
                <c:pt idx="6186">
                  <c:v>27.178000000000001</c:v>
                </c:pt>
                <c:pt idx="6187">
                  <c:v>1.016</c:v>
                </c:pt>
                <c:pt idx="6188">
                  <c:v>1.016</c:v>
                </c:pt>
                <c:pt idx="6189">
                  <c:v>1.778</c:v>
                </c:pt>
                <c:pt idx="6190">
                  <c:v>0</c:v>
                </c:pt>
                <c:pt idx="6191">
                  <c:v>1.016</c:v>
                </c:pt>
                <c:pt idx="6192">
                  <c:v>0</c:v>
                </c:pt>
                <c:pt idx="6193">
                  <c:v>13.462</c:v>
                </c:pt>
                <c:pt idx="6194">
                  <c:v>0.50800000000000001</c:v>
                </c:pt>
                <c:pt idx="6195">
                  <c:v>0</c:v>
                </c:pt>
                <c:pt idx="6196">
                  <c:v>0</c:v>
                </c:pt>
                <c:pt idx="6197">
                  <c:v>0</c:v>
                </c:pt>
                <c:pt idx="6198">
                  <c:v>0</c:v>
                </c:pt>
                <c:pt idx="6199">
                  <c:v>0</c:v>
                </c:pt>
                <c:pt idx="6200">
                  <c:v>16.510000000000002</c:v>
                </c:pt>
                <c:pt idx="6201">
                  <c:v>7.8739999999999997</c:v>
                </c:pt>
                <c:pt idx="6202">
                  <c:v>22.352</c:v>
                </c:pt>
                <c:pt idx="6203">
                  <c:v>0</c:v>
                </c:pt>
                <c:pt idx="6204">
                  <c:v>53.594000000000001</c:v>
                </c:pt>
                <c:pt idx="6205">
                  <c:v>2.286</c:v>
                </c:pt>
                <c:pt idx="6206">
                  <c:v>0</c:v>
                </c:pt>
                <c:pt idx="6207">
                  <c:v>0.254</c:v>
                </c:pt>
                <c:pt idx="6208">
                  <c:v>3.81</c:v>
                </c:pt>
                <c:pt idx="6209">
                  <c:v>3.302</c:v>
                </c:pt>
                <c:pt idx="6210">
                  <c:v>0</c:v>
                </c:pt>
                <c:pt idx="6211">
                  <c:v>0</c:v>
                </c:pt>
                <c:pt idx="6212">
                  <c:v>0.254</c:v>
                </c:pt>
                <c:pt idx="6213">
                  <c:v>0</c:v>
                </c:pt>
                <c:pt idx="6214">
                  <c:v>0.254</c:v>
                </c:pt>
                <c:pt idx="6215">
                  <c:v>1.27</c:v>
                </c:pt>
                <c:pt idx="6216">
                  <c:v>6.8579999999999997</c:v>
                </c:pt>
                <c:pt idx="6217">
                  <c:v>14.731999999999999</c:v>
                </c:pt>
                <c:pt idx="6218">
                  <c:v>0</c:v>
                </c:pt>
                <c:pt idx="6219">
                  <c:v>0</c:v>
                </c:pt>
                <c:pt idx="6220">
                  <c:v>0</c:v>
                </c:pt>
                <c:pt idx="6221">
                  <c:v>0</c:v>
                </c:pt>
                <c:pt idx="6222">
                  <c:v>0</c:v>
                </c:pt>
                <c:pt idx="6223">
                  <c:v>0</c:v>
                </c:pt>
                <c:pt idx="6224">
                  <c:v>11.938000000000001</c:v>
                </c:pt>
                <c:pt idx="6225">
                  <c:v>2.032</c:v>
                </c:pt>
                <c:pt idx="6226">
                  <c:v>0</c:v>
                </c:pt>
                <c:pt idx="6227">
                  <c:v>0</c:v>
                </c:pt>
                <c:pt idx="6228">
                  <c:v>0</c:v>
                </c:pt>
                <c:pt idx="6229">
                  <c:v>5.5880000000000001</c:v>
                </c:pt>
                <c:pt idx="6230">
                  <c:v>0</c:v>
                </c:pt>
                <c:pt idx="6231">
                  <c:v>0</c:v>
                </c:pt>
                <c:pt idx="6232">
                  <c:v>0</c:v>
                </c:pt>
                <c:pt idx="6233">
                  <c:v>0</c:v>
                </c:pt>
                <c:pt idx="6234">
                  <c:v>0</c:v>
                </c:pt>
                <c:pt idx="6235">
                  <c:v>0</c:v>
                </c:pt>
                <c:pt idx="6236">
                  <c:v>0</c:v>
                </c:pt>
                <c:pt idx="6237">
                  <c:v>0</c:v>
                </c:pt>
                <c:pt idx="6238">
                  <c:v>1.778</c:v>
                </c:pt>
                <c:pt idx="6239">
                  <c:v>0</c:v>
                </c:pt>
                <c:pt idx="6240">
                  <c:v>0.254</c:v>
                </c:pt>
                <c:pt idx="6241">
                  <c:v>0</c:v>
                </c:pt>
                <c:pt idx="6242">
                  <c:v>0</c:v>
                </c:pt>
                <c:pt idx="6243">
                  <c:v>0</c:v>
                </c:pt>
                <c:pt idx="6244">
                  <c:v>0</c:v>
                </c:pt>
                <c:pt idx="6245">
                  <c:v>0</c:v>
                </c:pt>
                <c:pt idx="6246">
                  <c:v>0</c:v>
                </c:pt>
                <c:pt idx="6247">
                  <c:v>5.5880000000000001</c:v>
                </c:pt>
                <c:pt idx="6248">
                  <c:v>16.510000000000002</c:v>
                </c:pt>
                <c:pt idx="6249">
                  <c:v>7.8739999999999997</c:v>
                </c:pt>
                <c:pt idx="6250">
                  <c:v>0</c:v>
                </c:pt>
                <c:pt idx="6251">
                  <c:v>3.556</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0.254</c:v>
                </c:pt>
                <c:pt idx="6272">
                  <c:v>0</c:v>
                </c:pt>
                <c:pt idx="6273">
                  <c:v>0</c:v>
                </c:pt>
                <c:pt idx="6274">
                  <c:v>0</c:v>
                </c:pt>
                <c:pt idx="6275">
                  <c:v>0</c:v>
                </c:pt>
                <c:pt idx="6276">
                  <c:v>0</c:v>
                </c:pt>
                <c:pt idx="6277">
                  <c:v>0</c:v>
                </c:pt>
                <c:pt idx="6278">
                  <c:v>0</c:v>
                </c:pt>
                <c:pt idx="6279">
                  <c:v>0</c:v>
                </c:pt>
                <c:pt idx="6280">
                  <c:v>0</c:v>
                </c:pt>
                <c:pt idx="6281">
                  <c:v>4.8259999999999996</c:v>
                </c:pt>
                <c:pt idx="6282">
                  <c:v>11.683999999999999</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0.76200000000000001</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20.827999999999999</c:v>
                </c:pt>
                <c:pt idx="6412">
                  <c:v>1.778</c:v>
                </c:pt>
                <c:pt idx="6413">
                  <c:v>0</c:v>
                </c:pt>
                <c:pt idx="6414">
                  <c:v>0</c:v>
                </c:pt>
                <c:pt idx="6415">
                  <c:v>0</c:v>
                </c:pt>
                <c:pt idx="6416">
                  <c:v>0</c:v>
                </c:pt>
                <c:pt idx="6417">
                  <c:v>11.43</c:v>
                </c:pt>
                <c:pt idx="6418">
                  <c:v>0</c:v>
                </c:pt>
                <c:pt idx="6419">
                  <c:v>0</c:v>
                </c:pt>
                <c:pt idx="6420">
                  <c:v>7.8739999999999997</c:v>
                </c:pt>
                <c:pt idx="6421">
                  <c:v>1.016</c:v>
                </c:pt>
                <c:pt idx="6422">
                  <c:v>0</c:v>
                </c:pt>
                <c:pt idx="6423">
                  <c:v>0.50800000000000001</c:v>
                </c:pt>
                <c:pt idx="6424">
                  <c:v>0</c:v>
                </c:pt>
                <c:pt idx="6425">
                  <c:v>0</c:v>
                </c:pt>
                <c:pt idx="6426">
                  <c:v>0</c:v>
                </c:pt>
                <c:pt idx="6427">
                  <c:v>22.097999999999999</c:v>
                </c:pt>
                <c:pt idx="6428">
                  <c:v>55.88</c:v>
                </c:pt>
                <c:pt idx="6429">
                  <c:v>9.9060000000000006</c:v>
                </c:pt>
                <c:pt idx="6430">
                  <c:v>0</c:v>
                </c:pt>
                <c:pt idx="6431">
                  <c:v>10.922000000000001</c:v>
                </c:pt>
                <c:pt idx="6432">
                  <c:v>0</c:v>
                </c:pt>
                <c:pt idx="6433">
                  <c:v>0</c:v>
                </c:pt>
                <c:pt idx="6434">
                  <c:v>0</c:v>
                </c:pt>
                <c:pt idx="6435">
                  <c:v>0</c:v>
                </c:pt>
                <c:pt idx="6436">
                  <c:v>0</c:v>
                </c:pt>
                <c:pt idx="6437">
                  <c:v>0</c:v>
                </c:pt>
                <c:pt idx="6438">
                  <c:v>0</c:v>
                </c:pt>
                <c:pt idx="6439">
                  <c:v>3.302</c:v>
                </c:pt>
                <c:pt idx="6440">
                  <c:v>0</c:v>
                </c:pt>
                <c:pt idx="6441">
                  <c:v>0</c:v>
                </c:pt>
                <c:pt idx="6442">
                  <c:v>0</c:v>
                </c:pt>
                <c:pt idx="6443">
                  <c:v>0</c:v>
                </c:pt>
                <c:pt idx="6444">
                  <c:v>2.794</c:v>
                </c:pt>
                <c:pt idx="6445">
                  <c:v>1.27</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11.43</c:v>
                </c:pt>
                <c:pt idx="6462">
                  <c:v>29.718</c:v>
                </c:pt>
                <c:pt idx="6463">
                  <c:v>4.5720000000000001</c:v>
                </c:pt>
                <c:pt idx="6464">
                  <c:v>14.986000000000001</c:v>
                </c:pt>
                <c:pt idx="6465">
                  <c:v>10.414</c:v>
                </c:pt>
                <c:pt idx="6466">
                  <c:v>1.524</c:v>
                </c:pt>
                <c:pt idx="6467">
                  <c:v>42.926000000000002</c:v>
                </c:pt>
                <c:pt idx="6468">
                  <c:v>1.016</c:v>
                </c:pt>
                <c:pt idx="6469">
                  <c:v>3.81</c:v>
                </c:pt>
                <c:pt idx="6470">
                  <c:v>26.923999999999999</c:v>
                </c:pt>
                <c:pt idx="6471">
                  <c:v>28.702000000000002</c:v>
                </c:pt>
                <c:pt idx="6472">
                  <c:v>0</c:v>
                </c:pt>
                <c:pt idx="6473">
                  <c:v>34.543999999999997</c:v>
                </c:pt>
                <c:pt idx="6474">
                  <c:v>11.43</c:v>
                </c:pt>
                <c:pt idx="6475">
                  <c:v>0</c:v>
                </c:pt>
                <c:pt idx="6476">
                  <c:v>4.0640000000000001</c:v>
                </c:pt>
                <c:pt idx="6477">
                  <c:v>5.3339999999999996</c:v>
                </c:pt>
                <c:pt idx="6478">
                  <c:v>0</c:v>
                </c:pt>
                <c:pt idx="6479">
                  <c:v>0</c:v>
                </c:pt>
                <c:pt idx="6480">
                  <c:v>47.497999999999998</c:v>
                </c:pt>
                <c:pt idx="6481">
                  <c:v>49.276000000000003</c:v>
                </c:pt>
                <c:pt idx="6482">
                  <c:v>13.462</c:v>
                </c:pt>
                <c:pt idx="6483">
                  <c:v>0</c:v>
                </c:pt>
                <c:pt idx="6484">
                  <c:v>0</c:v>
                </c:pt>
                <c:pt idx="6485">
                  <c:v>0</c:v>
                </c:pt>
                <c:pt idx="6486">
                  <c:v>0</c:v>
                </c:pt>
                <c:pt idx="6487">
                  <c:v>0</c:v>
                </c:pt>
                <c:pt idx="6488">
                  <c:v>0</c:v>
                </c:pt>
                <c:pt idx="6489">
                  <c:v>0</c:v>
                </c:pt>
                <c:pt idx="6490">
                  <c:v>0</c:v>
                </c:pt>
                <c:pt idx="6491">
                  <c:v>0</c:v>
                </c:pt>
                <c:pt idx="6492">
                  <c:v>0</c:v>
                </c:pt>
                <c:pt idx="6493">
                  <c:v>7.3659999999999997</c:v>
                </c:pt>
                <c:pt idx="6494">
                  <c:v>16.256</c:v>
                </c:pt>
                <c:pt idx="6495">
                  <c:v>1.778</c:v>
                </c:pt>
                <c:pt idx="6496">
                  <c:v>49.783999999999999</c:v>
                </c:pt>
                <c:pt idx="6497">
                  <c:v>37.845999999999997</c:v>
                </c:pt>
                <c:pt idx="6498">
                  <c:v>36.576000000000001</c:v>
                </c:pt>
                <c:pt idx="6499">
                  <c:v>10.16</c:v>
                </c:pt>
                <c:pt idx="6500">
                  <c:v>0</c:v>
                </c:pt>
                <c:pt idx="6501">
                  <c:v>27.94</c:v>
                </c:pt>
                <c:pt idx="6502">
                  <c:v>6.8579999999999997</c:v>
                </c:pt>
                <c:pt idx="6503">
                  <c:v>1.778</c:v>
                </c:pt>
                <c:pt idx="6504">
                  <c:v>0.76200000000000001</c:v>
                </c:pt>
                <c:pt idx="6505">
                  <c:v>0</c:v>
                </c:pt>
                <c:pt idx="6506">
                  <c:v>1.016</c:v>
                </c:pt>
                <c:pt idx="6507">
                  <c:v>0</c:v>
                </c:pt>
                <c:pt idx="6508">
                  <c:v>0</c:v>
                </c:pt>
                <c:pt idx="6509">
                  <c:v>0</c:v>
                </c:pt>
                <c:pt idx="6510">
                  <c:v>34.036000000000001</c:v>
                </c:pt>
                <c:pt idx="6511">
                  <c:v>29.463999999999999</c:v>
                </c:pt>
                <c:pt idx="6512">
                  <c:v>0</c:v>
                </c:pt>
                <c:pt idx="6513">
                  <c:v>0</c:v>
                </c:pt>
                <c:pt idx="6514">
                  <c:v>0</c:v>
                </c:pt>
                <c:pt idx="6515">
                  <c:v>0</c:v>
                </c:pt>
                <c:pt idx="6516">
                  <c:v>2.794</c:v>
                </c:pt>
                <c:pt idx="6517">
                  <c:v>12.7</c:v>
                </c:pt>
                <c:pt idx="6518">
                  <c:v>9.1440000000000001</c:v>
                </c:pt>
                <c:pt idx="6519">
                  <c:v>0</c:v>
                </c:pt>
                <c:pt idx="6520">
                  <c:v>0</c:v>
                </c:pt>
                <c:pt idx="6521">
                  <c:v>0</c:v>
                </c:pt>
                <c:pt idx="6522">
                  <c:v>0</c:v>
                </c:pt>
                <c:pt idx="6523">
                  <c:v>0</c:v>
                </c:pt>
                <c:pt idx="6524">
                  <c:v>0</c:v>
                </c:pt>
                <c:pt idx="6525">
                  <c:v>0</c:v>
                </c:pt>
                <c:pt idx="6526">
                  <c:v>0</c:v>
                </c:pt>
                <c:pt idx="6527">
                  <c:v>0</c:v>
                </c:pt>
                <c:pt idx="6528">
                  <c:v>2.794</c:v>
                </c:pt>
                <c:pt idx="6529">
                  <c:v>5.3339999999999996</c:v>
                </c:pt>
                <c:pt idx="6530">
                  <c:v>0</c:v>
                </c:pt>
                <c:pt idx="6531">
                  <c:v>0</c:v>
                </c:pt>
                <c:pt idx="6532">
                  <c:v>0</c:v>
                </c:pt>
                <c:pt idx="6533">
                  <c:v>4.0640000000000001</c:v>
                </c:pt>
                <c:pt idx="6534">
                  <c:v>19.303999999999998</c:v>
                </c:pt>
                <c:pt idx="6535">
                  <c:v>0</c:v>
                </c:pt>
                <c:pt idx="6536">
                  <c:v>0</c:v>
                </c:pt>
                <c:pt idx="6537">
                  <c:v>0</c:v>
                </c:pt>
                <c:pt idx="6538">
                  <c:v>19.303999999999998</c:v>
                </c:pt>
                <c:pt idx="6539">
                  <c:v>8.1280000000000001</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0</c:v>
                </c:pt>
                <c:pt idx="6553">
                  <c:v>32.512</c:v>
                </c:pt>
                <c:pt idx="6554">
                  <c:v>5.8419999999999996</c:v>
                </c:pt>
                <c:pt idx="6555">
                  <c:v>14.478</c:v>
                </c:pt>
                <c:pt idx="6556">
                  <c:v>0.50800000000000001</c:v>
                </c:pt>
                <c:pt idx="6557">
                  <c:v>7.3659999999999997</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3.556</c:v>
                </c:pt>
                <c:pt idx="6582">
                  <c:v>15.494</c:v>
                </c:pt>
                <c:pt idx="6583">
                  <c:v>76.453999999999994</c:v>
                </c:pt>
                <c:pt idx="6584">
                  <c:v>29.21</c:v>
                </c:pt>
                <c:pt idx="6585">
                  <c:v>31.75</c:v>
                </c:pt>
                <c:pt idx="6586">
                  <c:v>3.81</c:v>
                </c:pt>
                <c:pt idx="6587">
                  <c:v>0</c:v>
                </c:pt>
                <c:pt idx="6588">
                  <c:v>0.50800000000000001</c:v>
                </c:pt>
                <c:pt idx="6589">
                  <c:v>0</c:v>
                </c:pt>
                <c:pt idx="6590">
                  <c:v>1.27</c:v>
                </c:pt>
                <c:pt idx="6591">
                  <c:v>0.254</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5.8419999999999996</c:v>
                </c:pt>
                <c:pt idx="6624">
                  <c:v>6.6040000000000001</c:v>
                </c:pt>
                <c:pt idx="6625">
                  <c:v>0.254</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14.986000000000001</c:v>
                </c:pt>
                <c:pt idx="6642">
                  <c:v>0.50800000000000001</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2.032</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4.8259999999999996</c:v>
                </c:pt>
                <c:pt idx="6672">
                  <c:v>1.778</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4.0640000000000001</c:v>
                </c:pt>
                <c:pt idx="6704">
                  <c:v>0</c:v>
                </c:pt>
                <c:pt idx="6705">
                  <c:v>4.0640000000000001</c:v>
                </c:pt>
                <c:pt idx="6706">
                  <c:v>26.161999999999999</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26.161999999999999</c:v>
                </c:pt>
                <c:pt idx="6739">
                  <c:v>23.114000000000001</c:v>
                </c:pt>
                <c:pt idx="6740">
                  <c:v>0</c:v>
                </c:pt>
                <c:pt idx="6741">
                  <c:v>0</c:v>
                </c:pt>
                <c:pt idx="6742">
                  <c:v>0</c:v>
                </c:pt>
                <c:pt idx="6743">
                  <c:v>0</c:v>
                </c:pt>
                <c:pt idx="6744">
                  <c:v>6.0960000000000001</c:v>
                </c:pt>
                <c:pt idx="6745">
                  <c:v>7.1120000000000001</c:v>
                </c:pt>
                <c:pt idx="6746">
                  <c:v>2.286</c:v>
                </c:pt>
                <c:pt idx="6747">
                  <c:v>0</c:v>
                </c:pt>
                <c:pt idx="6748">
                  <c:v>0</c:v>
                </c:pt>
                <c:pt idx="6749">
                  <c:v>25.908000000000001</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2.286</c:v>
                </c:pt>
                <c:pt idx="6767">
                  <c:v>0</c:v>
                </c:pt>
                <c:pt idx="6768">
                  <c:v>49.783999999999999</c:v>
                </c:pt>
                <c:pt idx="6769">
                  <c:v>42.417999999999999</c:v>
                </c:pt>
                <c:pt idx="6770">
                  <c:v>19.303999999999998</c:v>
                </c:pt>
                <c:pt idx="6771">
                  <c:v>2.794</c:v>
                </c:pt>
                <c:pt idx="6772">
                  <c:v>1.016</c:v>
                </c:pt>
                <c:pt idx="6773">
                  <c:v>13.208</c:v>
                </c:pt>
                <c:pt idx="6774">
                  <c:v>5.3339999999999996</c:v>
                </c:pt>
                <c:pt idx="6775">
                  <c:v>0</c:v>
                </c:pt>
                <c:pt idx="6776">
                  <c:v>0</c:v>
                </c:pt>
                <c:pt idx="6777">
                  <c:v>0</c:v>
                </c:pt>
                <c:pt idx="6778">
                  <c:v>0</c:v>
                </c:pt>
                <c:pt idx="6779">
                  <c:v>10.667999999999999</c:v>
                </c:pt>
                <c:pt idx="6780">
                  <c:v>0</c:v>
                </c:pt>
                <c:pt idx="6781">
                  <c:v>0</c:v>
                </c:pt>
                <c:pt idx="6782">
                  <c:v>12.446</c:v>
                </c:pt>
                <c:pt idx="6783">
                  <c:v>0</c:v>
                </c:pt>
                <c:pt idx="6784">
                  <c:v>0</c:v>
                </c:pt>
                <c:pt idx="6785">
                  <c:v>1.778</c:v>
                </c:pt>
                <c:pt idx="6786">
                  <c:v>53.594000000000001</c:v>
                </c:pt>
                <c:pt idx="6787">
                  <c:v>50.292000000000002</c:v>
                </c:pt>
                <c:pt idx="6788">
                  <c:v>1.016</c:v>
                </c:pt>
                <c:pt idx="6789">
                  <c:v>15.494</c:v>
                </c:pt>
                <c:pt idx="6790">
                  <c:v>9.9060000000000006</c:v>
                </c:pt>
                <c:pt idx="6791">
                  <c:v>53.594000000000001</c:v>
                </c:pt>
                <c:pt idx="6792">
                  <c:v>23.876000000000001</c:v>
                </c:pt>
                <c:pt idx="6793">
                  <c:v>5.3339999999999996</c:v>
                </c:pt>
                <c:pt idx="6794">
                  <c:v>0</c:v>
                </c:pt>
                <c:pt idx="6795">
                  <c:v>0</c:v>
                </c:pt>
                <c:pt idx="6796">
                  <c:v>0</c:v>
                </c:pt>
                <c:pt idx="6797">
                  <c:v>0</c:v>
                </c:pt>
                <c:pt idx="6798">
                  <c:v>0</c:v>
                </c:pt>
                <c:pt idx="6799">
                  <c:v>0</c:v>
                </c:pt>
                <c:pt idx="6800">
                  <c:v>0</c:v>
                </c:pt>
                <c:pt idx="6801">
                  <c:v>0.254</c:v>
                </c:pt>
                <c:pt idx="6802">
                  <c:v>76.453999999999994</c:v>
                </c:pt>
                <c:pt idx="6803">
                  <c:v>36.067999999999998</c:v>
                </c:pt>
                <c:pt idx="6804">
                  <c:v>1.27</c:v>
                </c:pt>
                <c:pt idx="6805">
                  <c:v>0</c:v>
                </c:pt>
                <c:pt idx="6806">
                  <c:v>0</c:v>
                </c:pt>
                <c:pt idx="6807">
                  <c:v>0.50800000000000001</c:v>
                </c:pt>
                <c:pt idx="6808">
                  <c:v>0.50800000000000001</c:v>
                </c:pt>
                <c:pt idx="6809">
                  <c:v>0</c:v>
                </c:pt>
                <c:pt idx="6810">
                  <c:v>28.193999999999999</c:v>
                </c:pt>
                <c:pt idx="6811">
                  <c:v>43.942</c:v>
                </c:pt>
                <c:pt idx="6812">
                  <c:v>48.768000000000001</c:v>
                </c:pt>
                <c:pt idx="6813">
                  <c:v>13.208</c:v>
                </c:pt>
                <c:pt idx="6814">
                  <c:v>16.001999999999999</c:v>
                </c:pt>
                <c:pt idx="6815">
                  <c:v>1.016</c:v>
                </c:pt>
                <c:pt idx="6816">
                  <c:v>0</c:v>
                </c:pt>
                <c:pt idx="6817">
                  <c:v>0</c:v>
                </c:pt>
                <c:pt idx="6818">
                  <c:v>0</c:v>
                </c:pt>
                <c:pt idx="6819">
                  <c:v>0</c:v>
                </c:pt>
                <c:pt idx="6820">
                  <c:v>0</c:v>
                </c:pt>
                <c:pt idx="6821">
                  <c:v>0</c:v>
                </c:pt>
                <c:pt idx="6822">
                  <c:v>0</c:v>
                </c:pt>
                <c:pt idx="6823">
                  <c:v>0</c:v>
                </c:pt>
                <c:pt idx="6824">
                  <c:v>2.54</c:v>
                </c:pt>
                <c:pt idx="6825">
                  <c:v>0</c:v>
                </c:pt>
                <c:pt idx="6826">
                  <c:v>0</c:v>
                </c:pt>
                <c:pt idx="6827">
                  <c:v>0</c:v>
                </c:pt>
                <c:pt idx="6828">
                  <c:v>0</c:v>
                </c:pt>
                <c:pt idx="6829">
                  <c:v>0</c:v>
                </c:pt>
                <c:pt idx="6830">
                  <c:v>0</c:v>
                </c:pt>
                <c:pt idx="6831">
                  <c:v>0</c:v>
                </c:pt>
                <c:pt idx="6832">
                  <c:v>2.286</c:v>
                </c:pt>
                <c:pt idx="6833">
                  <c:v>5.08</c:v>
                </c:pt>
                <c:pt idx="6834">
                  <c:v>6.6040000000000001</c:v>
                </c:pt>
                <c:pt idx="6835">
                  <c:v>1.016</c:v>
                </c:pt>
                <c:pt idx="6836">
                  <c:v>0</c:v>
                </c:pt>
                <c:pt idx="6837">
                  <c:v>15.494</c:v>
                </c:pt>
                <c:pt idx="6838">
                  <c:v>10.16</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1.524</c:v>
                </c:pt>
                <c:pt idx="6852">
                  <c:v>0</c:v>
                </c:pt>
                <c:pt idx="6853">
                  <c:v>0</c:v>
                </c:pt>
                <c:pt idx="6854">
                  <c:v>0</c:v>
                </c:pt>
                <c:pt idx="6855">
                  <c:v>0</c:v>
                </c:pt>
                <c:pt idx="6856">
                  <c:v>0</c:v>
                </c:pt>
                <c:pt idx="6857">
                  <c:v>0</c:v>
                </c:pt>
                <c:pt idx="6858">
                  <c:v>0</c:v>
                </c:pt>
                <c:pt idx="6859">
                  <c:v>0</c:v>
                </c:pt>
                <c:pt idx="6860">
                  <c:v>4.5720000000000001</c:v>
                </c:pt>
                <c:pt idx="6861">
                  <c:v>0</c:v>
                </c:pt>
                <c:pt idx="6862">
                  <c:v>1.016</c:v>
                </c:pt>
                <c:pt idx="6863">
                  <c:v>0</c:v>
                </c:pt>
                <c:pt idx="6864">
                  <c:v>0</c:v>
                </c:pt>
                <c:pt idx="6865">
                  <c:v>0</c:v>
                </c:pt>
                <c:pt idx="6866">
                  <c:v>0</c:v>
                </c:pt>
                <c:pt idx="6867">
                  <c:v>0</c:v>
                </c:pt>
                <c:pt idx="6868">
                  <c:v>0</c:v>
                </c:pt>
                <c:pt idx="6869">
                  <c:v>0</c:v>
                </c:pt>
                <c:pt idx="6870">
                  <c:v>1.27</c:v>
                </c:pt>
                <c:pt idx="6871">
                  <c:v>0</c:v>
                </c:pt>
                <c:pt idx="6872">
                  <c:v>0</c:v>
                </c:pt>
                <c:pt idx="6873">
                  <c:v>11.43</c:v>
                </c:pt>
                <c:pt idx="6874">
                  <c:v>1.778</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0.254</c:v>
                </c:pt>
                <c:pt idx="6902">
                  <c:v>0.50800000000000001</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0.76200000000000001</c:v>
                </c:pt>
                <c:pt idx="6958">
                  <c:v>0</c:v>
                </c:pt>
                <c:pt idx="6959">
                  <c:v>0</c:v>
                </c:pt>
                <c:pt idx="6960">
                  <c:v>0</c:v>
                </c:pt>
                <c:pt idx="6961">
                  <c:v>0</c:v>
                </c:pt>
                <c:pt idx="6962">
                  <c:v>5.08</c:v>
                </c:pt>
                <c:pt idx="6963">
                  <c:v>0</c:v>
                </c:pt>
                <c:pt idx="6964">
                  <c:v>0</c:v>
                </c:pt>
                <c:pt idx="6965">
                  <c:v>0</c:v>
                </c:pt>
                <c:pt idx="6966">
                  <c:v>0</c:v>
                </c:pt>
                <c:pt idx="6967">
                  <c:v>0</c:v>
                </c:pt>
                <c:pt idx="6968">
                  <c:v>0</c:v>
                </c:pt>
                <c:pt idx="6969">
                  <c:v>0</c:v>
                </c:pt>
                <c:pt idx="6970">
                  <c:v>0</c:v>
                </c:pt>
                <c:pt idx="6971">
                  <c:v>0</c:v>
                </c:pt>
                <c:pt idx="6972">
                  <c:v>0</c:v>
                </c:pt>
                <c:pt idx="6973">
                  <c:v>0</c:v>
                </c:pt>
                <c:pt idx="6974">
                  <c:v>0</c:v>
                </c:pt>
                <c:pt idx="6975">
                  <c:v>0.76200000000000001</c:v>
                </c:pt>
                <c:pt idx="6976">
                  <c:v>0</c:v>
                </c:pt>
                <c:pt idx="6977">
                  <c:v>0</c:v>
                </c:pt>
                <c:pt idx="6978">
                  <c:v>0</c:v>
                </c:pt>
                <c:pt idx="6979">
                  <c:v>0</c:v>
                </c:pt>
                <c:pt idx="6980">
                  <c:v>0</c:v>
                </c:pt>
                <c:pt idx="6981">
                  <c:v>0</c:v>
                </c:pt>
                <c:pt idx="6982">
                  <c:v>3.048</c:v>
                </c:pt>
                <c:pt idx="6983">
                  <c:v>2.794</c:v>
                </c:pt>
                <c:pt idx="6984">
                  <c:v>1.27</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0</c:v>
                </c:pt>
                <c:pt idx="7001">
                  <c:v>0</c:v>
                </c:pt>
                <c:pt idx="7002">
                  <c:v>0</c:v>
                </c:pt>
                <c:pt idx="7003">
                  <c:v>0</c:v>
                </c:pt>
                <c:pt idx="7004">
                  <c:v>0</c:v>
                </c:pt>
                <c:pt idx="7005">
                  <c:v>0</c:v>
                </c:pt>
                <c:pt idx="7006">
                  <c:v>0</c:v>
                </c:pt>
                <c:pt idx="7007">
                  <c:v>0</c:v>
                </c:pt>
                <c:pt idx="7008">
                  <c:v>0</c:v>
                </c:pt>
                <c:pt idx="7009">
                  <c:v>0</c:v>
                </c:pt>
                <c:pt idx="7010">
                  <c:v>0</c:v>
                </c:pt>
                <c:pt idx="7011">
                  <c:v>1.27</c:v>
                </c:pt>
                <c:pt idx="7012">
                  <c:v>0</c:v>
                </c:pt>
                <c:pt idx="7013">
                  <c:v>0</c:v>
                </c:pt>
                <c:pt idx="7014">
                  <c:v>0</c:v>
                </c:pt>
                <c:pt idx="7015">
                  <c:v>1.27</c:v>
                </c:pt>
                <c:pt idx="7016">
                  <c:v>4.3179999999999996</c:v>
                </c:pt>
                <c:pt idx="7017">
                  <c:v>3.302</c:v>
                </c:pt>
                <c:pt idx="7018">
                  <c:v>0.76200000000000001</c:v>
                </c:pt>
                <c:pt idx="7019">
                  <c:v>2.54</c:v>
                </c:pt>
                <c:pt idx="7020">
                  <c:v>0.50800000000000001</c:v>
                </c:pt>
                <c:pt idx="7021">
                  <c:v>5.5880000000000001</c:v>
                </c:pt>
                <c:pt idx="7022">
                  <c:v>0</c:v>
                </c:pt>
                <c:pt idx="7023">
                  <c:v>3.302</c:v>
                </c:pt>
                <c:pt idx="7024">
                  <c:v>0</c:v>
                </c:pt>
                <c:pt idx="7025">
                  <c:v>0</c:v>
                </c:pt>
                <c:pt idx="7026">
                  <c:v>0</c:v>
                </c:pt>
                <c:pt idx="7027">
                  <c:v>3.302</c:v>
                </c:pt>
                <c:pt idx="7028">
                  <c:v>0</c:v>
                </c:pt>
                <c:pt idx="7029">
                  <c:v>1.27</c:v>
                </c:pt>
                <c:pt idx="7030">
                  <c:v>13.97</c:v>
                </c:pt>
                <c:pt idx="7031">
                  <c:v>3.302</c:v>
                </c:pt>
                <c:pt idx="7032">
                  <c:v>0</c:v>
                </c:pt>
                <c:pt idx="7033">
                  <c:v>0</c:v>
                </c:pt>
                <c:pt idx="7034">
                  <c:v>0</c:v>
                </c:pt>
                <c:pt idx="7035">
                  <c:v>0</c:v>
                </c:pt>
                <c:pt idx="7036">
                  <c:v>0</c:v>
                </c:pt>
                <c:pt idx="7037">
                  <c:v>0</c:v>
                </c:pt>
                <c:pt idx="7038">
                  <c:v>0</c:v>
                </c:pt>
                <c:pt idx="7039">
                  <c:v>4.8259999999999996</c:v>
                </c:pt>
                <c:pt idx="7040">
                  <c:v>3.556</c:v>
                </c:pt>
                <c:pt idx="7041">
                  <c:v>20.065999999999999</c:v>
                </c:pt>
                <c:pt idx="7042">
                  <c:v>12.7</c:v>
                </c:pt>
                <c:pt idx="7043">
                  <c:v>0</c:v>
                </c:pt>
                <c:pt idx="7044">
                  <c:v>0</c:v>
                </c:pt>
                <c:pt idx="7045">
                  <c:v>0</c:v>
                </c:pt>
                <c:pt idx="7046">
                  <c:v>0</c:v>
                </c:pt>
                <c:pt idx="7047">
                  <c:v>0</c:v>
                </c:pt>
                <c:pt idx="7048">
                  <c:v>1.27</c:v>
                </c:pt>
                <c:pt idx="7049">
                  <c:v>4.3179999999999996</c:v>
                </c:pt>
                <c:pt idx="7050">
                  <c:v>0</c:v>
                </c:pt>
                <c:pt idx="7051">
                  <c:v>0</c:v>
                </c:pt>
                <c:pt idx="7052">
                  <c:v>0</c:v>
                </c:pt>
                <c:pt idx="7053">
                  <c:v>0</c:v>
                </c:pt>
                <c:pt idx="7054">
                  <c:v>0</c:v>
                </c:pt>
                <c:pt idx="7055">
                  <c:v>2.54</c:v>
                </c:pt>
                <c:pt idx="7056">
                  <c:v>0</c:v>
                </c:pt>
                <c:pt idx="7057">
                  <c:v>0</c:v>
                </c:pt>
                <c:pt idx="7058">
                  <c:v>1.016</c:v>
                </c:pt>
                <c:pt idx="7059">
                  <c:v>0</c:v>
                </c:pt>
                <c:pt idx="7060">
                  <c:v>0</c:v>
                </c:pt>
                <c:pt idx="7061">
                  <c:v>0</c:v>
                </c:pt>
                <c:pt idx="7062">
                  <c:v>0</c:v>
                </c:pt>
                <c:pt idx="7063">
                  <c:v>0</c:v>
                </c:pt>
                <c:pt idx="7064">
                  <c:v>0</c:v>
                </c:pt>
                <c:pt idx="7065">
                  <c:v>0</c:v>
                </c:pt>
                <c:pt idx="7066">
                  <c:v>0</c:v>
                </c:pt>
                <c:pt idx="7067">
                  <c:v>18.542000000000002</c:v>
                </c:pt>
                <c:pt idx="7068">
                  <c:v>3.556</c:v>
                </c:pt>
                <c:pt idx="7069">
                  <c:v>12.446</c:v>
                </c:pt>
                <c:pt idx="7070">
                  <c:v>0</c:v>
                </c:pt>
                <c:pt idx="7071">
                  <c:v>0</c:v>
                </c:pt>
                <c:pt idx="7072">
                  <c:v>2.286</c:v>
                </c:pt>
                <c:pt idx="7073">
                  <c:v>0</c:v>
                </c:pt>
                <c:pt idx="7074">
                  <c:v>0</c:v>
                </c:pt>
                <c:pt idx="7075">
                  <c:v>2.794</c:v>
                </c:pt>
                <c:pt idx="7076">
                  <c:v>5.5880000000000001</c:v>
                </c:pt>
                <c:pt idx="7077">
                  <c:v>7.1120000000000001</c:v>
                </c:pt>
                <c:pt idx="7078">
                  <c:v>0.76200000000000001</c:v>
                </c:pt>
                <c:pt idx="7079">
                  <c:v>3.556</c:v>
                </c:pt>
                <c:pt idx="7080">
                  <c:v>0</c:v>
                </c:pt>
                <c:pt idx="7081">
                  <c:v>0</c:v>
                </c:pt>
                <c:pt idx="7082">
                  <c:v>2.794</c:v>
                </c:pt>
                <c:pt idx="7083">
                  <c:v>1.778</c:v>
                </c:pt>
                <c:pt idx="7084">
                  <c:v>17.78</c:v>
                </c:pt>
                <c:pt idx="7085">
                  <c:v>0.50800000000000001</c:v>
                </c:pt>
                <c:pt idx="7086">
                  <c:v>0</c:v>
                </c:pt>
                <c:pt idx="7087">
                  <c:v>0</c:v>
                </c:pt>
                <c:pt idx="7088">
                  <c:v>0</c:v>
                </c:pt>
                <c:pt idx="7089">
                  <c:v>0</c:v>
                </c:pt>
                <c:pt idx="7090">
                  <c:v>0</c:v>
                </c:pt>
                <c:pt idx="7091">
                  <c:v>0</c:v>
                </c:pt>
                <c:pt idx="7092">
                  <c:v>0</c:v>
                </c:pt>
                <c:pt idx="7093">
                  <c:v>0</c:v>
                </c:pt>
                <c:pt idx="7094">
                  <c:v>5.8419999999999996</c:v>
                </c:pt>
                <c:pt idx="7095">
                  <c:v>0</c:v>
                </c:pt>
                <c:pt idx="7096">
                  <c:v>0</c:v>
                </c:pt>
                <c:pt idx="7097">
                  <c:v>9.6519999999999992</c:v>
                </c:pt>
                <c:pt idx="7098">
                  <c:v>23.622</c:v>
                </c:pt>
                <c:pt idx="7099">
                  <c:v>3.81</c:v>
                </c:pt>
                <c:pt idx="7100">
                  <c:v>1.016</c:v>
                </c:pt>
                <c:pt idx="7101">
                  <c:v>6.35</c:v>
                </c:pt>
                <c:pt idx="7102">
                  <c:v>1.778</c:v>
                </c:pt>
                <c:pt idx="7103">
                  <c:v>19.05</c:v>
                </c:pt>
                <c:pt idx="7104">
                  <c:v>20.827999999999999</c:v>
                </c:pt>
                <c:pt idx="7105">
                  <c:v>3.81</c:v>
                </c:pt>
                <c:pt idx="7106">
                  <c:v>2.54</c:v>
                </c:pt>
                <c:pt idx="7107">
                  <c:v>5.5880000000000001</c:v>
                </c:pt>
                <c:pt idx="7108">
                  <c:v>3.048</c:v>
                </c:pt>
                <c:pt idx="7109">
                  <c:v>0</c:v>
                </c:pt>
                <c:pt idx="7110">
                  <c:v>17.271999999999998</c:v>
                </c:pt>
                <c:pt idx="7111">
                  <c:v>1.778</c:v>
                </c:pt>
                <c:pt idx="7112">
                  <c:v>1.524</c:v>
                </c:pt>
                <c:pt idx="7113">
                  <c:v>2.032</c:v>
                </c:pt>
                <c:pt idx="7114">
                  <c:v>0</c:v>
                </c:pt>
                <c:pt idx="7115">
                  <c:v>4.5720000000000001</c:v>
                </c:pt>
                <c:pt idx="7116">
                  <c:v>2.54</c:v>
                </c:pt>
                <c:pt idx="7117">
                  <c:v>21.082000000000001</c:v>
                </c:pt>
                <c:pt idx="7118">
                  <c:v>1.778</c:v>
                </c:pt>
                <c:pt idx="7119">
                  <c:v>12.7</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7.8739999999999997</c:v>
                </c:pt>
                <c:pt idx="7133">
                  <c:v>11.43</c:v>
                </c:pt>
                <c:pt idx="7134">
                  <c:v>5.8419999999999996</c:v>
                </c:pt>
                <c:pt idx="7135">
                  <c:v>0</c:v>
                </c:pt>
                <c:pt idx="7136">
                  <c:v>1.27</c:v>
                </c:pt>
                <c:pt idx="7137">
                  <c:v>6.35</c:v>
                </c:pt>
                <c:pt idx="7138">
                  <c:v>2.54</c:v>
                </c:pt>
                <c:pt idx="7139">
                  <c:v>0</c:v>
                </c:pt>
                <c:pt idx="7140">
                  <c:v>2.032</c:v>
                </c:pt>
                <c:pt idx="7141">
                  <c:v>2.54</c:v>
                </c:pt>
                <c:pt idx="7142">
                  <c:v>0</c:v>
                </c:pt>
                <c:pt idx="7143">
                  <c:v>0</c:v>
                </c:pt>
                <c:pt idx="7144">
                  <c:v>0</c:v>
                </c:pt>
                <c:pt idx="7145">
                  <c:v>0</c:v>
                </c:pt>
                <c:pt idx="7146">
                  <c:v>0</c:v>
                </c:pt>
                <c:pt idx="7147">
                  <c:v>0.50800000000000001</c:v>
                </c:pt>
                <c:pt idx="7148">
                  <c:v>0</c:v>
                </c:pt>
                <c:pt idx="7149">
                  <c:v>0</c:v>
                </c:pt>
                <c:pt idx="7150">
                  <c:v>0</c:v>
                </c:pt>
                <c:pt idx="7151">
                  <c:v>4.5720000000000001</c:v>
                </c:pt>
                <c:pt idx="7152">
                  <c:v>2.794</c:v>
                </c:pt>
                <c:pt idx="7153">
                  <c:v>12.192</c:v>
                </c:pt>
                <c:pt idx="7154">
                  <c:v>1.778</c:v>
                </c:pt>
                <c:pt idx="7155">
                  <c:v>4.3179999999999996</c:v>
                </c:pt>
                <c:pt idx="7156">
                  <c:v>0</c:v>
                </c:pt>
                <c:pt idx="7157">
                  <c:v>0</c:v>
                </c:pt>
                <c:pt idx="7158">
                  <c:v>0</c:v>
                </c:pt>
                <c:pt idx="7159">
                  <c:v>0</c:v>
                </c:pt>
                <c:pt idx="7160">
                  <c:v>0</c:v>
                </c:pt>
                <c:pt idx="7161">
                  <c:v>0</c:v>
                </c:pt>
                <c:pt idx="7162">
                  <c:v>0</c:v>
                </c:pt>
                <c:pt idx="7163">
                  <c:v>0.254</c:v>
                </c:pt>
                <c:pt idx="7164">
                  <c:v>2.032</c:v>
                </c:pt>
                <c:pt idx="7165">
                  <c:v>0</c:v>
                </c:pt>
                <c:pt idx="7166">
                  <c:v>0</c:v>
                </c:pt>
                <c:pt idx="7167">
                  <c:v>0</c:v>
                </c:pt>
                <c:pt idx="7168">
                  <c:v>0</c:v>
                </c:pt>
                <c:pt idx="7169">
                  <c:v>0</c:v>
                </c:pt>
                <c:pt idx="7170">
                  <c:v>0</c:v>
                </c:pt>
                <c:pt idx="7171">
                  <c:v>0.254</c:v>
                </c:pt>
                <c:pt idx="7172">
                  <c:v>0</c:v>
                </c:pt>
                <c:pt idx="7173">
                  <c:v>0</c:v>
                </c:pt>
                <c:pt idx="7174">
                  <c:v>0</c:v>
                </c:pt>
                <c:pt idx="7175">
                  <c:v>3.556</c:v>
                </c:pt>
                <c:pt idx="7176">
                  <c:v>0.50800000000000001</c:v>
                </c:pt>
                <c:pt idx="7177">
                  <c:v>0</c:v>
                </c:pt>
                <c:pt idx="7178">
                  <c:v>3.556</c:v>
                </c:pt>
                <c:pt idx="7179">
                  <c:v>0</c:v>
                </c:pt>
                <c:pt idx="7180">
                  <c:v>0</c:v>
                </c:pt>
                <c:pt idx="7181">
                  <c:v>1.524</c:v>
                </c:pt>
                <c:pt idx="7182">
                  <c:v>8.1280000000000001</c:v>
                </c:pt>
                <c:pt idx="7183">
                  <c:v>0</c:v>
                </c:pt>
                <c:pt idx="7184">
                  <c:v>0</c:v>
                </c:pt>
                <c:pt idx="7185">
                  <c:v>3.556</c:v>
                </c:pt>
                <c:pt idx="7186">
                  <c:v>1.524</c:v>
                </c:pt>
                <c:pt idx="7187">
                  <c:v>0</c:v>
                </c:pt>
                <c:pt idx="7188">
                  <c:v>0</c:v>
                </c:pt>
                <c:pt idx="7189">
                  <c:v>0</c:v>
                </c:pt>
                <c:pt idx="7190">
                  <c:v>0</c:v>
                </c:pt>
                <c:pt idx="7191">
                  <c:v>0</c:v>
                </c:pt>
                <c:pt idx="7192">
                  <c:v>0</c:v>
                </c:pt>
                <c:pt idx="7193">
                  <c:v>0</c:v>
                </c:pt>
                <c:pt idx="7194">
                  <c:v>4.8259999999999996</c:v>
                </c:pt>
                <c:pt idx="7195">
                  <c:v>1.27</c:v>
                </c:pt>
                <c:pt idx="7196">
                  <c:v>3.81</c:v>
                </c:pt>
                <c:pt idx="7197">
                  <c:v>0</c:v>
                </c:pt>
                <c:pt idx="7198">
                  <c:v>0</c:v>
                </c:pt>
                <c:pt idx="7199">
                  <c:v>0</c:v>
                </c:pt>
                <c:pt idx="7200">
                  <c:v>0</c:v>
                </c:pt>
                <c:pt idx="7201">
                  <c:v>0</c:v>
                </c:pt>
                <c:pt idx="7202">
                  <c:v>0</c:v>
                </c:pt>
                <c:pt idx="7203">
                  <c:v>0</c:v>
                </c:pt>
                <c:pt idx="7204">
                  <c:v>0</c:v>
                </c:pt>
                <c:pt idx="7205">
                  <c:v>0</c:v>
                </c:pt>
                <c:pt idx="7206">
                  <c:v>1.778</c:v>
                </c:pt>
                <c:pt idx="7207">
                  <c:v>4.5720000000000001</c:v>
                </c:pt>
                <c:pt idx="7208">
                  <c:v>6.0960000000000001</c:v>
                </c:pt>
                <c:pt idx="7209">
                  <c:v>0.50800000000000001</c:v>
                </c:pt>
                <c:pt idx="7210">
                  <c:v>2.54</c:v>
                </c:pt>
                <c:pt idx="7211">
                  <c:v>2.54</c:v>
                </c:pt>
                <c:pt idx="7212">
                  <c:v>0</c:v>
                </c:pt>
                <c:pt idx="7213">
                  <c:v>2.032</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1.27</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2.54</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0.76200000000000001</c:v>
                </c:pt>
                <c:pt idx="7297">
                  <c:v>0</c:v>
                </c:pt>
                <c:pt idx="7298">
                  <c:v>40.131999999999998</c:v>
                </c:pt>
                <c:pt idx="7299">
                  <c:v>0</c:v>
                </c:pt>
                <c:pt idx="7300">
                  <c:v>2.032</c:v>
                </c:pt>
                <c:pt idx="7301">
                  <c:v>13.208</c:v>
                </c:pt>
                <c:pt idx="7302">
                  <c:v>0</c:v>
                </c:pt>
                <c:pt idx="7303">
                  <c:v>0</c:v>
                </c:pt>
                <c:pt idx="7304">
                  <c:v>8.1280000000000001</c:v>
                </c:pt>
                <c:pt idx="7305">
                  <c:v>0</c:v>
                </c:pt>
                <c:pt idx="7306">
                  <c:v>0</c:v>
                </c:pt>
                <c:pt idx="7307">
                  <c:v>0</c:v>
                </c:pt>
                <c:pt idx="7308">
                  <c:v>0</c:v>
                </c:pt>
                <c:pt idx="7309">
                  <c:v>0</c:v>
                </c:pt>
                <c:pt idx="7310">
                  <c:v>0</c:v>
                </c:pt>
                <c:pt idx="7311">
                  <c:v>0</c:v>
                </c:pt>
                <c:pt idx="7312">
                  <c:v>0</c:v>
                </c:pt>
                <c:pt idx="7313">
                  <c:v>0</c:v>
                </c:pt>
                <c:pt idx="7314">
                  <c:v>0</c:v>
                </c:pt>
                <c:pt idx="7315">
                  <c:v>0</c:v>
                </c:pt>
                <c:pt idx="7316">
                  <c:v>6.6040000000000001</c:v>
                </c:pt>
                <c:pt idx="7317">
                  <c:v>0</c:v>
                </c:pt>
                <c:pt idx="7318">
                  <c:v>2.54</c:v>
                </c:pt>
                <c:pt idx="7319">
                  <c:v>16.763999999999999</c:v>
                </c:pt>
                <c:pt idx="7320">
                  <c:v>0</c:v>
                </c:pt>
                <c:pt idx="7321">
                  <c:v>0</c:v>
                </c:pt>
                <c:pt idx="7322">
                  <c:v>4.0640000000000001</c:v>
                </c:pt>
                <c:pt idx="7323">
                  <c:v>0</c:v>
                </c:pt>
                <c:pt idx="7324">
                  <c:v>0</c:v>
                </c:pt>
                <c:pt idx="7325">
                  <c:v>0</c:v>
                </c:pt>
                <c:pt idx="7326">
                  <c:v>0</c:v>
                </c:pt>
                <c:pt idx="7327">
                  <c:v>0</c:v>
                </c:pt>
                <c:pt idx="7328">
                  <c:v>0</c:v>
                </c:pt>
                <c:pt idx="7329">
                  <c:v>0</c:v>
                </c:pt>
                <c:pt idx="7330">
                  <c:v>0</c:v>
                </c:pt>
                <c:pt idx="7331">
                  <c:v>0</c:v>
                </c:pt>
                <c:pt idx="7332">
                  <c:v>0</c:v>
                </c:pt>
                <c:pt idx="7333">
                  <c:v>0</c:v>
                </c:pt>
                <c:pt idx="7334">
                  <c:v>0</c:v>
                </c:pt>
                <c:pt idx="7335">
                  <c:v>0</c:v>
                </c:pt>
                <c:pt idx="7336">
                  <c:v>0</c:v>
                </c:pt>
                <c:pt idx="7337">
                  <c:v>35.56</c:v>
                </c:pt>
                <c:pt idx="7338">
                  <c:v>0</c:v>
                </c:pt>
                <c:pt idx="7339">
                  <c:v>0</c:v>
                </c:pt>
                <c:pt idx="7340">
                  <c:v>0</c:v>
                </c:pt>
                <c:pt idx="7341">
                  <c:v>7.3659999999999997</c:v>
                </c:pt>
                <c:pt idx="7342">
                  <c:v>0</c:v>
                </c:pt>
                <c:pt idx="7343">
                  <c:v>0</c:v>
                </c:pt>
                <c:pt idx="7344">
                  <c:v>88.9</c:v>
                </c:pt>
                <c:pt idx="7345">
                  <c:v>0</c:v>
                </c:pt>
                <c:pt idx="7346">
                  <c:v>0</c:v>
                </c:pt>
                <c:pt idx="7347">
                  <c:v>0</c:v>
                </c:pt>
                <c:pt idx="7348">
                  <c:v>1.27</c:v>
                </c:pt>
                <c:pt idx="7349">
                  <c:v>1.27</c:v>
                </c:pt>
                <c:pt idx="7350">
                  <c:v>8.3819999999999997</c:v>
                </c:pt>
                <c:pt idx="7351">
                  <c:v>1.27</c:v>
                </c:pt>
                <c:pt idx="7352">
                  <c:v>0.76200000000000001</c:v>
                </c:pt>
                <c:pt idx="7353">
                  <c:v>0</c:v>
                </c:pt>
                <c:pt idx="7354">
                  <c:v>0</c:v>
                </c:pt>
                <c:pt idx="7355">
                  <c:v>0</c:v>
                </c:pt>
                <c:pt idx="7356">
                  <c:v>0</c:v>
                </c:pt>
                <c:pt idx="7357">
                  <c:v>0</c:v>
                </c:pt>
                <c:pt idx="7358">
                  <c:v>0</c:v>
                </c:pt>
                <c:pt idx="7359">
                  <c:v>0</c:v>
                </c:pt>
                <c:pt idx="7360">
                  <c:v>5.08</c:v>
                </c:pt>
                <c:pt idx="7361">
                  <c:v>0</c:v>
                </c:pt>
                <c:pt idx="7362">
                  <c:v>0</c:v>
                </c:pt>
                <c:pt idx="7363">
                  <c:v>0</c:v>
                </c:pt>
                <c:pt idx="7364">
                  <c:v>0</c:v>
                </c:pt>
                <c:pt idx="7365">
                  <c:v>5.8419999999999996</c:v>
                </c:pt>
                <c:pt idx="7366">
                  <c:v>8.6359999999999992</c:v>
                </c:pt>
                <c:pt idx="7367">
                  <c:v>0</c:v>
                </c:pt>
                <c:pt idx="7368">
                  <c:v>0</c:v>
                </c:pt>
                <c:pt idx="7369">
                  <c:v>0.76200000000000001</c:v>
                </c:pt>
                <c:pt idx="7370">
                  <c:v>2.54</c:v>
                </c:pt>
                <c:pt idx="7371">
                  <c:v>15.24</c:v>
                </c:pt>
                <c:pt idx="7372">
                  <c:v>45.72</c:v>
                </c:pt>
                <c:pt idx="7373">
                  <c:v>9.6519999999999992</c:v>
                </c:pt>
                <c:pt idx="7374">
                  <c:v>0</c:v>
                </c:pt>
                <c:pt idx="7375">
                  <c:v>6.35</c:v>
                </c:pt>
                <c:pt idx="7376">
                  <c:v>17.78</c:v>
                </c:pt>
                <c:pt idx="7377">
                  <c:v>0</c:v>
                </c:pt>
                <c:pt idx="7378">
                  <c:v>0</c:v>
                </c:pt>
                <c:pt idx="7379">
                  <c:v>0</c:v>
                </c:pt>
                <c:pt idx="7380">
                  <c:v>0</c:v>
                </c:pt>
                <c:pt idx="7381">
                  <c:v>0</c:v>
                </c:pt>
                <c:pt idx="7382">
                  <c:v>0</c:v>
                </c:pt>
                <c:pt idx="7383">
                  <c:v>0</c:v>
                </c:pt>
                <c:pt idx="7384">
                  <c:v>0</c:v>
                </c:pt>
                <c:pt idx="7385">
                  <c:v>0</c:v>
                </c:pt>
                <c:pt idx="7386">
                  <c:v>0</c:v>
                </c:pt>
                <c:pt idx="7387">
                  <c:v>0</c:v>
                </c:pt>
                <c:pt idx="7388">
                  <c:v>6.35</c:v>
                </c:pt>
                <c:pt idx="7389">
                  <c:v>6.8579999999999997</c:v>
                </c:pt>
                <c:pt idx="7390">
                  <c:v>0</c:v>
                </c:pt>
                <c:pt idx="7391">
                  <c:v>0</c:v>
                </c:pt>
                <c:pt idx="7392">
                  <c:v>0</c:v>
                </c:pt>
                <c:pt idx="7393">
                  <c:v>0</c:v>
                </c:pt>
                <c:pt idx="7394">
                  <c:v>0</c:v>
                </c:pt>
                <c:pt idx="7395">
                  <c:v>0</c:v>
                </c:pt>
                <c:pt idx="7396">
                  <c:v>0</c:v>
                </c:pt>
                <c:pt idx="7397">
                  <c:v>0</c:v>
                </c:pt>
                <c:pt idx="7398">
                  <c:v>0</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5.5880000000000001</c:v>
                </c:pt>
                <c:pt idx="7413">
                  <c:v>33.020000000000003</c:v>
                </c:pt>
                <c:pt idx="7414">
                  <c:v>5.5880000000000001</c:v>
                </c:pt>
                <c:pt idx="7415">
                  <c:v>0</c:v>
                </c:pt>
                <c:pt idx="7416">
                  <c:v>29.972000000000001</c:v>
                </c:pt>
                <c:pt idx="7417">
                  <c:v>0</c:v>
                </c:pt>
                <c:pt idx="7418">
                  <c:v>0</c:v>
                </c:pt>
                <c:pt idx="7419">
                  <c:v>2.286</c:v>
                </c:pt>
                <c:pt idx="7420">
                  <c:v>0</c:v>
                </c:pt>
                <c:pt idx="7421">
                  <c:v>0</c:v>
                </c:pt>
                <c:pt idx="7422">
                  <c:v>0</c:v>
                </c:pt>
                <c:pt idx="7423">
                  <c:v>0</c:v>
                </c:pt>
                <c:pt idx="7424">
                  <c:v>0</c:v>
                </c:pt>
                <c:pt idx="7425">
                  <c:v>0</c:v>
                </c:pt>
                <c:pt idx="7426">
                  <c:v>0</c:v>
                </c:pt>
                <c:pt idx="7427">
                  <c:v>4.5720000000000001</c:v>
                </c:pt>
                <c:pt idx="7428">
                  <c:v>22.097999999999999</c:v>
                </c:pt>
                <c:pt idx="7429">
                  <c:v>0</c:v>
                </c:pt>
                <c:pt idx="7430">
                  <c:v>0</c:v>
                </c:pt>
                <c:pt idx="7431">
                  <c:v>0</c:v>
                </c:pt>
                <c:pt idx="7432">
                  <c:v>3.81</c:v>
                </c:pt>
                <c:pt idx="7433">
                  <c:v>0</c:v>
                </c:pt>
                <c:pt idx="7434">
                  <c:v>9.6519999999999992</c:v>
                </c:pt>
                <c:pt idx="7435">
                  <c:v>2.54</c:v>
                </c:pt>
                <c:pt idx="7436">
                  <c:v>0</c:v>
                </c:pt>
                <c:pt idx="7437">
                  <c:v>18.795999999999999</c:v>
                </c:pt>
                <c:pt idx="7438">
                  <c:v>0</c:v>
                </c:pt>
                <c:pt idx="7439">
                  <c:v>0</c:v>
                </c:pt>
                <c:pt idx="7440">
                  <c:v>0</c:v>
                </c:pt>
                <c:pt idx="7441">
                  <c:v>15.494</c:v>
                </c:pt>
                <c:pt idx="7442">
                  <c:v>0</c:v>
                </c:pt>
                <c:pt idx="7443">
                  <c:v>0</c:v>
                </c:pt>
                <c:pt idx="7444">
                  <c:v>11.683999999999999</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2.794</c:v>
                </c:pt>
                <c:pt idx="7461">
                  <c:v>0</c:v>
                </c:pt>
                <c:pt idx="7462">
                  <c:v>0</c:v>
                </c:pt>
                <c:pt idx="7463">
                  <c:v>0</c:v>
                </c:pt>
                <c:pt idx="7464">
                  <c:v>0</c:v>
                </c:pt>
                <c:pt idx="7465">
                  <c:v>2.286</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4.3179999999999996</c:v>
                </c:pt>
                <c:pt idx="7489">
                  <c:v>7.62</c:v>
                </c:pt>
                <c:pt idx="7490">
                  <c:v>0</c:v>
                </c:pt>
                <c:pt idx="7491">
                  <c:v>0</c:v>
                </c:pt>
                <c:pt idx="7492">
                  <c:v>0</c:v>
                </c:pt>
                <c:pt idx="7493">
                  <c:v>0</c:v>
                </c:pt>
                <c:pt idx="7494">
                  <c:v>0</c:v>
                </c:pt>
                <c:pt idx="7495">
                  <c:v>0</c:v>
                </c:pt>
                <c:pt idx="7496">
                  <c:v>0</c:v>
                </c:pt>
                <c:pt idx="7497">
                  <c:v>0</c:v>
                </c:pt>
                <c:pt idx="7498">
                  <c:v>0</c:v>
                </c:pt>
                <c:pt idx="7499">
                  <c:v>0</c:v>
                </c:pt>
                <c:pt idx="7500">
                  <c:v>0</c:v>
                </c:pt>
                <c:pt idx="7501">
                  <c:v>0</c:v>
                </c:pt>
                <c:pt idx="7502">
                  <c:v>0</c:v>
                </c:pt>
                <c:pt idx="7503">
                  <c:v>0</c:v>
                </c:pt>
                <c:pt idx="7504">
                  <c:v>0</c:v>
                </c:pt>
                <c:pt idx="7505">
                  <c:v>0</c:v>
                </c:pt>
                <c:pt idx="7506">
                  <c:v>0</c:v>
                </c:pt>
                <c:pt idx="7507">
                  <c:v>0</c:v>
                </c:pt>
                <c:pt idx="7508">
                  <c:v>0</c:v>
                </c:pt>
                <c:pt idx="7509">
                  <c:v>0</c:v>
                </c:pt>
                <c:pt idx="7510">
                  <c:v>0</c:v>
                </c:pt>
                <c:pt idx="7511">
                  <c:v>0</c:v>
                </c:pt>
                <c:pt idx="7512">
                  <c:v>0</c:v>
                </c:pt>
                <c:pt idx="7513">
                  <c:v>0</c:v>
                </c:pt>
                <c:pt idx="7514">
                  <c:v>0</c:v>
                </c:pt>
                <c:pt idx="7515">
                  <c:v>0</c:v>
                </c:pt>
                <c:pt idx="7516">
                  <c:v>0</c:v>
                </c:pt>
                <c:pt idx="7517">
                  <c:v>0</c:v>
                </c:pt>
                <c:pt idx="7518">
                  <c:v>0</c:v>
                </c:pt>
                <c:pt idx="7519">
                  <c:v>0</c:v>
                </c:pt>
                <c:pt idx="7520">
                  <c:v>0</c:v>
                </c:pt>
                <c:pt idx="7521">
                  <c:v>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0</c:v>
                </c:pt>
                <c:pt idx="7537">
                  <c:v>0</c:v>
                </c:pt>
                <c:pt idx="7538">
                  <c:v>0</c:v>
                </c:pt>
                <c:pt idx="7539">
                  <c:v>0</c:v>
                </c:pt>
                <c:pt idx="7540">
                  <c:v>0</c:v>
                </c:pt>
                <c:pt idx="7541">
                  <c:v>0</c:v>
                </c:pt>
                <c:pt idx="7542">
                  <c:v>0</c:v>
                </c:pt>
                <c:pt idx="7543">
                  <c:v>5.08</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1.016</c:v>
                </c:pt>
                <c:pt idx="7560">
                  <c:v>0</c:v>
                </c:pt>
                <c:pt idx="7561">
                  <c:v>0</c:v>
                </c:pt>
                <c:pt idx="7562">
                  <c:v>0</c:v>
                </c:pt>
                <c:pt idx="7563">
                  <c:v>0</c:v>
                </c:pt>
                <c:pt idx="7564">
                  <c:v>0</c:v>
                </c:pt>
                <c:pt idx="7565">
                  <c:v>0</c:v>
                </c:pt>
                <c:pt idx="7566">
                  <c:v>0</c:v>
                </c:pt>
                <c:pt idx="7567">
                  <c:v>7.62</c:v>
                </c:pt>
                <c:pt idx="7568">
                  <c:v>0.50800000000000001</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3.048</c:v>
                </c:pt>
                <c:pt idx="7590">
                  <c:v>0</c:v>
                </c:pt>
                <c:pt idx="7591">
                  <c:v>0</c:v>
                </c:pt>
                <c:pt idx="7592">
                  <c:v>0</c:v>
                </c:pt>
                <c:pt idx="7593">
                  <c:v>0</c:v>
                </c:pt>
                <c:pt idx="7594">
                  <c:v>0</c:v>
                </c:pt>
                <c:pt idx="7595">
                  <c:v>0</c:v>
                </c:pt>
                <c:pt idx="7596">
                  <c:v>0</c:v>
                </c:pt>
                <c:pt idx="7597">
                  <c:v>0</c:v>
                </c:pt>
                <c:pt idx="7598">
                  <c:v>0</c:v>
                </c:pt>
                <c:pt idx="7599">
                  <c:v>0</c:v>
                </c:pt>
                <c:pt idx="7600">
                  <c:v>0</c:v>
                </c:pt>
                <c:pt idx="7601">
                  <c:v>0</c:v>
                </c:pt>
                <c:pt idx="7602">
                  <c:v>41.91</c:v>
                </c:pt>
                <c:pt idx="7603">
                  <c:v>0</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2.54</c:v>
                </c:pt>
                <c:pt idx="7617">
                  <c:v>0</c:v>
                </c:pt>
                <c:pt idx="7618">
                  <c:v>5.5880000000000001</c:v>
                </c:pt>
                <c:pt idx="7619">
                  <c:v>0</c:v>
                </c:pt>
                <c:pt idx="7620">
                  <c:v>0</c:v>
                </c:pt>
                <c:pt idx="7621">
                  <c:v>0</c:v>
                </c:pt>
                <c:pt idx="7622">
                  <c:v>3.302</c:v>
                </c:pt>
                <c:pt idx="7623">
                  <c:v>1.778</c:v>
                </c:pt>
                <c:pt idx="7624">
                  <c:v>0</c:v>
                </c:pt>
                <c:pt idx="7625">
                  <c:v>0</c:v>
                </c:pt>
                <c:pt idx="7626">
                  <c:v>12.954000000000001</c:v>
                </c:pt>
                <c:pt idx="7627">
                  <c:v>11.43</c:v>
                </c:pt>
                <c:pt idx="7628">
                  <c:v>0</c:v>
                </c:pt>
                <c:pt idx="7629">
                  <c:v>0</c:v>
                </c:pt>
                <c:pt idx="7630">
                  <c:v>0</c:v>
                </c:pt>
                <c:pt idx="7631">
                  <c:v>0</c:v>
                </c:pt>
                <c:pt idx="7632">
                  <c:v>0</c:v>
                </c:pt>
                <c:pt idx="7633">
                  <c:v>0</c:v>
                </c:pt>
                <c:pt idx="7634">
                  <c:v>0</c:v>
                </c:pt>
                <c:pt idx="7635">
                  <c:v>0</c:v>
                </c:pt>
                <c:pt idx="7636">
                  <c:v>36.576000000000001</c:v>
                </c:pt>
                <c:pt idx="7637">
                  <c:v>27.178000000000001</c:v>
                </c:pt>
                <c:pt idx="7638">
                  <c:v>1.27</c:v>
                </c:pt>
                <c:pt idx="7639">
                  <c:v>42.164000000000001</c:v>
                </c:pt>
                <c:pt idx="7640">
                  <c:v>0</c:v>
                </c:pt>
                <c:pt idx="7641">
                  <c:v>0</c:v>
                </c:pt>
                <c:pt idx="7642">
                  <c:v>0</c:v>
                </c:pt>
                <c:pt idx="7643">
                  <c:v>14.731999999999999</c:v>
                </c:pt>
                <c:pt idx="7644">
                  <c:v>9.9060000000000006</c:v>
                </c:pt>
                <c:pt idx="7645">
                  <c:v>1.016</c:v>
                </c:pt>
                <c:pt idx="7646">
                  <c:v>27.686</c:v>
                </c:pt>
                <c:pt idx="7647">
                  <c:v>74.421999999999997</c:v>
                </c:pt>
                <c:pt idx="7648">
                  <c:v>13.208</c:v>
                </c:pt>
                <c:pt idx="7649">
                  <c:v>0</c:v>
                </c:pt>
                <c:pt idx="7650">
                  <c:v>5.8419999999999996</c:v>
                </c:pt>
                <c:pt idx="7651">
                  <c:v>0</c:v>
                </c:pt>
                <c:pt idx="7652">
                  <c:v>0</c:v>
                </c:pt>
                <c:pt idx="7653">
                  <c:v>0</c:v>
                </c:pt>
                <c:pt idx="7654">
                  <c:v>0.76200000000000001</c:v>
                </c:pt>
                <c:pt idx="7655">
                  <c:v>1.524</c:v>
                </c:pt>
                <c:pt idx="7656">
                  <c:v>0</c:v>
                </c:pt>
                <c:pt idx="7657">
                  <c:v>0</c:v>
                </c:pt>
                <c:pt idx="7658">
                  <c:v>9.1440000000000001</c:v>
                </c:pt>
                <c:pt idx="7659">
                  <c:v>24.891999999999999</c:v>
                </c:pt>
                <c:pt idx="7660">
                  <c:v>0</c:v>
                </c:pt>
                <c:pt idx="7661">
                  <c:v>0</c:v>
                </c:pt>
                <c:pt idx="7662">
                  <c:v>20.32</c:v>
                </c:pt>
                <c:pt idx="7663">
                  <c:v>0</c:v>
                </c:pt>
                <c:pt idx="7664">
                  <c:v>0</c:v>
                </c:pt>
                <c:pt idx="7665">
                  <c:v>14.224</c:v>
                </c:pt>
                <c:pt idx="7666">
                  <c:v>1.016</c:v>
                </c:pt>
                <c:pt idx="7667">
                  <c:v>13.97</c:v>
                </c:pt>
                <c:pt idx="7668">
                  <c:v>0</c:v>
                </c:pt>
                <c:pt idx="7669">
                  <c:v>0</c:v>
                </c:pt>
                <c:pt idx="7670">
                  <c:v>0</c:v>
                </c:pt>
                <c:pt idx="7671">
                  <c:v>0</c:v>
                </c:pt>
                <c:pt idx="7672">
                  <c:v>1.27</c:v>
                </c:pt>
                <c:pt idx="7673">
                  <c:v>11.176</c:v>
                </c:pt>
                <c:pt idx="7674">
                  <c:v>0</c:v>
                </c:pt>
                <c:pt idx="7675">
                  <c:v>8.1280000000000001</c:v>
                </c:pt>
                <c:pt idx="7676">
                  <c:v>1.27</c:v>
                </c:pt>
                <c:pt idx="7677">
                  <c:v>1.016</c:v>
                </c:pt>
                <c:pt idx="7678">
                  <c:v>18.795999999999999</c:v>
                </c:pt>
                <c:pt idx="7679">
                  <c:v>0</c:v>
                </c:pt>
                <c:pt idx="7680">
                  <c:v>0</c:v>
                </c:pt>
                <c:pt idx="7681">
                  <c:v>8.3819999999999997</c:v>
                </c:pt>
                <c:pt idx="7682">
                  <c:v>5.08</c:v>
                </c:pt>
                <c:pt idx="7683">
                  <c:v>0</c:v>
                </c:pt>
                <c:pt idx="7684">
                  <c:v>0</c:v>
                </c:pt>
                <c:pt idx="7685">
                  <c:v>1.016</c:v>
                </c:pt>
                <c:pt idx="7686">
                  <c:v>0</c:v>
                </c:pt>
                <c:pt idx="7687">
                  <c:v>0</c:v>
                </c:pt>
                <c:pt idx="7688">
                  <c:v>0</c:v>
                </c:pt>
                <c:pt idx="7689">
                  <c:v>0</c:v>
                </c:pt>
                <c:pt idx="7690">
                  <c:v>0</c:v>
                </c:pt>
                <c:pt idx="7691">
                  <c:v>0</c:v>
                </c:pt>
                <c:pt idx="7692">
                  <c:v>0</c:v>
                </c:pt>
                <c:pt idx="7693">
                  <c:v>1.27</c:v>
                </c:pt>
                <c:pt idx="7694">
                  <c:v>0</c:v>
                </c:pt>
                <c:pt idx="7695">
                  <c:v>1.27</c:v>
                </c:pt>
                <c:pt idx="7696">
                  <c:v>0</c:v>
                </c:pt>
                <c:pt idx="7697">
                  <c:v>11.176</c:v>
                </c:pt>
                <c:pt idx="7698">
                  <c:v>0</c:v>
                </c:pt>
                <c:pt idx="7699">
                  <c:v>0</c:v>
                </c:pt>
                <c:pt idx="7700">
                  <c:v>0</c:v>
                </c:pt>
                <c:pt idx="7701">
                  <c:v>0</c:v>
                </c:pt>
                <c:pt idx="7702">
                  <c:v>1.778</c:v>
                </c:pt>
                <c:pt idx="7703">
                  <c:v>3.556</c:v>
                </c:pt>
                <c:pt idx="7704">
                  <c:v>0</c:v>
                </c:pt>
                <c:pt idx="7705">
                  <c:v>0</c:v>
                </c:pt>
                <c:pt idx="7706">
                  <c:v>0</c:v>
                </c:pt>
                <c:pt idx="7707">
                  <c:v>0</c:v>
                </c:pt>
                <c:pt idx="7708">
                  <c:v>0</c:v>
                </c:pt>
                <c:pt idx="7709">
                  <c:v>0</c:v>
                </c:pt>
                <c:pt idx="7710">
                  <c:v>0</c:v>
                </c:pt>
                <c:pt idx="7711">
                  <c:v>0</c:v>
                </c:pt>
                <c:pt idx="7712">
                  <c:v>0</c:v>
                </c:pt>
                <c:pt idx="7713">
                  <c:v>17.526</c:v>
                </c:pt>
                <c:pt idx="7714">
                  <c:v>0</c:v>
                </c:pt>
                <c:pt idx="7715">
                  <c:v>0</c:v>
                </c:pt>
                <c:pt idx="7716">
                  <c:v>0</c:v>
                </c:pt>
                <c:pt idx="7717">
                  <c:v>0</c:v>
                </c:pt>
                <c:pt idx="7718">
                  <c:v>0</c:v>
                </c:pt>
                <c:pt idx="7719">
                  <c:v>3.302</c:v>
                </c:pt>
                <c:pt idx="7720">
                  <c:v>0</c:v>
                </c:pt>
                <c:pt idx="7721">
                  <c:v>0</c:v>
                </c:pt>
                <c:pt idx="7722">
                  <c:v>2.286</c:v>
                </c:pt>
                <c:pt idx="7723">
                  <c:v>3.81</c:v>
                </c:pt>
                <c:pt idx="7724">
                  <c:v>0</c:v>
                </c:pt>
                <c:pt idx="7725">
                  <c:v>12.954000000000001</c:v>
                </c:pt>
                <c:pt idx="7726">
                  <c:v>0</c:v>
                </c:pt>
                <c:pt idx="7727">
                  <c:v>0</c:v>
                </c:pt>
                <c:pt idx="7728">
                  <c:v>0</c:v>
                </c:pt>
                <c:pt idx="7729">
                  <c:v>2.286</c:v>
                </c:pt>
                <c:pt idx="7730">
                  <c:v>0</c:v>
                </c:pt>
                <c:pt idx="7731">
                  <c:v>0</c:v>
                </c:pt>
                <c:pt idx="7732">
                  <c:v>0</c:v>
                </c:pt>
                <c:pt idx="7733">
                  <c:v>0</c:v>
                </c:pt>
                <c:pt idx="7734">
                  <c:v>0</c:v>
                </c:pt>
                <c:pt idx="7735">
                  <c:v>0</c:v>
                </c:pt>
                <c:pt idx="7736">
                  <c:v>0</c:v>
                </c:pt>
                <c:pt idx="7737">
                  <c:v>0</c:v>
                </c:pt>
                <c:pt idx="7738">
                  <c:v>0</c:v>
                </c:pt>
                <c:pt idx="7739">
                  <c:v>2.54</c:v>
                </c:pt>
                <c:pt idx="7740">
                  <c:v>42.671999999999997</c:v>
                </c:pt>
                <c:pt idx="7741">
                  <c:v>16.001999999999999</c:v>
                </c:pt>
                <c:pt idx="7742">
                  <c:v>0</c:v>
                </c:pt>
                <c:pt idx="7743">
                  <c:v>0</c:v>
                </c:pt>
                <c:pt idx="7744">
                  <c:v>13.462</c:v>
                </c:pt>
                <c:pt idx="7745">
                  <c:v>0</c:v>
                </c:pt>
                <c:pt idx="7746">
                  <c:v>2.032</c:v>
                </c:pt>
                <c:pt idx="7747">
                  <c:v>6.8579999999999997</c:v>
                </c:pt>
                <c:pt idx="7748">
                  <c:v>0</c:v>
                </c:pt>
                <c:pt idx="7749">
                  <c:v>0</c:v>
                </c:pt>
                <c:pt idx="7750">
                  <c:v>1.27</c:v>
                </c:pt>
                <c:pt idx="7751">
                  <c:v>6.35</c:v>
                </c:pt>
                <c:pt idx="7752">
                  <c:v>0</c:v>
                </c:pt>
                <c:pt idx="7753">
                  <c:v>0</c:v>
                </c:pt>
                <c:pt idx="7754">
                  <c:v>0</c:v>
                </c:pt>
                <c:pt idx="7755">
                  <c:v>0</c:v>
                </c:pt>
                <c:pt idx="7756">
                  <c:v>6.0960000000000001</c:v>
                </c:pt>
                <c:pt idx="7757">
                  <c:v>8.6359999999999992</c:v>
                </c:pt>
                <c:pt idx="7758">
                  <c:v>4.0640000000000001</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2.286</c:v>
                </c:pt>
                <c:pt idx="7774">
                  <c:v>0</c:v>
                </c:pt>
                <c:pt idx="7775">
                  <c:v>0</c:v>
                </c:pt>
                <c:pt idx="7776">
                  <c:v>0</c:v>
                </c:pt>
                <c:pt idx="7777">
                  <c:v>0</c:v>
                </c:pt>
                <c:pt idx="7778">
                  <c:v>0</c:v>
                </c:pt>
                <c:pt idx="7779">
                  <c:v>4.0640000000000001</c:v>
                </c:pt>
                <c:pt idx="7780">
                  <c:v>8.6359999999999992</c:v>
                </c:pt>
                <c:pt idx="7781">
                  <c:v>3.048</c:v>
                </c:pt>
                <c:pt idx="7782">
                  <c:v>4.0640000000000001</c:v>
                </c:pt>
                <c:pt idx="7783">
                  <c:v>0</c:v>
                </c:pt>
                <c:pt idx="7784">
                  <c:v>0</c:v>
                </c:pt>
                <c:pt idx="7785">
                  <c:v>0</c:v>
                </c:pt>
                <c:pt idx="7786">
                  <c:v>0</c:v>
                </c:pt>
                <c:pt idx="7787">
                  <c:v>0</c:v>
                </c:pt>
                <c:pt idx="7788">
                  <c:v>0</c:v>
                </c:pt>
                <c:pt idx="7789">
                  <c:v>0</c:v>
                </c:pt>
                <c:pt idx="7790">
                  <c:v>1.016</c:v>
                </c:pt>
                <c:pt idx="7791">
                  <c:v>3.048</c:v>
                </c:pt>
                <c:pt idx="7792">
                  <c:v>0</c:v>
                </c:pt>
                <c:pt idx="7793">
                  <c:v>10.922000000000001</c:v>
                </c:pt>
                <c:pt idx="7794">
                  <c:v>0</c:v>
                </c:pt>
                <c:pt idx="7795">
                  <c:v>0</c:v>
                </c:pt>
                <c:pt idx="7796">
                  <c:v>0</c:v>
                </c:pt>
                <c:pt idx="7797">
                  <c:v>0</c:v>
                </c:pt>
                <c:pt idx="7798">
                  <c:v>0</c:v>
                </c:pt>
                <c:pt idx="7799">
                  <c:v>0</c:v>
                </c:pt>
                <c:pt idx="7800">
                  <c:v>0</c:v>
                </c:pt>
                <c:pt idx="7801">
                  <c:v>0</c:v>
                </c:pt>
                <c:pt idx="7802">
                  <c:v>0</c:v>
                </c:pt>
                <c:pt idx="7803">
                  <c:v>0</c:v>
                </c:pt>
                <c:pt idx="7804">
                  <c:v>5.5880000000000001</c:v>
                </c:pt>
                <c:pt idx="7805">
                  <c:v>0</c:v>
                </c:pt>
                <c:pt idx="7806">
                  <c:v>0</c:v>
                </c:pt>
                <c:pt idx="7807">
                  <c:v>0</c:v>
                </c:pt>
                <c:pt idx="7808">
                  <c:v>0</c:v>
                </c:pt>
                <c:pt idx="7809">
                  <c:v>0</c:v>
                </c:pt>
                <c:pt idx="7810">
                  <c:v>0</c:v>
                </c:pt>
                <c:pt idx="7811">
                  <c:v>0</c:v>
                </c:pt>
                <c:pt idx="7812">
                  <c:v>0</c:v>
                </c:pt>
                <c:pt idx="7813">
                  <c:v>3.048</c:v>
                </c:pt>
                <c:pt idx="7814">
                  <c:v>7.3659999999999997</c:v>
                </c:pt>
                <c:pt idx="7815">
                  <c:v>0.76200000000000001</c:v>
                </c:pt>
                <c:pt idx="7816">
                  <c:v>1.778</c:v>
                </c:pt>
                <c:pt idx="7817">
                  <c:v>0</c:v>
                </c:pt>
                <c:pt idx="7818">
                  <c:v>0</c:v>
                </c:pt>
                <c:pt idx="7819">
                  <c:v>0</c:v>
                </c:pt>
                <c:pt idx="7820">
                  <c:v>0</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0.76200000000000001</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3.302</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0</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1.27</c:v>
                </c:pt>
                <c:pt idx="7968">
                  <c:v>0</c:v>
                </c:pt>
                <c:pt idx="7969">
                  <c:v>0</c:v>
                </c:pt>
                <c:pt idx="7970">
                  <c:v>0</c:v>
                </c:pt>
                <c:pt idx="7971">
                  <c:v>0</c:v>
                </c:pt>
                <c:pt idx="7972">
                  <c:v>0</c:v>
                </c:pt>
                <c:pt idx="7973">
                  <c:v>0</c:v>
                </c:pt>
                <c:pt idx="7974">
                  <c:v>0</c:v>
                </c:pt>
                <c:pt idx="7975">
                  <c:v>0</c:v>
                </c:pt>
                <c:pt idx="7976">
                  <c:v>0</c:v>
                </c:pt>
                <c:pt idx="7977">
                  <c:v>0</c:v>
                </c:pt>
                <c:pt idx="7978">
                  <c:v>0</c:v>
                </c:pt>
                <c:pt idx="7979">
                  <c:v>51.054000000000002</c:v>
                </c:pt>
                <c:pt idx="7980">
                  <c:v>45.466000000000001</c:v>
                </c:pt>
                <c:pt idx="7981">
                  <c:v>21.844000000000001</c:v>
                </c:pt>
                <c:pt idx="7982">
                  <c:v>72.644000000000005</c:v>
                </c:pt>
                <c:pt idx="7983">
                  <c:v>15.747999999999999</c:v>
                </c:pt>
                <c:pt idx="7984">
                  <c:v>0</c:v>
                </c:pt>
                <c:pt idx="7985">
                  <c:v>17.018000000000001</c:v>
                </c:pt>
                <c:pt idx="7986">
                  <c:v>11.43</c:v>
                </c:pt>
                <c:pt idx="7987">
                  <c:v>7.8739999999999997</c:v>
                </c:pt>
                <c:pt idx="7988">
                  <c:v>0</c:v>
                </c:pt>
                <c:pt idx="7989">
                  <c:v>0</c:v>
                </c:pt>
                <c:pt idx="7990">
                  <c:v>0</c:v>
                </c:pt>
                <c:pt idx="7991">
                  <c:v>0</c:v>
                </c:pt>
                <c:pt idx="7992">
                  <c:v>5.8419999999999996</c:v>
                </c:pt>
                <c:pt idx="7993">
                  <c:v>3.81</c:v>
                </c:pt>
                <c:pt idx="7994">
                  <c:v>23.114000000000001</c:v>
                </c:pt>
                <c:pt idx="7995">
                  <c:v>11.683999999999999</c:v>
                </c:pt>
                <c:pt idx="7996">
                  <c:v>9.1440000000000001</c:v>
                </c:pt>
                <c:pt idx="7997">
                  <c:v>25.654</c:v>
                </c:pt>
                <c:pt idx="7998">
                  <c:v>0</c:v>
                </c:pt>
                <c:pt idx="7999">
                  <c:v>0</c:v>
                </c:pt>
                <c:pt idx="8000">
                  <c:v>0</c:v>
                </c:pt>
                <c:pt idx="8001">
                  <c:v>0</c:v>
                </c:pt>
                <c:pt idx="8002">
                  <c:v>0</c:v>
                </c:pt>
                <c:pt idx="8003">
                  <c:v>0</c:v>
                </c:pt>
                <c:pt idx="8004">
                  <c:v>0</c:v>
                </c:pt>
                <c:pt idx="8005">
                  <c:v>0</c:v>
                </c:pt>
                <c:pt idx="8006">
                  <c:v>5.5880000000000001</c:v>
                </c:pt>
                <c:pt idx="8007">
                  <c:v>0</c:v>
                </c:pt>
                <c:pt idx="8008">
                  <c:v>0</c:v>
                </c:pt>
                <c:pt idx="8009">
                  <c:v>0</c:v>
                </c:pt>
                <c:pt idx="8010">
                  <c:v>0</c:v>
                </c:pt>
                <c:pt idx="8011">
                  <c:v>0</c:v>
                </c:pt>
                <c:pt idx="8012">
                  <c:v>0</c:v>
                </c:pt>
                <c:pt idx="8013">
                  <c:v>0</c:v>
                </c:pt>
                <c:pt idx="8014">
                  <c:v>0</c:v>
                </c:pt>
                <c:pt idx="8015">
                  <c:v>0</c:v>
                </c:pt>
                <c:pt idx="8016">
                  <c:v>0</c:v>
                </c:pt>
                <c:pt idx="8017">
                  <c:v>0</c:v>
                </c:pt>
                <c:pt idx="8018">
                  <c:v>3.81</c:v>
                </c:pt>
                <c:pt idx="8019">
                  <c:v>6.35</c:v>
                </c:pt>
                <c:pt idx="8020">
                  <c:v>9.1440000000000001</c:v>
                </c:pt>
                <c:pt idx="8021">
                  <c:v>0</c:v>
                </c:pt>
                <c:pt idx="8022">
                  <c:v>0</c:v>
                </c:pt>
                <c:pt idx="8023">
                  <c:v>0</c:v>
                </c:pt>
                <c:pt idx="8024">
                  <c:v>5.3339999999999996</c:v>
                </c:pt>
                <c:pt idx="8025">
                  <c:v>0</c:v>
                </c:pt>
                <c:pt idx="8026">
                  <c:v>0</c:v>
                </c:pt>
                <c:pt idx="8027">
                  <c:v>0</c:v>
                </c:pt>
                <c:pt idx="8028">
                  <c:v>0</c:v>
                </c:pt>
                <c:pt idx="8029">
                  <c:v>8.3819999999999997</c:v>
                </c:pt>
                <c:pt idx="8030">
                  <c:v>0</c:v>
                </c:pt>
                <c:pt idx="8031">
                  <c:v>0</c:v>
                </c:pt>
                <c:pt idx="8032">
                  <c:v>0</c:v>
                </c:pt>
                <c:pt idx="8033">
                  <c:v>0</c:v>
                </c:pt>
                <c:pt idx="8034">
                  <c:v>0</c:v>
                </c:pt>
                <c:pt idx="8035">
                  <c:v>0</c:v>
                </c:pt>
                <c:pt idx="8036">
                  <c:v>0</c:v>
                </c:pt>
                <c:pt idx="8037">
                  <c:v>0</c:v>
                </c:pt>
                <c:pt idx="8038">
                  <c:v>0</c:v>
                </c:pt>
                <c:pt idx="8039">
                  <c:v>0</c:v>
                </c:pt>
                <c:pt idx="8040">
                  <c:v>0</c:v>
                </c:pt>
                <c:pt idx="8041">
                  <c:v>6.6040000000000001</c:v>
                </c:pt>
                <c:pt idx="8042">
                  <c:v>0</c:v>
                </c:pt>
                <c:pt idx="8043">
                  <c:v>0</c:v>
                </c:pt>
                <c:pt idx="8044">
                  <c:v>18.542000000000002</c:v>
                </c:pt>
                <c:pt idx="8045">
                  <c:v>0</c:v>
                </c:pt>
                <c:pt idx="8046">
                  <c:v>0</c:v>
                </c:pt>
                <c:pt idx="8047">
                  <c:v>0</c:v>
                </c:pt>
                <c:pt idx="8048">
                  <c:v>0</c:v>
                </c:pt>
                <c:pt idx="8049">
                  <c:v>0</c:v>
                </c:pt>
                <c:pt idx="8050">
                  <c:v>0</c:v>
                </c:pt>
                <c:pt idx="8051">
                  <c:v>0</c:v>
                </c:pt>
                <c:pt idx="8052">
                  <c:v>0</c:v>
                </c:pt>
                <c:pt idx="8053">
                  <c:v>0</c:v>
                </c:pt>
                <c:pt idx="8054">
                  <c:v>5.08</c:v>
                </c:pt>
                <c:pt idx="8055">
                  <c:v>2.794</c:v>
                </c:pt>
                <c:pt idx="8056">
                  <c:v>2.54</c:v>
                </c:pt>
                <c:pt idx="8057">
                  <c:v>0</c:v>
                </c:pt>
                <c:pt idx="8058">
                  <c:v>0</c:v>
                </c:pt>
                <c:pt idx="8059">
                  <c:v>0</c:v>
                </c:pt>
                <c:pt idx="8060">
                  <c:v>0</c:v>
                </c:pt>
                <c:pt idx="8061">
                  <c:v>0</c:v>
                </c:pt>
                <c:pt idx="8062">
                  <c:v>0</c:v>
                </c:pt>
                <c:pt idx="8063">
                  <c:v>0</c:v>
                </c:pt>
                <c:pt idx="8064">
                  <c:v>0</c:v>
                </c:pt>
                <c:pt idx="8065">
                  <c:v>0</c:v>
                </c:pt>
                <c:pt idx="8066">
                  <c:v>0</c:v>
                </c:pt>
                <c:pt idx="8067">
                  <c:v>0</c:v>
                </c:pt>
                <c:pt idx="8068">
                  <c:v>0</c:v>
                </c:pt>
                <c:pt idx="8069">
                  <c:v>0</c:v>
                </c:pt>
                <c:pt idx="8070">
                  <c:v>20.827999999999999</c:v>
                </c:pt>
                <c:pt idx="8071">
                  <c:v>22.86</c:v>
                </c:pt>
                <c:pt idx="8072">
                  <c:v>0</c:v>
                </c:pt>
                <c:pt idx="8073">
                  <c:v>0</c:v>
                </c:pt>
                <c:pt idx="8074">
                  <c:v>0</c:v>
                </c:pt>
                <c:pt idx="8075">
                  <c:v>3.302</c:v>
                </c:pt>
                <c:pt idx="8076">
                  <c:v>1.778</c:v>
                </c:pt>
                <c:pt idx="8077">
                  <c:v>0</c:v>
                </c:pt>
                <c:pt idx="8078">
                  <c:v>4.8259999999999996</c:v>
                </c:pt>
                <c:pt idx="8079">
                  <c:v>3.048</c:v>
                </c:pt>
                <c:pt idx="8080">
                  <c:v>0</c:v>
                </c:pt>
                <c:pt idx="8081">
                  <c:v>0</c:v>
                </c:pt>
                <c:pt idx="8082">
                  <c:v>8.3819999999999997</c:v>
                </c:pt>
                <c:pt idx="8083">
                  <c:v>0</c:v>
                </c:pt>
                <c:pt idx="8084">
                  <c:v>0</c:v>
                </c:pt>
                <c:pt idx="8085">
                  <c:v>0</c:v>
                </c:pt>
                <c:pt idx="8086">
                  <c:v>0</c:v>
                </c:pt>
                <c:pt idx="8087">
                  <c:v>0</c:v>
                </c:pt>
                <c:pt idx="8088">
                  <c:v>9.6519999999999992</c:v>
                </c:pt>
                <c:pt idx="8089">
                  <c:v>20.065999999999999</c:v>
                </c:pt>
                <c:pt idx="8090">
                  <c:v>0</c:v>
                </c:pt>
                <c:pt idx="8091">
                  <c:v>18.542000000000002</c:v>
                </c:pt>
                <c:pt idx="8092">
                  <c:v>0</c:v>
                </c:pt>
                <c:pt idx="8093">
                  <c:v>0</c:v>
                </c:pt>
                <c:pt idx="8094">
                  <c:v>0</c:v>
                </c:pt>
                <c:pt idx="8095">
                  <c:v>0</c:v>
                </c:pt>
                <c:pt idx="8096">
                  <c:v>0</c:v>
                </c:pt>
                <c:pt idx="8097">
                  <c:v>0</c:v>
                </c:pt>
                <c:pt idx="8098">
                  <c:v>0</c:v>
                </c:pt>
                <c:pt idx="8099">
                  <c:v>34.036000000000001</c:v>
                </c:pt>
                <c:pt idx="8100">
                  <c:v>30.48</c:v>
                </c:pt>
                <c:pt idx="8101">
                  <c:v>0</c:v>
                </c:pt>
                <c:pt idx="8102">
                  <c:v>0</c:v>
                </c:pt>
                <c:pt idx="8103">
                  <c:v>2.54</c:v>
                </c:pt>
                <c:pt idx="8104">
                  <c:v>4.5720000000000001</c:v>
                </c:pt>
                <c:pt idx="8105">
                  <c:v>0</c:v>
                </c:pt>
                <c:pt idx="8106">
                  <c:v>0</c:v>
                </c:pt>
                <c:pt idx="8107">
                  <c:v>0</c:v>
                </c:pt>
                <c:pt idx="8108">
                  <c:v>2.794</c:v>
                </c:pt>
                <c:pt idx="8109">
                  <c:v>0</c:v>
                </c:pt>
                <c:pt idx="8110">
                  <c:v>0</c:v>
                </c:pt>
                <c:pt idx="8111">
                  <c:v>10.922000000000001</c:v>
                </c:pt>
                <c:pt idx="8112">
                  <c:v>18.033999999999999</c:v>
                </c:pt>
                <c:pt idx="8113">
                  <c:v>1.778</c:v>
                </c:pt>
                <c:pt idx="8114">
                  <c:v>0</c:v>
                </c:pt>
                <c:pt idx="8115">
                  <c:v>7.8739999999999997</c:v>
                </c:pt>
                <c:pt idx="8116">
                  <c:v>1.524</c:v>
                </c:pt>
                <c:pt idx="8117">
                  <c:v>0</c:v>
                </c:pt>
                <c:pt idx="8118">
                  <c:v>0</c:v>
                </c:pt>
                <c:pt idx="8119">
                  <c:v>1.778</c:v>
                </c:pt>
                <c:pt idx="8120">
                  <c:v>6.35</c:v>
                </c:pt>
                <c:pt idx="8121">
                  <c:v>3.302</c:v>
                </c:pt>
                <c:pt idx="8122">
                  <c:v>0</c:v>
                </c:pt>
                <c:pt idx="8123">
                  <c:v>0</c:v>
                </c:pt>
                <c:pt idx="8124">
                  <c:v>3.048</c:v>
                </c:pt>
                <c:pt idx="8125">
                  <c:v>3.302</c:v>
                </c:pt>
                <c:pt idx="8126">
                  <c:v>2.286</c:v>
                </c:pt>
                <c:pt idx="8127">
                  <c:v>0.254</c:v>
                </c:pt>
                <c:pt idx="8128">
                  <c:v>0</c:v>
                </c:pt>
                <c:pt idx="8129">
                  <c:v>0</c:v>
                </c:pt>
                <c:pt idx="8130">
                  <c:v>0</c:v>
                </c:pt>
                <c:pt idx="8131">
                  <c:v>0</c:v>
                </c:pt>
                <c:pt idx="8132">
                  <c:v>0</c:v>
                </c:pt>
                <c:pt idx="8133">
                  <c:v>0</c:v>
                </c:pt>
                <c:pt idx="8134">
                  <c:v>0</c:v>
                </c:pt>
                <c:pt idx="8135">
                  <c:v>0</c:v>
                </c:pt>
                <c:pt idx="8136">
                  <c:v>0</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0</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0</c:v>
                </c:pt>
                <c:pt idx="8164">
                  <c:v>0</c:v>
                </c:pt>
                <c:pt idx="8165">
                  <c:v>0</c:v>
                </c:pt>
                <c:pt idx="8166">
                  <c:v>0</c:v>
                </c:pt>
                <c:pt idx="8167">
                  <c:v>0</c:v>
                </c:pt>
                <c:pt idx="8168">
                  <c:v>0</c:v>
                </c:pt>
                <c:pt idx="8169">
                  <c:v>0</c:v>
                </c:pt>
                <c:pt idx="8170">
                  <c:v>0</c:v>
                </c:pt>
                <c:pt idx="8171">
                  <c:v>4.5720000000000001</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0.50800000000000001</c:v>
                </c:pt>
                <c:pt idx="8200">
                  <c:v>5.5880000000000001</c:v>
                </c:pt>
                <c:pt idx="8201">
                  <c:v>2.286</c:v>
                </c:pt>
                <c:pt idx="8202">
                  <c:v>0</c:v>
                </c:pt>
                <c:pt idx="8203">
                  <c:v>0</c:v>
                </c:pt>
                <c:pt idx="8204">
                  <c:v>0</c:v>
                </c:pt>
                <c:pt idx="8205">
                  <c:v>1.524</c:v>
                </c:pt>
                <c:pt idx="8206">
                  <c:v>0</c:v>
                </c:pt>
                <c:pt idx="8207">
                  <c:v>0</c:v>
                </c:pt>
                <c:pt idx="8208">
                  <c:v>0</c:v>
                </c:pt>
                <c:pt idx="8209">
                  <c:v>8.1280000000000001</c:v>
                </c:pt>
                <c:pt idx="8210">
                  <c:v>7.8739999999999997</c:v>
                </c:pt>
                <c:pt idx="8211">
                  <c:v>3.556</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3.302</c:v>
                </c:pt>
                <c:pt idx="8230">
                  <c:v>14.224</c:v>
                </c:pt>
                <c:pt idx="8231">
                  <c:v>0</c:v>
                </c:pt>
                <c:pt idx="8232">
                  <c:v>0</c:v>
                </c:pt>
                <c:pt idx="8233">
                  <c:v>0</c:v>
                </c:pt>
                <c:pt idx="8234">
                  <c:v>0</c:v>
                </c:pt>
                <c:pt idx="8235">
                  <c:v>4.8259999999999996</c:v>
                </c:pt>
                <c:pt idx="8236">
                  <c:v>0</c:v>
                </c:pt>
                <c:pt idx="8237">
                  <c:v>0</c:v>
                </c:pt>
                <c:pt idx="8238">
                  <c:v>0</c:v>
                </c:pt>
                <c:pt idx="8239">
                  <c:v>0</c:v>
                </c:pt>
                <c:pt idx="8240">
                  <c:v>0</c:v>
                </c:pt>
                <c:pt idx="8241">
                  <c:v>0</c:v>
                </c:pt>
                <c:pt idx="8242">
                  <c:v>0</c:v>
                </c:pt>
                <c:pt idx="8243">
                  <c:v>0</c:v>
                </c:pt>
                <c:pt idx="8244">
                  <c:v>14.731999999999999</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14.224</c:v>
                </c:pt>
                <c:pt idx="8281">
                  <c:v>0.76200000000000001</c:v>
                </c:pt>
                <c:pt idx="8282">
                  <c:v>4.5720000000000001</c:v>
                </c:pt>
                <c:pt idx="8283">
                  <c:v>0</c:v>
                </c:pt>
                <c:pt idx="8284">
                  <c:v>0</c:v>
                </c:pt>
                <c:pt idx="8285">
                  <c:v>0</c:v>
                </c:pt>
                <c:pt idx="8286">
                  <c:v>1.016</c:v>
                </c:pt>
                <c:pt idx="8287">
                  <c:v>0</c:v>
                </c:pt>
                <c:pt idx="8288">
                  <c:v>0</c:v>
                </c:pt>
                <c:pt idx="8289">
                  <c:v>0</c:v>
                </c:pt>
                <c:pt idx="8290">
                  <c:v>0</c:v>
                </c:pt>
                <c:pt idx="8291">
                  <c:v>0</c:v>
                </c:pt>
                <c:pt idx="8292">
                  <c:v>0</c:v>
                </c:pt>
                <c:pt idx="8293">
                  <c:v>8.1280000000000001</c:v>
                </c:pt>
                <c:pt idx="8294">
                  <c:v>1.524</c:v>
                </c:pt>
                <c:pt idx="8295">
                  <c:v>0</c:v>
                </c:pt>
                <c:pt idx="8296">
                  <c:v>0</c:v>
                </c:pt>
                <c:pt idx="8297">
                  <c:v>0</c:v>
                </c:pt>
                <c:pt idx="8298">
                  <c:v>0</c:v>
                </c:pt>
                <c:pt idx="8299">
                  <c:v>0</c:v>
                </c:pt>
                <c:pt idx="8300">
                  <c:v>1.778</c:v>
                </c:pt>
                <c:pt idx="8301">
                  <c:v>0</c:v>
                </c:pt>
                <c:pt idx="8302">
                  <c:v>0</c:v>
                </c:pt>
                <c:pt idx="8303">
                  <c:v>0</c:v>
                </c:pt>
                <c:pt idx="8304">
                  <c:v>0</c:v>
                </c:pt>
                <c:pt idx="8305">
                  <c:v>0</c:v>
                </c:pt>
                <c:pt idx="8306">
                  <c:v>0</c:v>
                </c:pt>
                <c:pt idx="8307">
                  <c:v>0</c:v>
                </c:pt>
                <c:pt idx="8308">
                  <c:v>0</c:v>
                </c:pt>
                <c:pt idx="8309">
                  <c:v>0.76200000000000001</c:v>
                </c:pt>
                <c:pt idx="8310">
                  <c:v>6.8579999999999997</c:v>
                </c:pt>
                <c:pt idx="8311">
                  <c:v>0</c:v>
                </c:pt>
                <c:pt idx="8312">
                  <c:v>0</c:v>
                </c:pt>
                <c:pt idx="8313">
                  <c:v>1.016</c:v>
                </c:pt>
                <c:pt idx="8314">
                  <c:v>1.778</c:v>
                </c:pt>
                <c:pt idx="8315">
                  <c:v>3.81</c:v>
                </c:pt>
                <c:pt idx="8316">
                  <c:v>6.35</c:v>
                </c:pt>
                <c:pt idx="8317">
                  <c:v>0</c:v>
                </c:pt>
                <c:pt idx="8318">
                  <c:v>5.8419999999999996</c:v>
                </c:pt>
                <c:pt idx="8319">
                  <c:v>24.13</c:v>
                </c:pt>
                <c:pt idx="8320">
                  <c:v>2.794</c:v>
                </c:pt>
                <c:pt idx="8321">
                  <c:v>1.016</c:v>
                </c:pt>
                <c:pt idx="8322">
                  <c:v>2.54</c:v>
                </c:pt>
                <c:pt idx="8323">
                  <c:v>27.94</c:v>
                </c:pt>
                <c:pt idx="8324">
                  <c:v>0</c:v>
                </c:pt>
                <c:pt idx="8325">
                  <c:v>0</c:v>
                </c:pt>
                <c:pt idx="8326">
                  <c:v>0</c:v>
                </c:pt>
                <c:pt idx="8327">
                  <c:v>0</c:v>
                </c:pt>
                <c:pt idx="8328">
                  <c:v>2.794</c:v>
                </c:pt>
                <c:pt idx="8329">
                  <c:v>3.556</c:v>
                </c:pt>
                <c:pt idx="8330">
                  <c:v>0</c:v>
                </c:pt>
                <c:pt idx="8331">
                  <c:v>0</c:v>
                </c:pt>
                <c:pt idx="8332">
                  <c:v>5.3339999999999996</c:v>
                </c:pt>
                <c:pt idx="8333">
                  <c:v>42.164000000000001</c:v>
                </c:pt>
                <c:pt idx="8334">
                  <c:v>8.1280000000000001</c:v>
                </c:pt>
                <c:pt idx="8335">
                  <c:v>0</c:v>
                </c:pt>
                <c:pt idx="8336">
                  <c:v>0</c:v>
                </c:pt>
                <c:pt idx="8337">
                  <c:v>3.556</c:v>
                </c:pt>
                <c:pt idx="8338">
                  <c:v>50.037999999999997</c:v>
                </c:pt>
                <c:pt idx="8339">
                  <c:v>0</c:v>
                </c:pt>
                <c:pt idx="8340">
                  <c:v>6.6040000000000001</c:v>
                </c:pt>
                <c:pt idx="8341">
                  <c:v>42.417999999999999</c:v>
                </c:pt>
                <c:pt idx="8342">
                  <c:v>0</c:v>
                </c:pt>
                <c:pt idx="8343">
                  <c:v>0</c:v>
                </c:pt>
                <c:pt idx="8344">
                  <c:v>0</c:v>
                </c:pt>
                <c:pt idx="8345">
                  <c:v>0</c:v>
                </c:pt>
                <c:pt idx="8346">
                  <c:v>6.35</c:v>
                </c:pt>
                <c:pt idx="8347">
                  <c:v>1.016</c:v>
                </c:pt>
                <c:pt idx="8348">
                  <c:v>0</c:v>
                </c:pt>
                <c:pt idx="8349">
                  <c:v>0</c:v>
                </c:pt>
                <c:pt idx="8350">
                  <c:v>0</c:v>
                </c:pt>
                <c:pt idx="8351">
                  <c:v>0</c:v>
                </c:pt>
                <c:pt idx="8352">
                  <c:v>0</c:v>
                </c:pt>
                <c:pt idx="8353">
                  <c:v>0</c:v>
                </c:pt>
                <c:pt idx="8354">
                  <c:v>0</c:v>
                </c:pt>
                <c:pt idx="8355">
                  <c:v>0</c:v>
                </c:pt>
                <c:pt idx="8356">
                  <c:v>0</c:v>
                </c:pt>
                <c:pt idx="8357">
                  <c:v>0</c:v>
                </c:pt>
                <c:pt idx="8358">
                  <c:v>1.778</c:v>
                </c:pt>
                <c:pt idx="8359">
                  <c:v>3.302</c:v>
                </c:pt>
                <c:pt idx="8360">
                  <c:v>0</c:v>
                </c:pt>
                <c:pt idx="8361">
                  <c:v>0</c:v>
                </c:pt>
                <c:pt idx="8362">
                  <c:v>0</c:v>
                </c:pt>
                <c:pt idx="8363">
                  <c:v>0</c:v>
                </c:pt>
                <c:pt idx="8364">
                  <c:v>0</c:v>
                </c:pt>
                <c:pt idx="8365">
                  <c:v>0</c:v>
                </c:pt>
                <c:pt idx="8366">
                  <c:v>13.715999999999999</c:v>
                </c:pt>
                <c:pt idx="8367">
                  <c:v>0</c:v>
                </c:pt>
                <c:pt idx="8368">
                  <c:v>0</c:v>
                </c:pt>
                <c:pt idx="8369">
                  <c:v>0</c:v>
                </c:pt>
                <c:pt idx="8370">
                  <c:v>0</c:v>
                </c:pt>
                <c:pt idx="8371">
                  <c:v>0</c:v>
                </c:pt>
                <c:pt idx="8372">
                  <c:v>22.352</c:v>
                </c:pt>
                <c:pt idx="8373">
                  <c:v>0</c:v>
                </c:pt>
                <c:pt idx="8374">
                  <c:v>0</c:v>
                </c:pt>
                <c:pt idx="8375">
                  <c:v>0</c:v>
                </c:pt>
                <c:pt idx="8376">
                  <c:v>8.1280000000000001</c:v>
                </c:pt>
                <c:pt idx="8377">
                  <c:v>0</c:v>
                </c:pt>
                <c:pt idx="8378">
                  <c:v>0</c:v>
                </c:pt>
                <c:pt idx="8379">
                  <c:v>0</c:v>
                </c:pt>
                <c:pt idx="8380">
                  <c:v>0</c:v>
                </c:pt>
                <c:pt idx="8381">
                  <c:v>0</c:v>
                </c:pt>
                <c:pt idx="8382">
                  <c:v>0</c:v>
                </c:pt>
                <c:pt idx="8383">
                  <c:v>0</c:v>
                </c:pt>
                <c:pt idx="8384">
                  <c:v>0</c:v>
                </c:pt>
                <c:pt idx="8385">
                  <c:v>1.27</c:v>
                </c:pt>
                <c:pt idx="8386">
                  <c:v>38.1</c:v>
                </c:pt>
                <c:pt idx="8387">
                  <c:v>8.6359999999999992</c:v>
                </c:pt>
                <c:pt idx="8388">
                  <c:v>16.001999999999999</c:v>
                </c:pt>
                <c:pt idx="8389">
                  <c:v>0</c:v>
                </c:pt>
                <c:pt idx="8390">
                  <c:v>0</c:v>
                </c:pt>
                <c:pt idx="8391">
                  <c:v>0</c:v>
                </c:pt>
                <c:pt idx="8392">
                  <c:v>28.956</c:v>
                </c:pt>
                <c:pt idx="8393">
                  <c:v>0</c:v>
                </c:pt>
                <c:pt idx="8394">
                  <c:v>0</c:v>
                </c:pt>
                <c:pt idx="8395">
                  <c:v>0</c:v>
                </c:pt>
                <c:pt idx="8396">
                  <c:v>8.89</c:v>
                </c:pt>
                <c:pt idx="8397">
                  <c:v>0.50800000000000001</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15.494</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3.81</c:v>
                </c:pt>
                <c:pt idx="8446">
                  <c:v>4.5720000000000001</c:v>
                </c:pt>
                <c:pt idx="8447">
                  <c:v>2.032</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3.556</c:v>
                </c:pt>
                <c:pt idx="8466">
                  <c:v>6.8579999999999997</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2.286</c:v>
                </c:pt>
                <c:pt idx="8483">
                  <c:v>4.5720000000000001</c:v>
                </c:pt>
                <c:pt idx="8484">
                  <c:v>0</c:v>
                </c:pt>
                <c:pt idx="8485">
                  <c:v>0</c:v>
                </c:pt>
                <c:pt idx="8486">
                  <c:v>0</c:v>
                </c:pt>
                <c:pt idx="8487">
                  <c:v>0</c:v>
                </c:pt>
                <c:pt idx="8488">
                  <c:v>0</c:v>
                </c:pt>
                <c:pt idx="8489">
                  <c:v>0</c:v>
                </c:pt>
                <c:pt idx="8490">
                  <c:v>0</c:v>
                </c:pt>
                <c:pt idx="8491">
                  <c:v>0</c:v>
                </c:pt>
                <c:pt idx="8492">
                  <c:v>0</c:v>
                </c:pt>
                <c:pt idx="8493">
                  <c:v>0</c:v>
                </c:pt>
                <c:pt idx="8494">
                  <c:v>0</c:v>
                </c:pt>
                <c:pt idx="8495">
                  <c:v>3.81</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1.016</c:v>
                </c:pt>
                <c:pt idx="8515">
                  <c:v>0</c:v>
                </c:pt>
                <c:pt idx="8516">
                  <c:v>0</c:v>
                </c:pt>
                <c:pt idx="8517">
                  <c:v>2.54</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5.3339999999999996</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0</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46.735999999999997</c:v>
                </c:pt>
                <c:pt idx="8626">
                  <c:v>21.082000000000001</c:v>
                </c:pt>
                <c:pt idx="8627">
                  <c:v>7.3659999999999997</c:v>
                </c:pt>
                <c:pt idx="8628">
                  <c:v>0</c:v>
                </c:pt>
                <c:pt idx="8629">
                  <c:v>0</c:v>
                </c:pt>
                <c:pt idx="8630">
                  <c:v>0</c:v>
                </c:pt>
                <c:pt idx="8631">
                  <c:v>0</c:v>
                </c:pt>
                <c:pt idx="8632">
                  <c:v>0</c:v>
                </c:pt>
                <c:pt idx="8633">
                  <c:v>12.954000000000001</c:v>
                </c:pt>
                <c:pt idx="8634">
                  <c:v>3.302</c:v>
                </c:pt>
                <c:pt idx="8635">
                  <c:v>0</c:v>
                </c:pt>
                <c:pt idx="8636">
                  <c:v>0</c:v>
                </c:pt>
                <c:pt idx="8637">
                  <c:v>0</c:v>
                </c:pt>
                <c:pt idx="8638">
                  <c:v>0</c:v>
                </c:pt>
                <c:pt idx="8639">
                  <c:v>0</c:v>
                </c:pt>
                <c:pt idx="8640">
                  <c:v>2.032</c:v>
                </c:pt>
                <c:pt idx="8641">
                  <c:v>2.286</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3.048</c:v>
                </c:pt>
                <c:pt idx="8656">
                  <c:v>1.27</c:v>
                </c:pt>
                <c:pt idx="8657">
                  <c:v>33.781999999999996</c:v>
                </c:pt>
                <c:pt idx="8658">
                  <c:v>0</c:v>
                </c:pt>
                <c:pt idx="8659">
                  <c:v>0</c:v>
                </c:pt>
                <c:pt idx="8660">
                  <c:v>0</c:v>
                </c:pt>
                <c:pt idx="8661">
                  <c:v>0</c:v>
                </c:pt>
                <c:pt idx="8662">
                  <c:v>0</c:v>
                </c:pt>
                <c:pt idx="8663">
                  <c:v>0</c:v>
                </c:pt>
                <c:pt idx="8664">
                  <c:v>0</c:v>
                </c:pt>
                <c:pt idx="8665">
                  <c:v>0</c:v>
                </c:pt>
                <c:pt idx="8666">
                  <c:v>32.258000000000003</c:v>
                </c:pt>
                <c:pt idx="8667">
                  <c:v>25.146000000000001</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16.763999999999999</c:v>
                </c:pt>
                <c:pt idx="8689">
                  <c:v>70.103999999999999</c:v>
                </c:pt>
                <c:pt idx="8690">
                  <c:v>19.558</c:v>
                </c:pt>
                <c:pt idx="8691">
                  <c:v>10.922000000000001</c:v>
                </c:pt>
                <c:pt idx="8692">
                  <c:v>3.81</c:v>
                </c:pt>
                <c:pt idx="8693">
                  <c:v>0</c:v>
                </c:pt>
                <c:pt idx="8694">
                  <c:v>0</c:v>
                </c:pt>
                <c:pt idx="8695">
                  <c:v>0</c:v>
                </c:pt>
                <c:pt idx="8696">
                  <c:v>0</c:v>
                </c:pt>
                <c:pt idx="8697">
                  <c:v>14.731999999999999</c:v>
                </c:pt>
                <c:pt idx="8698">
                  <c:v>40.131999999999998</c:v>
                </c:pt>
                <c:pt idx="8699">
                  <c:v>5.3339999999999996</c:v>
                </c:pt>
                <c:pt idx="8700">
                  <c:v>12.7</c:v>
                </c:pt>
                <c:pt idx="8701">
                  <c:v>8.3819999999999997</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5.08</c:v>
                </c:pt>
                <c:pt idx="8716">
                  <c:v>4.5720000000000001</c:v>
                </c:pt>
                <c:pt idx="8717">
                  <c:v>0</c:v>
                </c:pt>
                <c:pt idx="8718">
                  <c:v>8.6359999999999992</c:v>
                </c:pt>
                <c:pt idx="8719">
                  <c:v>0</c:v>
                </c:pt>
                <c:pt idx="8720">
                  <c:v>0</c:v>
                </c:pt>
                <c:pt idx="8721">
                  <c:v>0</c:v>
                </c:pt>
                <c:pt idx="8722">
                  <c:v>0</c:v>
                </c:pt>
                <c:pt idx="8723">
                  <c:v>0</c:v>
                </c:pt>
                <c:pt idx="8724">
                  <c:v>0</c:v>
                </c:pt>
                <c:pt idx="8725">
                  <c:v>0</c:v>
                </c:pt>
                <c:pt idx="8726">
                  <c:v>0</c:v>
                </c:pt>
                <c:pt idx="8727">
                  <c:v>0</c:v>
                </c:pt>
                <c:pt idx="8728">
                  <c:v>1.016</c:v>
                </c:pt>
                <c:pt idx="8729">
                  <c:v>0</c:v>
                </c:pt>
                <c:pt idx="8730">
                  <c:v>0</c:v>
                </c:pt>
                <c:pt idx="8731">
                  <c:v>0</c:v>
                </c:pt>
                <c:pt idx="8732">
                  <c:v>0</c:v>
                </c:pt>
                <c:pt idx="8733">
                  <c:v>0</c:v>
                </c:pt>
                <c:pt idx="8734">
                  <c:v>4.3179999999999996</c:v>
                </c:pt>
                <c:pt idx="8735">
                  <c:v>1.27</c:v>
                </c:pt>
                <c:pt idx="8736">
                  <c:v>2.54</c:v>
                </c:pt>
                <c:pt idx="8737">
                  <c:v>4.3179999999999996</c:v>
                </c:pt>
                <c:pt idx="8738">
                  <c:v>0</c:v>
                </c:pt>
                <c:pt idx="8739">
                  <c:v>1.524</c:v>
                </c:pt>
                <c:pt idx="8740">
                  <c:v>9.1440000000000001</c:v>
                </c:pt>
                <c:pt idx="8741">
                  <c:v>5.08</c:v>
                </c:pt>
                <c:pt idx="8742">
                  <c:v>6.6040000000000001</c:v>
                </c:pt>
                <c:pt idx="8743">
                  <c:v>3.048</c:v>
                </c:pt>
                <c:pt idx="8744">
                  <c:v>0</c:v>
                </c:pt>
                <c:pt idx="8745">
                  <c:v>0</c:v>
                </c:pt>
                <c:pt idx="8746">
                  <c:v>0</c:v>
                </c:pt>
                <c:pt idx="8747">
                  <c:v>0</c:v>
                </c:pt>
                <c:pt idx="8748">
                  <c:v>0</c:v>
                </c:pt>
                <c:pt idx="8749">
                  <c:v>0</c:v>
                </c:pt>
                <c:pt idx="8750">
                  <c:v>0</c:v>
                </c:pt>
                <c:pt idx="8751">
                  <c:v>10.667999999999999</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28.193999999999999</c:v>
                </c:pt>
                <c:pt idx="8769">
                  <c:v>36.576000000000001</c:v>
                </c:pt>
                <c:pt idx="8770">
                  <c:v>7.8739999999999997</c:v>
                </c:pt>
                <c:pt idx="8771">
                  <c:v>40.386000000000003</c:v>
                </c:pt>
                <c:pt idx="8772">
                  <c:v>12.7</c:v>
                </c:pt>
                <c:pt idx="8773">
                  <c:v>0</c:v>
                </c:pt>
                <c:pt idx="8774">
                  <c:v>0</c:v>
                </c:pt>
                <c:pt idx="8775">
                  <c:v>1.016</c:v>
                </c:pt>
                <c:pt idx="8776">
                  <c:v>0</c:v>
                </c:pt>
                <c:pt idx="8777">
                  <c:v>0</c:v>
                </c:pt>
                <c:pt idx="8778">
                  <c:v>0</c:v>
                </c:pt>
                <c:pt idx="8779">
                  <c:v>2.54</c:v>
                </c:pt>
                <c:pt idx="8780">
                  <c:v>0.76200000000000001</c:v>
                </c:pt>
                <c:pt idx="8781">
                  <c:v>4.0640000000000001</c:v>
                </c:pt>
                <c:pt idx="8782">
                  <c:v>2.032</c:v>
                </c:pt>
                <c:pt idx="8783">
                  <c:v>0.50800000000000001</c:v>
                </c:pt>
                <c:pt idx="8784">
                  <c:v>0</c:v>
                </c:pt>
                <c:pt idx="8785">
                  <c:v>0</c:v>
                </c:pt>
                <c:pt idx="8786">
                  <c:v>0</c:v>
                </c:pt>
                <c:pt idx="8787">
                  <c:v>0</c:v>
                </c:pt>
                <c:pt idx="8788">
                  <c:v>0</c:v>
                </c:pt>
                <c:pt idx="8789">
                  <c:v>6.35</c:v>
                </c:pt>
                <c:pt idx="8790">
                  <c:v>1.27</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1.016</c:v>
                </c:pt>
                <c:pt idx="8850">
                  <c:v>0.76200000000000001</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4.3179999999999996</c:v>
                </c:pt>
                <c:pt idx="8889">
                  <c:v>0.76200000000000001</c:v>
                </c:pt>
                <c:pt idx="8890">
                  <c:v>0</c:v>
                </c:pt>
                <c:pt idx="8891">
                  <c:v>0</c:v>
                </c:pt>
                <c:pt idx="8892">
                  <c:v>0</c:v>
                </c:pt>
                <c:pt idx="8893">
                  <c:v>0</c:v>
                </c:pt>
                <c:pt idx="8894">
                  <c:v>0</c:v>
                </c:pt>
                <c:pt idx="8895">
                  <c:v>0</c:v>
                </c:pt>
                <c:pt idx="8896">
                  <c:v>0</c:v>
                </c:pt>
                <c:pt idx="8897">
                  <c:v>0</c:v>
                </c:pt>
                <c:pt idx="8898">
                  <c:v>0</c:v>
                </c:pt>
                <c:pt idx="8899">
                  <c:v>0</c:v>
                </c:pt>
                <c:pt idx="8900">
                  <c:v>0</c:v>
                </c:pt>
                <c:pt idx="8901">
                  <c:v>0</c:v>
                </c:pt>
                <c:pt idx="8902">
                  <c:v>0</c:v>
                </c:pt>
                <c:pt idx="8903">
                  <c:v>0</c:v>
                </c:pt>
                <c:pt idx="8904">
                  <c:v>0</c:v>
                </c:pt>
                <c:pt idx="8905">
                  <c:v>0</c:v>
                </c:pt>
                <c:pt idx="8906">
                  <c:v>0</c:v>
                </c:pt>
                <c:pt idx="8907">
                  <c:v>5.08</c:v>
                </c:pt>
                <c:pt idx="8908">
                  <c:v>0</c:v>
                </c:pt>
                <c:pt idx="8909">
                  <c:v>0</c:v>
                </c:pt>
                <c:pt idx="8910">
                  <c:v>0</c:v>
                </c:pt>
                <c:pt idx="8911">
                  <c:v>0</c:v>
                </c:pt>
                <c:pt idx="8912">
                  <c:v>0</c:v>
                </c:pt>
                <c:pt idx="8913">
                  <c:v>0</c:v>
                </c:pt>
                <c:pt idx="8914">
                  <c:v>0</c:v>
                </c:pt>
                <c:pt idx="8915">
                  <c:v>0</c:v>
                </c:pt>
                <c:pt idx="8916">
                  <c:v>0</c:v>
                </c:pt>
                <c:pt idx="8917">
                  <c:v>5.08</c:v>
                </c:pt>
                <c:pt idx="8918">
                  <c:v>5.3339999999999996</c:v>
                </c:pt>
                <c:pt idx="8919">
                  <c:v>2.286</c:v>
                </c:pt>
                <c:pt idx="8920">
                  <c:v>7.3659999999999997</c:v>
                </c:pt>
                <c:pt idx="8921">
                  <c:v>2.286</c:v>
                </c:pt>
                <c:pt idx="8922">
                  <c:v>0</c:v>
                </c:pt>
                <c:pt idx="8923">
                  <c:v>0</c:v>
                </c:pt>
                <c:pt idx="8924">
                  <c:v>0</c:v>
                </c:pt>
                <c:pt idx="8925">
                  <c:v>4.8259999999999996</c:v>
                </c:pt>
                <c:pt idx="8926">
                  <c:v>3.302</c:v>
                </c:pt>
                <c:pt idx="8927">
                  <c:v>2.286</c:v>
                </c:pt>
                <c:pt idx="8928">
                  <c:v>0</c:v>
                </c:pt>
                <c:pt idx="8929">
                  <c:v>0</c:v>
                </c:pt>
                <c:pt idx="8930">
                  <c:v>3.302</c:v>
                </c:pt>
                <c:pt idx="8931">
                  <c:v>0</c:v>
                </c:pt>
                <c:pt idx="8932">
                  <c:v>0</c:v>
                </c:pt>
                <c:pt idx="8933">
                  <c:v>0</c:v>
                </c:pt>
                <c:pt idx="8934">
                  <c:v>0</c:v>
                </c:pt>
                <c:pt idx="8935">
                  <c:v>0</c:v>
                </c:pt>
                <c:pt idx="8936">
                  <c:v>0</c:v>
                </c:pt>
                <c:pt idx="8937">
                  <c:v>0</c:v>
                </c:pt>
                <c:pt idx="8938">
                  <c:v>0</c:v>
                </c:pt>
                <c:pt idx="8939">
                  <c:v>0</c:v>
                </c:pt>
                <c:pt idx="8940">
                  <c:v>0</c:v>
                </c:pt>
                <c:pt idx="8941">
                  <c:v>0</c:v>
                </c:pt>
                <c:pt idx="8942">
                  <c:v>0</c:v>
                </c:pt>
                <c:pt idx="8943">
                  <c:v>0</c:v>
                </c:pt>
                <c:pt idx="8944">
                  <c:v>0</c:v>
                </c:pt>
                <c:pt idx="8945">
                  <c:v>0</c:v>
                </c:pt>
                <c:pt idx="8946">
                  <c:v>0</c:v>
                </c:pt>
                <c:pt idx="8947">
                  <c:v>0</c:v>
                </c:pt>
                <c:pt idx="8948">
                  <c:v>19.558</c:v>
                </c:pt>
                <c:pt idx="8949">
                  <c:v>0</c:v>
                </c:pt>
                <c:pt idx="8950">
                  <c:v>0</c:v>
                </c:pt>
                <c:pt idx="8951">
                  <c:v>9.1440000000000001</c:v>
                </c:pt>
                <c:pt idx="8952">
                  <c:v>5.3339999999999996</c:v>
                </c:pt>
                <c:pt idx="8953">
                  <c:v>7.1120000000000001</c:v>
                </c:pt>
                <c:pt idx="8954">
                  <c:v>109.22</c:v>
                </c:pt>
                <c:pt idx="8955">
                  <c:v>0</c:v>
                </c:pt>
                <c:pt idx="8956">
                  <c:v>0</c:v>
                </c:pt>
                <c:pt idx="8957">
                  <c:v>0</c:v>
                </c:pt>
                <c:pt idx="8958">
                  <c:v>0</c:v>
                </c:pt>
                <c:pt idx="8959">
                  <c:v>0</c:v>
                </c:pt>
                <c:pt idx="8960">
                  <c:v>0.254</c:v>
                </c:pt>
                <c:pt idx="8961">
                  <c:v>0.50800000000000001</c:v>
                </c:pt>
                <c:pt idx="8962">
                  <c:v>0</c:v>
                </c:pt>
                <c:pt idx="8963">
                  <c:v>0</c:v>
                </c:pt>
                <c:pt idx="8964">
                  <c:v>0</c:v>
                </c:pt>
                <c:pt idx="8965">
                  <c:v>0</c:v>
                </c:pt>
                <c:pt idx="8966">
                  <c:v>0</c:v>
                </c:pt>
                <c:pt idx="8967">
                  <c:v>0</c:v>
                </c:pt>
                <c:pt idx="8968">
                  <c:v>0</c:v>
                </c:pt>
                <c:pt idx="8969">
                  <c:v>0</c:v>
                </c:pt>
                <c:pt idx="8970">
                  <c:v>2.794</c:v>
                </c:pt>
                <c:pt idx="8971">
                  <c:v>55.118000000000002</c:v>
                </c:pt>
                <c:pt idx="8972">
                  <c:v>5.8419999999999996</c:v>
                </c:pt>
                <c:pt idx="8973">
                  <c:v>0</c:v>
                </c:pt>
                <c:pt idx="8974">
                  <c:v>42.417999999999999</c:v>
                </c:pt>
                <c:pt idx="8975">
                  <c:v>27.431999999999999</c:v>
                </c:pt>
                <c:pt idx="8976">
                  <c:v>0</c:v>
                </c:pt>
                <c:pt idx="8977">
                  <c:v>0</c:v>
                </c:pt>
                <c:pt idx="8978">
                  <c:v>12.7</c:v>
                </c:pt>
                <c:pt idx="8979">
                  <c:v>22.352</c:v>
                </c:pt>
                <c:pt idx="8980">
                  <c:v>15.24</c:v>
                </c:pt>
                <c:pt idx="8981">
                  <c:v>37.084000000000003</c:v>
                </c:pt>
                <c:pt idx="8982">
                  <c:v>0</c:v>
                </c:pt>
                <c:pt idx="8983">
                  <c:v>69.341999999999999</c:v>
                </c:pt>
                <c:pt idx="8984">
                  <c:v>94.233999999999995</c:v>
                </c:pt>
                <c:pt idx="8985">
                  <c:v>32.512</c:v>
                </c:pt>
                <c:pt idx="8986">
                  <c:v>19.812000000000001</c:v>
                </c:pt>
                <c:pt idx="8987">
                  <c:v>1.778</c:v>
                </c:pt>
                <c:pt idx="8988">
                  <c:v>0</c:v>
                </c:pt>
                <c:pt idx="8989">
                  <c:v>0</c:v>
                </c:pt>
                <c:pt idx="8990">
                  <c:v>0</c:v>
                </c:pt>
                <c:pt idx="8991">
                  <c:v>2.032</c:v>
                </c:pt>
                <c:pt idx="8992">
                  <c:v>0</c:v>
                </c:pt>
                <c:pt idx="8993">
                  <c:v>0</c:v>
                </c:pt>
                <c:pt idx="8994">
                  <c:v>0</c:v>
                </c:pt>
                <c:pt idx="8995">
                  <c:v>1.778</c:v>
                </c:pt>
                <c:pt idx="8996">
                  <c:v>0</c:v>
                </c:pt>
                <c:pt idx="8997">
                  <c:v>0</c:v>
                </c:pt>
                <c:pt idx="8998">
                  <c:v>24.891999999999999</c:v>
                </c:pt>
                <c:pt idx="8999">
                  <c:v>0.76200000000000001</c:v>
                </c:pt>
                <c:pt idx="9000">
                  <c:v>1.27</c:v>
                </c:pt>
                <c:pt idx="9001">
                  <c:v>11.176</c:v>
                </c:pt>
                <c:pt idx="9002">
                  <c:v>22.352</c:v>
                </c:pt>
                <c:pt idx="9003">
                  <c:v>0</c:v>
                </c:pt>
                <c:pt idx="9004">
                  <c:v>0</c:v>
                </c:pt>
                <c:pt idx="9005">
                  <c:v>0</c:v>
                </c:pt>
                <c:pt idx="9006">
                  <c:v>0</c:v>
                </c:pt>
                <c:pt idx="9007">
                  <c:v>0</c:v>
                </c:pt>
                <c:pt idx="9008">
                  <c:v>0</c:v>
                </c:pt>
                <c:pt idx="9009">
                  <c:v>0</c:v>
                </c:pt>
                <c:pt idx="9010">
                  <c:v>2.794</c:v>
                </c:pt>
                <c:pt idx="9011">
                  <c:v>0</c:v>
                </c:pt>
                <c:pt idx="9012">
                  <c:v>6.35</c:v>
                </c:pt>
                <c:pt idx="9013">
                  <c:v>0</c:v>
                </c:pt>
                <c:pt idx="9014">
                  <c:v>20.065999999999999</c:v>
                </c:pt>
                <c:pt idx="9015">
                  <c:v>0</c:v>
                </c:pt>
                <c:pt idx="9016">
                  <c:v>3.048</c:v>
                </c:pt>
                <c:pt idx="9017">
                  <c:v>2.032</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3.81</c:v>
                </c:pt>
                <c:pt idx="9031">
                  <c:v>0</c:v>
                </c:pt>
                <c:pt idx="9032">
                  <c:v>10.16</c:v>
                </c:pt>
                <c:pt idx="9033">
                  <c:v>2.54</c:v>
                </c:pt>
                <c:pt idx="9034">
                  <c:v>1.27</c:v>
                </c:pt>
                <c:pt idx="9035">
                  <c:v>0</c:v>
                </c:pt>
                <c:pt idx="9036">
                  <c:v>0</c:v>
                </c:pt>
                <c:pt idx="9037">
                  <c:v>0</c:v>
                </c:pt>
                <c:pt idx="9038">
                  <c:v>0</c:v>
                </c:pt>
                <c:pt idx="9039">
                  <c:v>0</c:v>
                </c:pt>
                <c:pt idx="9040">
                  <c:v>0</c:v>
                </c:pt>
                <c:pt idx="9041">
                  <c:v>12.954000000000001</c:v>
                </c:pt>
                <c:pt idx="9042">
                  <c:v>69.341999999999999</c:v>
                </c:pt>
                <c:pt idx="9043">
                  <c:v>27.431999999999999</c:v>
                </c:pt>
                <c:pt idx="9044">
                  <c:v>0</c:v>
                </c:pt>
                <c:pt idx="9045">
                  <c:v>17.78</c:v>
                </c:pt>
                <c:pt idx="9046">
                  <c:v>20.827999999999999</c:v>
                </c:pt>
                <c:pt idx="9047">
                  <c:v>0</c:v>
                </c:pt>
                <c:pt idx="9048">
                  <c:v>1.524</c:v>
                </c:pt>
                <c:pt idx="9049">
                  <c:v>10.414</c:v>
                </c:pt>
                <c:pt idx="9050">
                  <c:v>5.08</c:v>
                </c:pt>
                <c:pt idx="9051">
                  <c:v>2.032</c:v>
                </c:pt>
                <c:pt idx="9052">
                  <c:v>3.81</c:v>
                </c:pt>
                <c:pt idx="9053">
                  <c:v>5.08</c:v>
                </c:pt>
                <c:pt idx="9054">
                  <c:v>0</c:v>
                </c:pt>
                <c:pt idx="9055">
                  <c:v>3.81</c:v>
                </c:pt>
                <c:pt idx="9056">
                  <c:v>5.8419999999999996</c:v>
                </c:pt>
                <c:pt idx="9057">
                  <c:v>23.622</c:v>
                </c:pt>
                <c:pt idx="9058">
                  <c:v>0</c:v>
                </c:pt>
                <c:pt idx="9059">
                  <c:v>2.286</c:v>
                </c:pt>
                <c:pt idx="9060">
                  <c:v>9.6519999999999992</c:v>
                </c:pt>
                <c:pt idx="9061">
                  <c:v>0</c:v>
                </c:pt>
                <c:pt idx="9062">
                  <c:v>0</c:v>
                </c:pt>
                <c:pt idx="9063">
                  <c:v>1.778</c:v>
                </c:pt>
                <c:pt idx="9064">
                  <c:v>0</c:v>
                </c:pt>
                <c:pt idx="9065">
                  <c:v>0</c:v>
                </c:pt>
                <c:pt idx="9066">
                  <c:v>0</c:v>
                </c:pt>
                <c:pt idx="9067">
                  <c:v>1.778</c:v>
                </c:pt>
                <c:pt idx="9068">
                  <c:v>48.006</c:v>
                </c:pt>
                <c:pt idx="9069">
                  <c:v>0</c:v>
                </c:pt>
                <c:pt idx="9070">
                  <c:v>2.54</c:v>
                </c:pt>
                <c:pt idx="9071">
                  <c:v>17.271999999999998</c:v>
                </c:pt>
                <c:pt idx="9072">
                  <c:v>0</c:v>
                </c:pt>
                <c:pt idx="9073">
                  <c:v>0</c:v>
                </c:pt>
                <c:pt idx="9074">
                  <c:v>22.352</c:v>
                </c:pt>
                <c:pt idx="9075">
                  <c:v>2.032</c:v>
                </c:pt>
                <c:pt idx="9076">
                  <c:v>13.208</c:v>
                </c:pt>
                <c:pt idx="9077">
                  <c:v>29.718</c:v>
                </c:pt>
                <c:pt idx="9078">
                  <c:v>15.747999999999999</c:v>
                </c:pt>
                <c:pt idx="9079">
                  <c:v>0</c:v>
                </c:pt>
                <c:pt idx="9080">
                  <c:v>0</c:v>
                </c:pt>
                <c:pt idx="9081">
                  <c:v>5.5880000000000001</c:v>
                </c:pt>
                <c:pt idx="9082">
                  <c:v>1.016</c:v>
                </c:pt>
                <c:pt idx="9083">
                  <c:v>1.778</c:v>
                </c:pt>
                <c:pt idx="9084">
                  <c:v>3.81</c:v>
                </c:pt>
                <c:pt idx="9085">
                  <c:v>10.16</c:v>
                </c:pt>
                <c:pt idx="9086">
                  <c:v>8.3819999999999997</c:v>
                </c:pt>
                <c:pt idx="9087">
                  <c:v>0</c:v>
                </c:pt>
                <c:pt idx="9088">
                  <c:v>6.0960000000000001</c:v>
                </c:pt>
                <c:pt idx="9089">
                  <c:v>7.1120000000000001</c:v>
                </c:pt>
                <c:pt idx="9090">
                  <c:v>46.481999999999999</c:v>
                </c:pt>
                <c:pt idx="9091">
                  <c:v>2.286</c:v>
                </c:pt>
                <c:pt idx="9092">
                  <c:v>0</c:v>
                </c:pt>
                <c:pt idx="9093">
                  <c:v>0</c:v>
                </c:pt>
                <c:pt idx="9094">
                  <c:v>0</c:v>
                </c:pt>
                <c:pt idx="9095">
                  <c:v>6.6040000000000001</c:v>
                </c:pt>
                <c:pt idx="9096">
                  <c:v>0</c:v>
                </c:pt>
                <c:pt idx="9097">
                  <c:v>7.1120000000000001</c:v>
                </c:pt>
                <c:pt idx="9098">
                  <c:v>0</c:v>
                </c:pt>
                <c:pt idx="9099">
                  <c:v>10.16</c:v>
                </c:pt>
                <c:pt idx="9100">
                  <c:v>0</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3.048</c:v>
                </c:pt>
                <c:pt idx="9124">
                  <c:v>0</c:v>
                </c:pt>
                <c:pt idx="9125">
                  <c:v>5.8419999999999996</c:v>
                </c:pt>
                <c:pt idx="9126">
                  <c:v>2.794</c:v>
                </c:pt>
                <c:pt idx="9127">
                  <c:v>0</c:v>
                </c:pt>
                <c:pt idx="9128">
                  <c:v>0</c:v>
                </c:pt>
                <c:pt idx="9129">
                  <c:v>0</c:v>
                </c:pt>
                <c:pt idx="9130">
                  <c:v>4.8259999999999996</c:v>
                </c:pt>
                <c:pt idx="9131">
                  <c:v>6.6040000000000001</c:v>
                </c:pt>
                <c:pt idx="9132">
                  <c:v>0</c:v>
                </c:pt>
                <c:pt idx="9133">
                  <c:v>0</c:v>
                </c:pt>
                <c:pt idx="9134">
                  <c:v>0</c:v>
                </c:pt>
                <c:pt idx="9135">
                  <c:v>0</c:v>
                </c:pt>
                <c:pt idx="9136">
                  <c:v>0</c:v>
                </c:pt>
                <c:pt idx="9137">
                  <c:v>0</c:v>
                </c:pt>
                <c:pt idx="9138">
                  <c:v>0</c:v>
                </c:pt>
                <c:pt idx="9139">
                  <c:v>0</c:v>
                </c:pt>
                <c:pt idx="9140">
                  <c:v>0</c:v>
                </c:pt>
                <c:pt idx="9141">
                  <c:v>0</c:v>
                </c:pt>
                <c:pt idx="9142">
                  <c:v>0</c:v>
                </c:pt>
                <c:pt idx="9143">
                  <c:v>0</c:v>
                </c:pt>
                <c:pt idx="9144">
                  <c:v>0</c:v>
                </c:pt>
                <c:pt idx="9145">
                  <c:v>0</c:v>
                </c:pt>
                <c:pt idx="9146">
                  <c:v>0</c:v>
                </c:pt>
                <c:pt idx="9147">
                  <c:v>0</c:v>
                </c:pt>
                <c:pt idx="9148">
                  <c:v>3.556</c:v>
                </c:pt>
                <c:pt idx="9149">
                  <c:v>0</c:v>
                </c:pt>
                <c:pt idx="9150">
                  <c:v>0</c:v>
                </c:pt>
                <c:pt idx="9151">
                  <c:v>0</c:v>
                </c:pt>
                <c:pt idx="9152">
                  <c:v>0</c:v>
                </c:pt>
                <c:pt idx="9153">
                  <c:v>0</c:v>
                </c:pt>
                <c:pt idx="9154">
                  <c:v>0</c:v>
                </c:pt>
                <c:pt idx="9155">
                  <c:v>0</c:v>
                </c:pt>
                <c:pt idx="9156">
                  <c:v>0</c:v>
                </c:pt>
                <c:pt idx="9157">
                  <c:v>0</c:v>
                </c:pt>
                <c:pt idx="9158">
                  <c:v>0</c:v>
                </c:pt>
                <c:pt idx="9159">
                  <c:v>0</c:v>
                </c:pt>
                <c:pt idx="9160">
                  <c:v>0</c:v>
                </c:pt>
                <c:pt idx="9161">
                  <c:v>0</c:v>
                </c:pt>
                <c:pt idx="9162">
                  <c:v>13.208</c:v>
                </c:pt>
                <c:pt idx="9163">
                  <c:v>1.524</c:v>
                </c:pt>
                <c:pt idx="9164">
                  <c:v>0</c:v>
                </c:pt>
                <c:pt idx="9165">
                  <c:v>0</c:v>
                </c:pt>
                <c:pt idx="9166">
                  <c:v>0</c:v>
                </c:pt>
                <c:pt idx="9167">
                  <c:v>0</c:v>
                </c:pt>
                <c:pt idx="9168">
                  <c:v>0</c:v>
                </c:pt>
                <c:pt idx="9169">
                  <c:v>0</c:v>
                </c:pt>
                <c:pt idx="9170">
                  <c:v>0</c:v>
                </c:pt>
                <c:pt idx="9171">
                  <c:v>0</c:v>
                </c:pt>
                <c:pt idx="9172">
                  <c:v>0</c:v>
                </c:pt>
                <c:pt idx="9173">
                  <c:v>9.1440000000000001</c:v>
                </c:pt>
                <c:pt idx="9174">
                  <c:v>0</c:v>
                </c:pt>
                <c:pt idx="9175">
                  <c:v>0</c:v>
                </c:pt>
                <c:pt idx="9176">
                  <c:v>0</c:v>
                </c:pt>
                <c:pt idx="9177">
                  <c:v>0</c:v>
                </c:pt>
                <c:pt idx="9178">
                  <c:v>0</c:v>
                </c:pt>
                <c:pt idx="9179">
                  <c:v>0</c:v>
                </c:pt>
                <c:pt idx="9180">
                  <c:v>0</c:v>
                </c:pt>
                <c:pt idx="9181">
                  <c:v>0</c:v>
                </c:pt>
                <c:pt idx="9182">
                  <c:v>0</c:v>
                </c:pt>
                <c:pt idx="9183">
                  <c:v>0</c:v>
                </c:pt>
                <c:pt idx="9184">
                  <c:v>0</c:v>
                </c:pt>
                <c:pt idx="9185">
                  <c:v>0</c:v>
                </c:pt>
                <c:pt idx="9186">
                  <c:v>1.524</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0</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0</c:v>
                </c:pt>
                <c:pt idx="9237">
                  <c:v>0</c:v>
                </c:pt>
                <c:pt idx="9238">
                  <c:v>0</c:v>
                </c:pt>
                <c:pt idx="9239">
                  <c:v>0</c:v>
                </c:pt>
                <c:pt idx="9240">
                  <c:v>0</c:v>
                </c:pt>
                <c:pt idx="9241">
                  <c:v>0</c:v>
                </c:pt>
                <c:pt idx="9242">
                  <c:v>0</c:v>
                </c:pt>
                <c:pt idx="9243">
                  <c:v>0</c:v>
                </c:pt>
                <c:pt idx="9244">
                  <c:v>0</c:v>
                </c:pt>
                <c:pt idx="9245">
                  <c:v>0</c:v>
                </c:pt>
                <c:pt idx="9246">
                  <c:v>0</c:v>
                </c:pt>
                <c:pt idx="9247">
                  <c:v>0</c:v>
                </c:pt>
                <c:pt idx="9248">
                  <c:v>0</c:v>
                </c:pt>
                <c:pt idx="9249">
                  <c:v>0</c:v>
                </c:pt>
                <c:pt idx="9250">
                  <c:v>1.778</c:v>
                </c:pt>
                <c:pt idx="9251">
                  <c:v>0</c:v>
                </c:pt>
                <c:pt idx="9252">
                  <c:v>0</c:v>
                </c:pt>
                <c:pt idx="9253">
                  <c:v>0</c:v>
                </c:pt>
                <c:pt idx="9254">
                  <c:v>4.3179999999999996</c:v>
                </c:pt>
                <c:pt idx="9255">
                  <c:v>3.302</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16.001999999999999</c:v>
                </c:pt>
                <c:pt idx="9283">
                  <c:v>2.286</c:v>
                </c:pt>
                <c:pt idx="9284">
                  <c:v>0</c:v>
                </c:pt>
                <c:pt idx="9285">
                  <c:v>0</c:v>
                </c:pt>
                <c:pt idx="9286">
                  <c:v>0</c:v>
                </c:pt>
                <c:pt idx="9287">
                  <c:v>0</c:v>
                </c:pt>
                <c:pt idx="9288">
                  <c:v>8.3819999999999997</c:v>
                </c:pt>
                <c:pt idx="9289">
                  <c:v>0</c:v>
                </c:pt>
                <c:pt idx="9290">
                  <c:v>0</c:v>
                </c:pt>
                <c:pt idx="9291">
                  <c:v>6.35</c:v>
                </c:pt>
                <c:pt idx="9292">
                  <c:v>4.5720000000000001</c:v>
                </c:pt>
                <c:pt idx="9293">
                  <c:v>15.24</c:v>
                </c:pt>
                <c:pt idx="9294">
                  <c:v>1.524</c:v>
                </c:pt>
                <c:pt idx="9295">
                  <c:v>0</c:v>
                </c:pt>
                <c:pt idx="9296">
                  <c:v>61.468000000000004</c:v>
                </c:pt>
                <c:pt idx="9297">
                  <c:v>20.574000000000002</c:v>
                </c:pt>
                <c:pt idx="9298">
                  <c:v>0</c:v>
                </c:pt>
                <c:pt idx="9299">
                  <c:v>0</c:v>
                </c:pt>
                <c:pt idx="9300">
                  <c:v>0</c:v>
                </c:pt>
                <c:pt idx="9301">
                  <c:v>0</c:v>
                </c:pt>
                <c:pt idx="9302">
                  <c:v>11.176</c:v>
                </c:pt>
                <c:pt idx="9303">
                  <c:v>8.1280000000000001</c:v>
                </c:pt>
                <c:pt idx="9304">
                  <c:v>0</c:v>
                </c:pt>
                <c:pt idx="9305">
                  <c:v>0</c:v>
                </c:pt>
                <c:pt idx="9306">
                  <c:v>0</c:v>
                </c:pt>
                <c:pt idx="9307">
                  <c:v>0</c:v>
                </c:pt>
                <c:pt idx="9308">
                  <c:v>7.3659999999999997</c:v>
                </c:pt>
                <c:pt idx="9309">
                  <c:v>23.114000000000001</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6.8579999999999997</c:v>
                </c:pt>
                <c:pt idx="9344">
                  <c:v>9.1440000000000001</c:v>
                </c:pt>
                <c:pt idx="9345">
                  <c:v>80.772000000000006</c:v>
                </c:pt>
                <c:pt idx="9346">
                  <c:v>0</c:v>
                </c:pt>
                <c:pt idx="9347">
                  <c:v>0</c:v>
                </c:pt>
                <c:pt idx="9348">
                  <c:v>0</c:v>
                </c:pt>
                <c:pt idx="9349">
                  <c:v>0</c:v>
                </c:pt>
                <c:pt idx="9350">
                  <c:v>0</c:v>
                </c:pt>
                <c:pt idx="9351">
                  <c:v>0</c:v>
                </c:pt>
                <c:pt idx="9352">
                  <c:v>33.527999999999999</c:v>
                </c:pt>
                <c:pt idx="9353">
                  <c:v>0</c:v>
                </c:pt>
                <c:pt idx="9354">
                  <c:v>12.446</c:v>
                </c:pt>
                <c:pt idx="9355">
                  <c:v>37.591999999999999</c:v>
                </c:pt>
                <c:pt idx="9356">
                  <c:v>43.688000000000002</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0.50800000000000001</c:v>
                </c:pt>
                <c:pt idx="9379">
                  <c:v>0</c:v>
                </c:pt>
                <c:pt idx="9380">
                  <c:v>0</c:v>
                </c:pt>
                <c:pt idx="9381">
                  <c:v>0</c:v>
                </c:pt>
                <c:pt idx="9382">
                  <c:v>0</c:v>
                </c:pt>
                <c:pt idx="9383">
                  <c:v>0</c:v>
                </c:pt>
                <c:pt idx="9384">
                  <c:v>20.574000000000002</c:v>
                </c:pt>
                <c:pt idx="9385">
                  <c:v>6.8579999999999997</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5.3339999999999996</c:v>
                </c:pt>
                <c:pt idx="9401">
                  <c:v>2.794</c:v>
                </c:pt>
                <c:pt idx="9402">
                  <c:v>0</c:v>
                </c:pt>
                <c:pt idx="9403">
                  <c:v>3.81</c:v>
                </c:pt>
                <c:pt idx="9404">
                  <c:v>0.76200000000000001</c:v>
                </c:pt>
                <c:pt idx="9405">
                  <c:v>0</c:v>
                </c:pt>
                <c:pt idx="9406">
                  <c:v>8.6359999999999992</c:v>
                </c:pt>
                <c:pt idx="9407">
                  <c:v>2.54</c:v>
                </c:pt>
                <c:pt idx="9408">
                  <c:v>0</c:v>
                </c:pt>
                <c:pt idx="9409">
                  <c:v>0</c:v>
                </c:pt>
                <c:pt idx="9410">
                  <c:v>6.35</c:v>
                </c:pt>
                <c:pt idx="9411">
                  <c:v>18.033999999999999</c:v>
                </c:pt>
                <c:pt idx="9412">
                  <c:v>0</c:v>
                </c:pt>
                <c:pt idx="9413">
                  <c:v>0</c:v>
                </c:pt>
                <c:pt idx="9414">
                  <c:v>0</c:v>
                </c:pt>
                <c:pt idx="9415">
                  <c:v>0</c:v>
                </c:pt>
                <c:pt idx="9416">
                  <c:v>0</c:v>
                </c:pt>
                <c:pt idx="9417">
                  <c:v>0</c:v>
                </c:pt>
                <c:pt idx="9418">
                  <c:v>0</c:v>
                </c:pt>
                <c:pt idx="9419">
                  <c:v>0</c:v>
                </c:pt>
                <c:pt idx="9420">
                  <c:v>0</c:v>
                </c:pt>
                <c:pt idx="9421">
                  <c:v>13.462</c:v>
                </c:pt>
                <c:pt idx="9422">
                  <c:v>1.27</c:v>
                </c:pt>
                <c:pt idx="9423">
                  <c:v>2.794</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3.556</c:v>
                </c:pt>
                <c:pt idx="9451">
                  <c:v>0</c:v>
                </c:pt>
                <c:pt idx="9452">
                  <c:v>0</c:v>
                </c:pt>
                <c:pt idx="9453">
                  <c:v>0</c:v>
                </c:pt>
                <c:pt idx="9454">
                  <c:v>0</c:v>
                </c:pt>
                <c:pt idx="9455">
                  <c:v>5.08</c:v>
                </c:pt>
                <c:pt idx="9456">
                  <c:v>0.76200000000000001</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0</c:v>
                </c:pt>
                <c:pt idx="9471">
                  <c:v>0</c:v>
                </c:pt>
                <c:pt idx="9472">
                  <c:v>0</c:v>
                </c:pt>
                <c:pt idx="9473">
                  <c:v>0</c:v>
                </c:pt>
                <c:pt idx="9474">
                  <c:v>0</c:v>
                </c:pt>
                <c:pt idx="9475">
                  <c:v>0</c:v>
                </c:pt>
                <c:pt idx="9476">
                  <c:v>0</c:v>
                </c:pt>
                <c:pt idx="9477">
                  <c:v>0</c:v>
                </c:pt>
                <c:pt idx="9478">
                  <c:v>0</c:v>
                </c:pt>
                <c:pt idx="9479">
                  <c:v>0</c:v>
                </c:pt>
                <c:pt idx="9480">
                  <c:v>0</c:v>
                </c:pt>
              </c:numCache>
            </c:numRef>
          </c:yVal>
          <c:smooth val="0"/>
          <c:extLst>
            <c:ext xmlns:c16="http://schemas.microsoft.com/office/drawing/2014/chart" uri="{C3380CC4-5D6E-409C-BE32-E72D297353CC}">
              <c16:uniqueId val="{00000002-866C-4CB2-93FA-0052143CF73E}"/>
            </c:ext>
          </c:extLst>
        </c:ser>
        <c:dLbls>
          <c:showLegendKey val="0"/>
          <c:showVal val="0"/>
          <c:showCatName val="0"/>
          <c:showSerName val="0"/>
          <c:showPercent val="0"/>
          <c:showBubbleSize val="0"/>
        </c:dLbls>
        <c:axId val="760991080"/>
        <c:axId val="760990424"/>
      </c:scatterChart>
      <c:valAx>
        <c:axId val="530965520"/>
        <c:scaling>
          <c:orientation val="minMax"/>
          <c:max val="32050"/>
          <c:min val="3132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yyyy"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0963224"/>
        <c:crossesAt val="-20"/>
        <c:crossBetween val="midCat"/>
        <c:majorUnit val="140"/>
      </c:valAx>
      <c:valAx>
        <c:axId val="530963224"/>
        <c:scaling>
          <c:orientation val="minMax"/>
          <c:max val="10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Atmospheric</a:t>
                </a:r>
                <a:r>
                  <a:rPr lang="en-US" baseline="0"/>
                  <a:t> Tmeperature, F</a:t>
                </a:r>
                <a:endParaRPr lang="en-US"/>
              </a:p>
            </c:rich>
          </c:tx>
          <c:layout>
            <c:manualLayout>
              <c:xMode val="edge"/>
              <c:yMode val="edge"/>
              <c:x val="2.034211742949607E-2"/>
              <c:y val="0.23772048101830409"/>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30965520"/>
        <c:crossesAt val="-20"/>
        <c:crossBetween val="midCat"/>
      </c:valAx>
      <c:valAx>
        <c:axId val="760990424"/>
        <c:scaling>
          <c:orientation val="minMax"/>
        </c:scaling>
        <c:delete val="0"/>
        <c:axPos val="r"/>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a:t>PPT, inches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60991080"/>
        <c:crosses val="max"/>
        <c:crossBetween val="midCat"/>
      </c:valAx>
      <c:valAx>
        <c:axId val="760991080"/>
        <c:scaling>
          <c:orientation val="minMax"/>
        </c:scaling>
        <c:delete val="1"/>
        <c:axPos val="b"/>
        <c:numFmt formatCode="m/d/yyyy" sourceLinked="1"/>
        <c:majorTickMark val="out"/>
        <c:minorTickMark val="none"/>
        <c:tickLblPos val="nextTo"/>
        <c:crossAx val="760990424"/>
        <c:crosses val="autoZero"/>
        <c:crossBetween val="midCat"/>
      </c:valAx>
      <c:spPr>
        <a:noFill/>
        <a:ln>
          <a:noFill/>
        </a:ln>
        <a:effectLst/>
      </c:spPr>
    </c:plotArea>
    <c:legend>
      <c:legendPos val="b"/>
      <c:layout>
        <c:manualLayout>
          <c:xMode val="edge"/>
          <c:yMode val="edge"/>
          <c:x val="0.32912235485127467"/>
          <c:y val="2.2038334239462387E-2"/>
          <c:w val="0.38983651315430229"/>
          <c:h val="0.12093767690803356"/>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2113066452019"/>
          <c:y val="7.614851373243417E-2"/>
          <c:w val="0.6936230209476083"/>
          <c:h val="0.5416904645292544"/>
        </c:manualLayout>
      </c:layout>
      <c:scatterChart>
        <c:scatterStyle val="lineMarker"/>
        <c:varyColors val="0"/>
        <c:ser>
          <c:idx val="0"/>
          <c:order val="0"/>
          <c:tx>
            <c:strRef>
              <c:f>'subbasin 8 (ALP)'!$C$1</c:f>
              <c:strCache>
                <c:ptCount val="1"/>
                <c:pt idx="0">
                  <c:v>Measured</c:v>
                </c:pt>
              </c:strCache>
            </c:strRef>
          </c:tx>
          <c:spPr>
            <a:ln w="19050" cap="rnd">
              <a:solidFill>
                <a:srgbClr val="FFFF00"/>
              </a:solidFill>
              <a:round/>
            </a:ln>
            <a:effectLst/>
          </c:spPr>
          <c:marker>
            <c:symbol val="none"/>
          </c:marker>
          <c:xVal>
            <c:numRef>
              <c:f>'subbasin 8 (ALP)'!$A$2:$A$8767</c:f>
              <c:numCache>
                <c:formatCode>m/d/yyyy</c:formatCode>
                <c:ptCount val="8766"/>
                <c:pt idx="0">
                  <c:v>33512</c:v>
                </c:pt>
                <c:pt idx="1">
                  <c:v>33513</c:v>
                </c:pt>
                <c:pt idx="2">
                  <c:v>33514</c:v>
                </c:pt>
                <c:pt idx="3">
                  <c:v>33515</c:v>
                </c:pt>
                <c:pt idx="4">
                  <c:v>33516</c:v>
                </c:pt>
                <c:pt idx="5">
                  <c:v>33517</c:v>
                </c:pt>
                <c:pt idx="6">
                  <c:v>33518</c:v>
                </c:pt>
                <c:pt idx="7">
                  <c:v>33519</c:v>
                </c:pt>
                <c:pt idx="8">
                  <c:v>33520</c:v>
                </c:pt>
                <c:pt idx="9">
                  <c:v>33521</c:v>
                </c:pt>
                <c:pt idx="10">
                  <c:v>33522</c:v>
                </c:pt>
                <c:pt idx="11">
                  <c:v>33523</c:v>
                </c:pt>
                <c:pt idx="12">
                  <c:v>33524</c:v>
                </c:pt>
                <c:pt idx="13">
                  <c:v>33525</c:v>
                </c:pt>
                <c:pt idx="14">
                  <c:v>33526</c:v>
                </c:pt>
                <c:pt idx="15">
                  <c:v>33527</c:v>
                </c:pt>
                <c:pt idx="16">
                  <c:v>33528</c:v>
                </c:pt>
                <c:pt idx="17">
                  <c:v>33529</c:v>
                </c:pt>
                <c:pt idx="18">
                  <c:v>33530</c:v>
                </c:pt>
                <c:pt idx="19">
                  <c:v>33531</c:v>
                </c:pt>
                <c:pt idx="20">
                  <c:v>33532</c:v>
                </c:pt>
                <c:pt idx="21">
                  <c:v>33533</c:v>
                </c:pt>
                <c:pt idx="22">
                  <c:v>33534</c:v>
                </c:pt>
                <c:pt idx="23">
                  <c:v>33535</c:v>
                </c:pt>
                <c:pt idx="24">
                  <c:v>33536</c:v>
                </c:pt>
                <c:pt idx="25">
                  <c:v>33537</c:v>
                </c:pt>
                <c:pt idx="26">
                  <c:v>33538</c:v>
                </c:pt>
                <c:pt idx="27">
                  <c:v>33539</c:v>
                </c:pt>
                <c:pt idx="28">
                  <c:v>33540</c:v>
                </c:pt>
                <c:pt idx="29">
                  <c:v>33541</c:v>
                </c:pt>
                <c:pt idx="30">
                  <c:v>33542</c:v>
                </c:pt>
                <c:pt idx="31">
                  <c:v>33543</c:v>
                </c:pt>
                <c:pt idx="32">
                  <c:v>33544</c:v>
                </c:pt>
                <c:pt idx="33">
                  <c:v>33545</c:v>
                </c:pt>
                <c:pt idx="34">
                  <c:v>33546</c:v>
                </c:pt>
                <c:pt idx="35">
                  <c:v>33547</c:v>
                </c:pt>
                <c:pt idx="36">
                  <c:v>33548</c:v>
                </c:pt>
                <c:pt idx="37">
                  <c:v>33549</c:v>
                </c:pt>
                <c:pt idx="38">
                  <c:v>33550</c:v>
                </c:pt>
                <c:pt idx="39">
                  <c:v>33551</c:v>
                </c:pt>
                <c:pt idx="40">
                  <c:v>33552</c:v>
                </c:pt>
                <c:pt idx="41">
                  <c:v>33553</c:v>
                </c:pt>
                <c:pt idx="42">
                  <c:v>33554</c:v>
                </c:pt>
                <c:pt idx="43">
                  <c:v>33555</c:v>
                </c:pt>
                <c:pt idx="44">
                  <c:v>33556</c:v>
                </c:pt>
                <c:pt idx="45">
                  <c:v>33557</c:v>
                </c:pt>
                <c:pt idx="46">
                  <c:v>33558</c:v>
                </c:pt>
                <c:pt idx="47">
                  <c:v>33559</c:v>
                </c:pt>
                <c:pt idx="48">
                  <c:v>33560</c:v>
                </c:pt>
                <c:pt idx="49">
                  <c:v>33561</c:v>
                </c:pt>
                <c:pt idx="50">
                  <c:v>33562</c:v>
                </c:pt>
                <c:pt idx="51">
                  <c:v>33563</c:v>
                </c:pt>
                <c:pt idx="52">
                  <c:v>33564</c:v>
                </c:pt>
                <c:pt idx="53">
                  <c:v>33565</c:v>
                </c:pt>
                <c:pt idx="54">
                  <c:v>33566</c:v>
                </c:pt>
                <c:pt idx="55">
                  <c:v>33567</c:v>
                </c:pt>
                <c:pt idx="56">
                  <c:v>33568</c:v>
                </c:pt>
                <c:pt idx="57">
                  <c:v>33569</c:v>
                </c:pt>
                <c:pt idx="58">
                  <c:v>33570</c:v>
                </c:pt>
                <c:pt idx="59">
                  <c:v>33571</c:v>
                </c:pt>
                <c:pt idx="60">
                  <c:v>33572</c:v>
                </c:pt>
                <c:pt idx="61">
                  <c:v>33573</c:v>
                </c:pt>
                <c:pt idx="62">
                  <c:v>33574</c:v>
                </c:pt>
                <c:pt idx="63">
                  <c:v>33575</c:v>
                </c:pt>
                <c:pt idx="64">
                  <c:v>33576</c:v>
                </c:pt>
                <c:pt idx="65">
                  <c:v>33577</c:v>
                </c:pt>
                <c:pt idx="66">
                  <c:v>33578</c:v>
                </c:pt>
                <c:pt idx="67">
                  <c:v>33579</c:v>
                </c:pt>
                <c:pt idx="68">
                  <c:v>33580</c:v>
                </c:pt>
                <c:pt idx="69">
                  <c:v>33581</c:v>
                </c:pt>
                <c:pt idx="70">
                  <c:v>33582</c:v>
                </c:pt>
                <c:pt idx="71">
                  <c:v>33583</c:v>
                </c:pt>
                <c:pt idx="72">
                  <c:v>33584</c:v>
                </c:pt>
                <c:pt idx="73">
                  <c:v>33585</c:v>
                </c:pt>
                <c:pt idx="74">
                  <c:v>33586</c:v>
                </c:pt>
                <c:pt idx="75">
                  <c:v>33587</c:v>
                </c:pt>
                <c:pt idx="76">
                  <c:v>33588</c:v>
                </c:pt>
                <c:pt idx="77">
                  <c:v>33589</c:v>
                </c:pt>
                <c:pt idx="78">
                  <c:v>33590</c:v>
                </c:pt>
                <c:pt idx="79">
                  <c:v>33591</c:v>
                </c:pt>
                <c:pt idx="80">
                  <c:v>33592</c:v>
                </c:pt>
                <c:pt idx="81">
                  <c:v>33593</c:v>
                </c:pt>
                <c:pt idx="82">
                  <c:v>33594</c:v>
                </c:pt>
                <c:pt idx="83">
                  <c:v>33595</c:v>
                </c:pt>
                <c:pt idx="84">
                  <c:v>33596</c:v>
                </c:pt>
                <c:pt idx="85">
                  <c:v>33597</c:v>
                </c:pt>
                <c:pt idx="86">
                  <c:v>33598</c:v>
                </c:pt>
                <c:pt idx="87">
                  <c:v>33599</c:v>
                </c:pt>
                <c:pt idx="88">
                  <c:v>33600</c:v>
                </c:pt>
                <c:pt idx="89">
                  <c:v>33601</c:v>
                </c:pt>
                <c:pt idx="90">
                  <c:v>33602</c:v>
                </c:pt>
                <c:pt idx="91">
                  <c:v>33603</c:v>
                </c:pt>
                <c:pt idx="92">
                  <c:v>33604</c:v>
                </c:pt>
                <c:pt idx="93">
                  <c:v>33605</c:v>
                </c:pt>
                <c:pt idx="94">
                  <c:v>33606</c:v>
                </c:pt>
                <c:pt idx="95">
                  <c:v>33607</c:v>
                </c:pt>
                <c:pt idx="96">
                  <c:v>33608</c:v>
                </c:pt>
                <c:pt idx="97">
                  <c:v>33609</c:v>
                </c:pt>
                <c:pt idx="98">
                  <c:v>33610</c:v>
                </c:pt>
                <c:pt idx="99">
                  <c:v>33611</c:v>
                </c:pt>
                <c:pt idx="100">
                  <c:v>33612</c:v>
                </c:pt>
                <c:pt idx="101">
                  <c:v>33613</c:v>
                </c:pt>
                <c:pt idx="102">
                  <c:v>33614</c:v>
                </c:pt>
                <c:pt idx="103">
                  <c:v>33615</c:v>
                </c:pt>
                <c:pt idx="104">
                  <c:v>33616</c:v>
                </c:pt>
                <c:pt idx="105">
                  <c:v>33617</c:v>
                </c:pt>
                <c:pt idx="106">
                  <c:v>33618</c:v>
                </c:pt>
                <c:pt idx="107">
                  <c:v>33619</c:v>
                </c:pt>
                <c:pt idx="108">
                  <c:v>33620</c:v>
                </c:pt>
                <c:pt idx="109">
                  <c:v>33621</c:v>
                </c:pt>
                <c:pt idx="110">
                  <c:v>33622</c:v>
                </c:pt>
                <c:pt idx="111">
                  <c:v>33623</c:v>
                </c:pt>
                <c:pt idx="112">
                  <c:v>33624</c:v>
                </c:pt>
                <c:pt idx="113">
                  <c:v>33625</c:v>
                </c:pt>
                <c:pt idx="114">
                  <c:v>33626</c:v>
                </c:pt>
                <c:pt idx="115">
                  <c:v>33627</c:v>
                </c:pt>
                <c:pt idx="116">
                  <c:v>33628</c:v>
                </c:pt>
                <c:pt idx="117">
                  <c:v>33629</c:v>
                </c:pt>
                <c:pt idx="118">
                  <c:v>33630</c:v>
                </c:pt>
                <c:pt idx="119">
                  <c:v>33631</c:v>
                </c:pt>
                <c:pt idx="120">
                  <c:v>33632</c:v>
                </c:pt>
                <c:pt idx="121">
                  <c:v>33633</c:v>
                </c:pt>
                <c:pt idx="122">
                  <c:v>33634</c:v>
                </c:pt>
                <c:pt idx="123">
                  <c:v>33635</c:v>
                </c:pt>
                <c:pt idx="124">
                  <c:v>33636</c:v>
                </c:pt>
                <c:pt idx="125">
                  <c:v>33637</c:v>
                </c:pt>
                <c:pt idx="126">
                  <c:v>33638</c:v>
                </c:pt>
                <c:pt idx="127">
                  <c:v>33639</c:v>
                </c:pt>
                <c:pt idx="128">
                  <c:v>33640</c:v>
                </c:pt>
                <c:pt idx="129">
                  <c:v>33641</c:v>
                </c:pt>
                <c:pt idx="130">
                  <c:v>33642</c:v>
                </c:pt>
                <c:pt idx="131">
                  <c:v>33643</c:v>
                </c:pt>
                <c:pt idx="132">
                  <c:v>33644</c:v>
                </c:pt>
                <c:pt idx="133">
                  <c:v>33645</c:v>
                </c:pt>
                <c:pt idx="134">
                  <c:v>33646</c:v>
                </c:pt>
                <c:pt idx="135">
                  <c:v>33647</c:v>
                </c:pt>
                <c:pt idx="136">
                  <c:v>33648</c:v>
                </c:pt>
                <c:pt idx="137">
                  <c:v>33649</c:v>
                </c:pt>
                <c:pt idx="138">
                  <c:v>33650</c:v>
                </c:pt>
                <c:pt idx="139">
                  <c:v>33651</c:v>
                </c:pt>
                <c:pt idx="140">
                  <c:v>33652</c:v>
                </c:pt>
                <c:pt idx="141">
                  <c:v>33653</c:v>
                </c:pt>
                <c:pt idx="142">
                  <c:v>33654</c:v>
                </c:pt>
                <c:pt idx="143">
                  <c:v>33655</c:v>
                </c:pt>
                <c:pt idx="144">
                  <c:v>33656</c:v>
                </c:pt>
                <c:pt idx="145">
                  <c:v>33657</c:v>
                </c:pt>
                <c:pt idx="146">
                  <c:v>33658</c:v>
                </c:pt>
                <c:pt idx="147">
                  <c:v>33659</c:v>
                </c:pt>
                <c:pt idx="148">
                  <c:v>33660</c:v>
                </c:pt>
                <c:pt idx="149">
                  <c:v>33661</c:v>
                </c:pt>
                <c:pt idx="150">
                  <c:v>33662</c:v>
                </c:pt>
                <c:pt idx="151">
                  <c:v>33663</c:v>
                </c:pt>
                <c:pt idx="152">
                  <c:v>33664</c:v>
                </c:pt>
                <c:pt idx="153">
                  <c:v>33665</c:v>
                </c:pt>
                <c:pt idx="154">
                  <c:v>33666</c:v>
                </c:pt>
                <c:pt idx="155">
                  <c:v>33667</c:v>
                </c:pt>
                <c:pt idx="156">
                  <c:v>33668</c:v>
                </c:pt>
                <c:pt idx="157">
                  <c:v>33669</c:v>
                </c:pt>
                <c:pt idx="158">
                  <c:v>33670</c:v>
                </c:pt>
                <c:pt idx="159">
                  <c:v>33671</c:v>
                </c:pt>
                <c:pt idx="160">
                  <c:v>33672</c:v>
                </c:pt>
                <c:pt idx="161">
                  <c:v>33673</c:v>
                </c:pt>
                <c:pt idx="162">
                  <c:v>33674</c:v>
                </c:pt>
                <c:pt idx="163">
                  <c:v>33675</c:v>
                </c:pt>
                <c:pt idx="164">
                  <c:v>33676</c:v>
                </c:pt>
                <c:pt idx="165">
                  <c:v>33677</c:v>
                </c:pt>
                <c:pt idx="166">
                  <c:v>33678</c:v>
                </c:pt>
                <c:pt idx="167">
                  <c:v>33679</c:v>
                </c:pt>
                <c:pt idx="168">
                  <c:v>33680</c:v>
                </c:pt>
                <c:pt idx="169">
                  <c:v>33681</c:v>
                </c:pt>
                <c:pt idx="170">
                  <c:v>33682</c:v>
                </c:pt>
                <c:pt idx="171">
                  <c:v>33683</c:v>
                </c:pt>
                <c:pt idx="172">
                  <c:v>33684</c:v>
                </c:pt>
                <c:pt idx="173">
                  <c:v>33685</c:v>
                </c:pt>
                <c:pt idx="174">
                  <c:v>33686</c:v>
                </c:pt>
                <c:pt idx="175">
                  <c:v>33687</c:v>
                </c:pt>
                <c:pt idx="176">
                  <c:v>33688</c:v>
                </c:pt>
                <c:pt idx="177">
                  <c:v>33689</c:v>
                </c:pt>
                <c:pt idx="178">
                  <c:v>33690</c:v>
                </c:pt>
                <c:pt idx="179">
                  <c:v>33691</c:v>
                </c:pt>
                <c:pt idx="180">
                  <c:v>33692</c:v>
                </c:pt>
                <c:pt idx="181">
                  <c:v>33693</c:v>
                </c:pt>
                <c:pt idx="182">
                  <c:v>33694</c:v>
                </c:pt>
                <c:pt idx="183">
                  <c:v>33695</c:v>
                </c:pt>
                <c:pt idx="184">
                  <c:v>33696</c:v>
                </c:pt>
                <c:pt idx="185">
                  <c:v>33697</c:v>
                </c:pt>
                <c:pt idx="186">
                  <c:v>33698</c:v>
                </c:pt>
                <c:pt idx="187">
                  <c:v>33699</c:v>
                </c:pt>
                <c:pt idx="188">
                  <c:v>33700</c:v>
                </c:pt>
                <c:pt idx="189">
                  <c:v>33701</c:v>
                </c:pt>
                <c:pt idx="190">
                  <c:v>33702</c:v>
                </c:pt>
                <c:pt idx="191">
                  <c:v>33703</c:v>
                </c:pt>
                <c:pt idx="192">
                  <c:v>33704</c:v>
                </c:pt>
                <c:pt idx="193">
                  <c:v>33705</c:v>
                </c:pt>
                <c:pt idx="194">
                  <c:v>33706</c:v>
                </c:pt>
                <c:pt idx="195">
                  <c:v>33707</c:v>
                </c:pt>
                <c:pt idx="196">
                  <c:v>33708</c:v>
                </c:pt>
                <c:pt idx="197">
                  <c:v>33709</c:v>
                </c:pt>
                <c:pt idx="198">
                  <c:v>33710</c:v>
                </c:pt>
                <c:pt idx="199">
                  <c:v>33711</c:v>
                </c:pt>
                <c:pt idx="200">
                  <c:v>33712</c:v>
                </c:pt>
                <c:pt idx="201">
                  <c:v>33713</c:v>
                </c:pt>
                <c:pt idx="202">
                  <c:v>33714</c:v>
                </c:pt>
                <c:pt idx="203">
                  <c:v>33715</c:v>
                </c:pt>
                <c:pt idx="204">
                  <c:v>33716</c:v>
                </c:pt>
                <c:pt idx="205">
                  <c:v>33717</c:v>
                </c:pt>
                <c:pt idx="206">
                  <c:v>33718</c:v>
                </c:pt>
                <c:pt idx="207">
                  <c:v>33719</c:v>
                </c:pt>
                <c:pt idx="208">
                  <c:v>33720</c:v>
                </c:pt>
                <c:pt idx="209">
                  <c:v>33721</c:v>
                </c:pt>
                <c:pt idx="210">
                  <c:v>33722</c:v>
                </c:pt>
                <c:pt idx="211">
                  <c:v>33723</c:v>
                </c:pt>
                <c:pt idx="212">
                  <c:v>33724</c:v>
                </c:pt>
                <c:pt idx="213">
                  <c:v>33725</c:v>
                </c:pt>
                <c:pt idx="214">
                  <c:v>33726</c:v>
                </c:pt>
                <c:pt idx="215">
                  <c:v>33727</c:v>
                </c:pt>
                <c:pt idx="216">
                  <c:v>33728</c:v>
                </c:pt>
                <c:pt idx="217">
                  <c:v>33729</c:v>
                </c:pt>
                <c:pt idx="218">
                  <c:v>33730</c:v>
                </c:pt>
                <c:pt idx="219">
                  <c:v>33731</c:v>
                </c:pt>
                <c:pt idx="220">
                  <c:v>33732</c:v>
                </c:pt>
                <c:pt idx="221">
                  <c:v>33733</c:v>
                </c:pt>
                <c:pt idx="222">
                  <c:v>33734</c:v>
                </c:pt>
                <c:pt idx="223">
                  <c:v>33735</c:v>
                </c:pt>
                <c:pt idx="224">
                  <c:v>33736</c:v>
                </c:pt>
                <c:pt idx="225">
                  <c:v>33737</c:v>
                </c:pt>
                <c:pt idx="226">
                  <c:v>33738</c:v>
                </c:pt>
                <c:pt idx="227">
                  <c:v>33739</c:v>
                </c:pt>
                <c:pt idx="228">
                  <c:v>33740</c:v>
                </c:pt>
                <c:pt idx="229">
                  <c:v>33741</c:v>
                </c:pt>
                <c:pt idx="230">
                  <c:v>33742</c:v>
                </c:pt>
                <c:pt idx="231">
                  <c:v>33743</c:v>
                </c:pt>
                <c:pt idx="232">
                  <c:v>33744</c:v>
                </c:pt>
                <c:pt idx="233">
                  <c:v>33745</c:v>
                </c:pt>
                <c:pt idx="234">
                  <c:v>33746</c:v>
                </c:pt>
                <c:pt idx="235">
                  <c:v>33747</c:v>
                </c:pt>
                <c:pt idx="236">
                  <c:v>33748</c:v>
                </c:pt>
                <c:pt idx="237">
                  <c:v>33749</c:v>
                </c:pt>
                <c:pt idx="238">
                  <c:v>33750</c:v>
                </c:pt>
                <c:pt idx="239">
                  <c:v>33751</c:v>
                </c:pt>
                <c:pt idx="240">
                  <c:v>33752</c:v>
                </c:pt>
                <c:pt idx="241">
                  <c:v>33753</c:v>
                </c:pt>
                <c:pt idx="242">
                  <c:v>33754</c:v>
                </c:pt>
                <c:pt idx="243">
                  <c:v>33755</c:v>
                </c:pt>
                <c:pt idx="244">
                  <c:v>33756</c:v>
                </c:pt>
                <c:pt idx="245">
                  <c:v>33757</c:v>
                </c:pt>
                <c:pt idx="246">
                  <c:v>33758</c:v>
                </c:pt>
                <c:pt idx="247">
                  <c:v>33759</c:v>
                </c:pt>
                <c:pt idx="248">
                  <c:v>33760</c:v>
                </c:pt>
                <c:pt idx="249">
                  <c:v>33761</c:v>
                </c:pt>
                <c:pt idx="250">
                  <c:v>33762</c:v>
                </c:pt>
                <c:pt idx="251">
                  <c:v>33763</c:v>
                </c:pt>
                <c:pt idx="252">
                  <c:v>33764</c:v>
                </c:pt>
                <c:pt idx="253">
                  <c:v>33765</c:v>
                </c:pt>
                <c:pt idx="254">
                  <c:v>33766</c:v>
                </c:pt>
                <c:pt idx="255">
                  <c:v>33767</c:v>
                </c:pt>
                <c:pt idx="256">
                  <c:v>33768</c:v>
                </c:pt>
                <c:pt idx="257">
                  <c:v>33769</c:v>
                </c:pt>
                <c:pt idx="258">
                  <c:v>33770</c:v>
                </c:pt>
                <c:pt idx="259">
                  <c:v>33771</c:v>
                </c:pt>
                <c:pt idx="260">
                  <c:v>33772</c:v>
                </c:pt>
                <c:pt idx="261">
                  <c:v>33773</c:v>
                </c:pt>
                <c:pt idx="262">
                  <c:v>33774</c:v>
                </c:pt>
                <c:pt idx="263">
                  <c:v>33775</c:v>
                </c:pt>
                <c:pt idx="264">
                  <c:v>33776</c:v>
                </c:pt>
                <c:pt idx="265">
                  <c:v>33777</c:v>
                </c:pt>
                <c:pt idx="266">
                  <c:v>33778</c:v>
                </c:pt>
                <c:pt idx="267">
                  <c:v>33779</c:v>
                </c:pt>
                <c:pt idx="268">
                  <c:v>33780</c:v>
                </c:pt>
                <c:pt idx="269">
                  <c:v>33781</c:v>
                </c:pt>
                <c:pt idx="270">
                  <c:v>33782</c:v>
                </c:pt>
                <c:pt idx="271">
                  <c:v>33783</c:v>
                </c:pt>
                <c:pt idx="272">
                  <c:v>33784</c:v>
                </c:pt>
                <c:pt idx="273">
                  <c:v>33785</c:v>
                </c:pt>
                <c:pt idx="274">
                  <c:v>33786</c:v>
                </c:pt>
                <c:pt idx="275">
                  <c:v>33787</c:v>
                </c:pt>
                <c:pt idx="276">
                  <c:v>33788</c:v>
                </c:pt>
                <c:pt idx="277">
                  <c:v>33789</c:v>
                </c:pt>
                <c:pt idx="278">
                  <c:v>33790</c:v>
                </c:pt>
                <c:pt idx="279">
                  <c:v>33791</c:v>
                </c:pt>
                <c:pt idx="280">
                  <c:v>33792</c:v>
                </c:pt>
                <c:pt idx="281">
                  <c:v>33793</c:v>
                </c:pt>
                <c:pt idx="282">
                  <c:v>33794</c:v>
                </c:pt>
                <c:pt idx="283">
                  <c:v>33795</c:v>
                </c:pt>
                <c:pt idx="284">
                  <c:v>33796</c:v>
                </c:pt>
                <c:pt idx="285">
                  <c:v>33797</c:v>
                </c:pt>
                <c:pt idx="286">
                  <c:v>33798</c:v>
                </c:pt>
                <c:pt idx="287">
                  <c:v>33799</c:v>
                </c:pt>
                <c:pt idx="288">
                  <c:v>33800</c:v>
                </c:pt>
                <c:pt idx="289">
                  <c:v>33801</c:v>
                </c:pt>
                <c:pt idx="290">
                  <c:v>33802</c:v>
                </c:pt>
                <c:pt idx="291">
                  <c:v>33803</c:v>
                </c:pt>
                <c:pt idx="292">
                  <c:v>33804</c:v>
                </c:pt>
                <c:pt idx="293">
                  <c:v>33805</c:v>
                </c:pt>
                <c:pt idx="294">
                  <c:v>33806</c:v>
                </c:pt>
                <c:pt idx="295">
                  <c:v>33807</c:v>
                </c:pt>
                <c:pt idx="296">
                  <c:v>33808</c:v>
                </c:pt>
                <c:pt idx="297">
                  <c:v>33809</c:v>
                </c:pt>
                <c:pt idx="298">
                  <c:v>33810</c:v>
                </c:pt>
                <c:pt idx="299">
                  <c:v>33811</c:v>
                </c:pt>
                <c:pt idx="300">
                  <c:v>33812</c:v>
                </c:pt>
                <c:pt idx="301">
                  <c:v>33813</c:v>
                </c:pt>
                <c:pt idx="302">
                  <c:v>33814</c:v>
                </c:pt>
                <c:pt idx="303">
                  <c:v>33815</c:v>
                </c:pt>
                <c:pt idx="304">
                  <c:v>33816</c:v>
                </c:pt>
                <c:pt idx="305">
                  <c:v>33817</c:v>
                </c:pt>
                <c:pt idx="306">
                  <c:v>33818</c:v>
                </c:pt>
                <c:pt idx="307">
                  <c:v>33819</c:v>
                </c:pt>
                <c:pt idx="308">
                  <c:v>33820</c:v>
                </c:pt>
                <c:pt idx="309">
                  <c:v>33821</c:v>
                </c:pt>
                <c:pt idx="310">
                  <c:v>33822</c:v>
                </c:pt>
                <c:pt idx="311">
                  <c:v>33823</c:v>
                </c:pt>
                <c:pt idx="312">
                  <c:v>33824</c:v>
                </c:pt>
                <c:pt idx="313">
                  <c:v>33825</c:v>
                </c:pt>
                <c:pt idx="314">
                  <c:v>33826</c:v>
                </c:pt>
                <c:pt idx="315">
                  <c:v>33827</c:v>
                </c:pt>
                <c:pt idx="316">
                  <c:v>33828</c:v>
                </c:pt>
                <c:pt idx="317">
                  <c:v>33829</c:v>
                </c:pt>
                <c:pt idx="318">
                  <c:v>33830</c:v>
                </c:pt>
                <c:pt idx="319">
                  <c:v>33831</c:v>
                </c:pt>
                <c:pt idx="320">
                  <c:v>33832</c:v>
                </c:pt>
                <c:pt idx="321">
                  <c:v>33833</c:v>
                </c:pt>
                <c:pt idx="322">
                  <c:v>33834</c:v>
                </c:pt>
                <c:pt idx="323">
                  <c:v>33835</c:v>
                </c:pt>
                <c:pt idx="324">
                  <c:v>33836</c:v>
                </c:pt>
                <c:pt idx="325">
                  <c:v>33837</c:v>
                </c:pt>
                <c:pt idx="326">
                  <c:v>33838</c:v>
                </c:pt>
                <c:pt idx="327">
                  <c:v>33839</c:v>
                </c:pt>
                <c:pt idx="328">
                  <c:v>33840</c:v>
                </c:pt>
                <c:pt idx="329">
                  <c:v>33841</c:v>
                </c:pt>
                <c:pt idx="330">
                  <c:v>33842</c:v>
                </c:pt>
                <c:pt idx="331">
                  <c:v>33843</c:v>
                </c:pt>
                <c:pt idx="332">
                  <c:v>33844</c:v>
                </c:pt>
                <c:pt idx="333">
                  <c:v>33845</c:v>
                </c:pt>
                <c:pt idx="334">
                  <c:v>33846</c:v>
                </c:pt>
                <c:pt idx="335">
                  <c:v>33847</c:v>
                </c:pt>
                <c:pt idx="336">
                  <c:v>33848</c:v>
                </c:pt>
                <c:pt idx="337">
                  <c:v>33849</c:v>
                </c:pt>
                <c:pt idx="338">
                  <c:v>33850</c:v>
                </c:pt>
                <c:pt idx="339">
                  <c:v>33851</c:v>
                </c:pt>
                <c:pt idx="340">
                  <c:v>33852</c:v>
                </c:pt>
                <c:pt idx="341">
                  <c:v>33853</c:v>
                </c:pt>
                <c:pt idx="342">
                  <c:v>33854</c:v>
                </c:pt>
                <c:pt idx="343">
                  <c:v>33855</c:v>
                </c:pt>
                <c:pt idx="344">
                  <c:v>33856</c:v>
                </c:pt>
                <c:pt idx="345">
                  <c:v>33857</c:v>
                </c:pt>
                <c:pt idx="346">
                  <c:v>33858</c:v>
                </c:pt>
                <c:pt idx="347">
                  <c:v>33859</c:v>
                </c:pt>
                <c:pt idx="348">
                  <c:v>33860</c:v>
                </c:pt>
                <c:pt idx="349">
                  <c:v>33861</c:v>
                </c:pt>
                <c:pt idx="350">
                  <c:v>33862</c:v>
                </c:pt>
                <c:pt idx="351">
                  <c:v>33863</c:v>
                </c:pt>
                <c:pt idx="352">
                  <c:v>33864</c:v>
                </c:pt>
                <c:pt idx="353">
                  <c:v>33865</c:v>
                </c:pt>
                <c:pt idx="354">
                  <c:v>33866</c:v>
                </c:pt>
                <c:pt idx="355">
                  <c:v>33867</c:v>
                </c:pt>
                <c:pt idx="356">
                  <c:v>33868</c:v>
                </c:pt>
                <c:pt idx="357">
                  <c:v>33869</c:v>
                </c:pt>
                <c:pt idx="358">
                  <c:v>33870</c:v>
                </c:pt>
                <c:pt idx="359">
                  <c:v>33871</c:v>
                </c:pt>
                <c:pt idx="360">
                  <c:v>33872</c:v>
                </c:pt>
                <c:pt idx="361">
                  <c:v>33873</c:v>
                </c:pt>
                <c:pt idx="362">
                  <c:v>33874</c:v>
                </c:pt>
                <c:pt idx="363">
                  <c:v>33875</c:v>
                </c:pt>
                <c:pt idx="364">
                  <c:v>33876</c:v>
                </c:pt>
                <c:pt idx="365">
                  <c:v>33877</c:v>
                </c:pt>
                <c:pt idx="366">
                  <c:v>33878</c:v>
                </c:pt>
                <c:pt idx="367">
                  <c:v>33879</c:v>
                </c:pt>
                <c:pt idx="368">
                  <c:v>33880</c:v>
                </c:pt>
                <c:pt idx="369">
                  <c:v>33881</c:v>
                </c:pt>
                <c:pt idx="370">
                  <c:v>33882</c:v>
                </c:pt>
                <c:pt idx="371">
                  <c:v>33883</c:v>
                </c:pt>
                <c:pt idx="372">
                  <c:v>33884</c:v>
                </c:pt>
                <c:pt idx="373">
                  <c:v>33885</c:v>
                </c:pt>
                <c:pt idx="374">
                  <c:v>33886</c:v>
                </c:pt>
                <c:pt idx="375">
                  <c:v>33887</c:v>
                </c:pt>
                <c:pt idx="376">
                  <c:v>33888</c:v>
                </c:pt>
                <c:pt idx="377">
                  <c:v>33889</c:v>
                </c:pt>
                <c:pt idx="378">
                  <c:v>33890</c:v>
                </c:pt>
                <c:pt idx="379">
                  <c:v>33891</c:v>
                </c:pt>
                <c:pt idx="380">
                  <c:v>33892</c:v>
                </c:pt>
                <c:pt idx="381">
                  <c:v>33893</c:v>
                </c:pt>
                <c:pt idx="382">
                  <c:v>33894</c:v>
                </c:pt>
                <c:pt idx="383">
                  <c:v>33895</c:v>
                </c:pt>
                <c:pt idx="384">
                  <c:v>33896</c:v>
                </c:pt>
                <c:pt idx="385">
                  <c:v>33897</c:v>
                </c:pt>
                <c:pt idx="386">
                  <c:v>33898</c:v>
                </c:pt>
                <c:pt idx="387">
                  <c:v>33899</c:v>
                </c:pt>
                <c:pt idx="388">
                  <c:v>33900</c:v>
                </c:pt>
                <c:pt idx="389">
                  <c:v>33901</c:v>
                </c:pt>
                <c:pt idx="390">
                  <c:v>33902</c:v>
                </c:pt>
                <c:pt idx="391">
                  <c:v>33903</c:v>
                </c:pt>
                <c:pt idx="392">
                  <c:v>33904</c:v>
                </c:pt>
                <c:pt idx="393">
                  <c:v>33905</c:v>
                </c:pt>
                <c:pt idx="394">
                  <c:v>33906</c:v>
                </c:pt>
                <c:pt idx="395">
                  <c:v>33907</c:v>
                </c:pt>
                <c:pt idx="396">
                  <c:v>33908</c:v>
                </c:pt>
                <c:pt idx="397">
                  <c:v>33909</c:v>
                </c:pt>
                <c:pt idx="398">
                  <c:v>33910</c:v>
                </c:pt>
                <c:pt idx="399">
                  <c:v>33911</c:v>
                </c:pt>
                <c:pt idx="400">
                  <c:v>33912</c:v>
                </c:pt>
                <c:pt idx="401">
                  <c:v>33913</c:v>
                </c:pt>
                <c:pt idx="402">
                  <c:v>33914</c:v>
                </c:pt>
                <c:pt idx="403">
                  <c:v>33915</c:v>
                </c:pt>
                <c:pt idx="404">
                  <c:v>33916</c:v>
                </c:pt>
                <c:pt idx="405">
                  <c:v>33917</c:v>
                </c:pt>
                <c:pt idx="406">
                  <c:v>33918</c:v>
                </c:pt>
                <c:pt idx="407">
                  <c:v>33919</c:v>
                </c:pt>
                <c:pt idx="408">
                  <c:v>33920</c:v>
                </c:pt>
                <c:pt idx="409">
                  <c:v>33921</c:v>
                </c:pt>
                <c:pt idx="410">
                  <c:v>33922</c:v>
                </c:pt>
                <c:pt idx="411">
                  <c:v>33923</c:v>
                </c:pt>
                <c:pt idx="412">
                  <c:v>33924</c:v>
                </c:pt>
                <c:pt idx="413">
                  <c:v>33925</c:v>
                </c:pt>
                <c:pt idx="414">
                  <c:v>33926</c:v>
                </c:pt>
                <c:pt idx="415">
                  <c:v>33927</c:v>
                </c:pt>
                <c:pt idx="416">
                  <c:v>33928</c:v>
                </c:pt>
                <c:pt idx="417">
                  <c:v>33929</c:v>
                </c:pt>
                <c:pt idx="418">
                  <c:v>33930</c:v>
                </c:pt>
                <c:pt idx="419">
                  <c:v>33931</c:v>
                </c:pt>
                <c:pt idx="420">
                  <c:v>33932</c:v>
                </c:pt>
                <c:pt idx="421">
                  <c:v>33933</c:v>
                </c:pt>
                <c:pt idx="422">
                  <c:v>33934</c:v>
                </c:pt>
                <c:pt idx="423">
                  <c:v>33935</c:v>
                </c:pt>
                <c:pt idx="424">
                  <c:v>33936</c:v>
                </c:pt>
                <c:pt idx="425">
                  <c:v>33937</c:v>
                </c:pt>
                <c:pt idx="426">
                  <c:v>33938</c:v>
                </c:pt>
                <c:pt idx="427">
                  <c:v>33939</c:v>
                </c:pt>
                <c:pt idx="428">
                  <c:v>33940</c:v>
                </c:pt>
                <c:pt idx="429">
                  <c:v>33941</c:v>
                </c:pt>
                <c:pt idx="430">
                  <c:v>33942</c:v>
                </c:pt>
                <c:pt idx="431">
                  <c:v>33943</c:v>
                </c:pt>
                <c:pt idx="432">
                  <c:v>33944</c:v>
                </c:pt>
                <c:pt idx="433">
                  <c:v>33945</c:v>
                </c:pt>
                <c:pt idx="434">
                  <c:v>33946</c:v>
                </c:pt>
                <c:pt idx="435">
                  <c:v>33947</c:v>
                </c:pt>
                <c:pt idx="436">
                  <c:v>33948</c:v>
                </c:pt>
                <c:pt idx="437">
                  <c:v>33949</c:v>
                </c:pt>
                <c:pt idx="438">
                  <c:v>33950</c:v>
                </c:pt>
                <c:pt idx="439">
                  <c:v>33951</c:v>
                </c:pt>
                <c:pt idx="440">
                  <c:v>33952</c:v>
                </c:pt>
                <c:pt idx="441">
                  <c:v>33953</c:v>
                </c:pt>
                <c:pt idx="442">
                  <c:v>33954</c:v>
                </c:pt>
                <c:pt idx="443">
                  <c:v>33955</c:v>
                </c:pt>
                <c:pt idx="444">
                  <c:v>33956</c:v>
                </c:pt>
                <c:pt idx="445">
                  <c:v>33957</c:v>
                </c:pt>
                <c:pt idx="446">
                  <c:v>33958</c:v>
                </c:pt>
                <c:pt idx="447">
                  <c:v>33959</c:v>
                </c:pt>
                <c:pt idx="448">
                  <c:v>33960</c:v>
                </c:pt>
                <c:pt idx="449">
                  <c:v>33961</c:v>
                </c:pt>
                <c:pt idx="450">
                  <c:v>33962</c:v>
                </c:pt>
                <c:pt idx="451">
                  <c:v>33963</c:v>
                </c:pt>
                <c:pt idx="452">
                  <c:v>33964</c:v>
                </c:pt>
                <c:pt idx="453">
                  <c:v>33965</c:v>
                </c:pt>
                <c:pt idx="454">
                  <c:v>33966</c:v>
                </c:pt>
                <c:pt idx="455">
                  <c:v>33967</c:v>
                </c:pt>
                <c:pt idx="456">
                  <c:v>33968</c:v>
                </c:pt>
                <c:pt idx="457">
                  <c:v>33969</c:v>
                </c:pt>
                <c:pt idx="458">
                  <c:v>33970</c:v>
                </c:pt>
                <c:pt idx="459">
                  <c:v>33971</c:v>
                </c:pt>
                <c:pt idx="460">
                  <c:v>33972</c:v>
                </c:pt>
                <c:pt idx="461">
                  <c:v>33973</c:v>
                </c:pt>
                <c:pt idx="462">
                  <c:v>33974</c:v>
                </c:pt>
                <c:pt idx="463">
                  <c:v>33975</c:v>
                </c:pt>
                <c:pt idx="464">
                  <c:v>33976</c:v>
                </c:pt>
                <c:pt idx="465">
                  <c:v>33977</c:v>
                </c:pt>
                <c:pt idx="466">
                  <c:v>33978</c:v>
                </c:pt>
                <c:pt idx="467">
                  <c:v>33979</c:v>
                </c:pt>
                <c:pt idx="468">
                  <c:v>33980</c:v>
                </c:pt>
                <c:pt idx="469">
                  <c:v>33981</c:v>
                </c:pt>
                <c:pt idx="470">
                  <c:v>33982</c:v>
                </c:pt>
                <c:pt idx="471">
                  <c:v>33983</c:v>
                </c:pt>
                <c:pt idx="472">
                  <c:v>33984</c:v>
                </c:pt>
                <c:pt idx="473">
                  <c:v>33985</c:v>
                </c:pt>
                <c:pt idx="474">
                  <c:v>33986</c:v>
                </c:pt>
                <c:pt idx="475">
                  <c:v>33987</c:v>
                </c:pt>
                <c:pt idx="476">
                  <c:v>33988</c:v>
                </c:pt>
                <c:pt idx="477">
                  <c:v>33989</c:v>
                </c:pt>
                <c:pt idx="478">
                  <c:v>33990</c:v>
                </c:pt>
                <c:pt idx="479">
                  <c:v>33991</c:v>
                </c:pt>
                <c:pt idx="480">
                  <c:v>33992</c:v>
                </c:pt>
                <c:pt idx="481">
                  <c:v>33993</c:v>
                </c:pt>
                <c:pt idx="482">
                  <c:v>33994</c:v>
                </c:pt>
                <c:pt idx="483">
                  <c:v>33995</c:v>
                </c:pt>
                <c:pt idx="484">
                  <c:v>33996</c:v>
                </c:pt>
                <c:pt idx="485">
                  <c:v>33997</c:v>
                </c:pt>
                <c:pt idx="486">
                  <c:v>33998</c:v>
                </c:pt>
                <c:pt idx="487">
                  <c:v>33999</c:v>
                </c:pt>
                <c:pt idx="488">
                  <c:v>34000</c:v>
                </c:pt>
                <c:pt idx="489">
                  <c:v>34001</c:v>
                </c:pt>
                <c:pt idx="490">
                  <c:v>34002</c:v>
                </c:pt>
                <c:pt idx="491">
                  <c:v>34003</c:v>
                </c:pt>
                <c:pt idx="492">
                  <c:v>34004</c:v>
                </c:pt>
                <c:pt idx="493">
                  <c:v>34005</c:v>
                </c:pt>
                <c:pt idx="494">
                  <c:v>34006</c:v>
                </c:pt>
                <c:pt idx="495">
                  <c:v>34007</c:v>
                </c:pt>
                <c:pt idx="496">
                  <c:v>34008</c:v>
                </c:pt>
                <c:pt idx="497">
                  <c:v>34009</c:v>
                </c:pt>
                <c:pt idx="498">
                  <c:v>34010</c:v>
                </c:pt>
                <c:pt idx="499">
                  <c:v>34011</c:v>
                </c:pt>
                <c:pt idx="500">
                  <c:v>34012</c:v>
                </c:pt>
                <c:pt idx="501">
                  <c:v>34013</c:v>
                </c:pt>
                <c:pt idx="502">
                  <c:v>34014</c:v>
                </c:pt>
                <c:pt idx="503">
                  <c:v>34015</c:v>
                </c:pt>
                <c:pt idx="504">
                  <c:v>34016</c:v>
                </c:pt>
                <c:pt idx="505">
                  <c:v>34017</c:v>
                </c:pt>
                <c:pt idx="506">
                  <c:v>34018</c:v>
                </c:pt>
                <c:pt idx="507">
                  <c:v>34019</c:v>
                </c:pt>
                <c:pt idx="508">
                  <c:v>34020</c:v>
                </c:pt>
                <c:pt idx="509">
                  <c:v>34021</c:v>
                </c:pt>
                <c:pt idx="510">
                  <c:v>34022</c:v>
                </c:pt>
                <c:pt idx="511">
                  <c:v>34023</c:v>
                </c:pt>
                <c:pt idx="512">
                  <c:v>34024</c:v>
                </c:pt>
                <c:pt idx="513">
                  <c:v>34025</c:v>
                </c:pt>
                <c:pt idx="514">
                  <c:v>34026</c:v>
                </c:pt>
                <c:pt idx="515">
                  <c:v>34027</c:v>
                </c:pt>
                <c:pt idx="516">
                  <c:v>34028</c:v>
                </c:pt>
                <c:pt idx="517">
                  <c:v>34029</c:v>
                </c:pt>
                <c:pt idx="518">
                  <c:v>34030</c:v>
                </c:pt>
                <c:pt idx="519">
                  <c:v>34031</c:v>
                </c:pt>
                <c:pt idx="520">
                  <c:v>34032</c:v>
                </c:pt>
                <c:pt idx="521">
                  <c:v>34033</c:v>
                </c:pt>
                <c:pt idx="522">
                  <c:v>34034</c:v>
                </c:pt>
                <c:pt idx="523">
                  <c:v>34035</c:v>
                </c:pt>
                <c:pt idx="524">
                  <c:v>34036</c:v>
                </c:pt>
                <c:pt idx="525">
                  <c:v>34037</c:v>
                </c:pt>
                <c:pt idx="526">
                  <c:v>34038</c:v>
                </c:pt>
                <c:pt idx="527">
                  <c:v>34039</c:v>
                </c:pt>
                <c:pt idx="528">
                  <c:v>34040</c:v>
                </c:pt>
                <c:pt idx="529">
                  <c:v>34041</c:v>
                </c:pt>
                <c:pt idx="530">
                  <c:v>34042</c:v>
                </c:pt>
                <c:pt idx="531">
                  <c:v>34043</c:v>
                </c:pt>
                <c:pt idx="532">
                  <c:v>34044</c:v>
                </c:pt>
                <c:pt idx="533">
                  <c:v>34045</c:v>
                </c:pt>
                <c:pt idx="534">
                  <c:v>34046</c:v>
                </c:pt>
                <c:pt idx="535">
                  <c:v>34047</c:v>
                </c:pt>
                <c:pt idx="536">
                  <c:v>34048</c:v>
                </c:pt>
                <c:pt idx="537">
                  <c:v>34049</c:v>
                </c:pt>
                <c:pt idx="538">
                  <c:v>34050</c:v>
                </c:pt>
                <c:pt idx="539">
                  <c:v>34051</c:v>
                </c:pt>
                <c:pt idx="540">
                  <c:v>34052</c:v>
                </c:pt>
                <c:pt idx="541">
                  <c:v>34053</c:v>
                </c:pt>
                <c:pt idx="542">
                  <c:v>34054</c:v>
                </c:pt>
                <c:pt idx="543">
                  <c:v>34055</c:v>
                </c:pt>
                <c:pt idx="544">
                  <c:v>34056</c:v>
                </c:pt>
                <c:pt idx="545">
                  <c:v>34057</c:v>
                </c:pt>
                <c:pt idx="546">
                  <c:v>34058</c:v>
                </c:pt>
                <c:pt idx="547">
                  <c:v>34059</c:v>
                </c:pt>
                <c:pt idx="548">
                  <c:v>34060</c:v>
                </c:pt>
                <c:pt idx="549">
                  <c:v>34061</c:v>
                </c:pt>
                <c:pt idx="550">
                  <c:v>34062</c:v>
                </c:pt>
                <c:pt idx="551">
                  <c:v>34063</c:v>
                </c:pt>
                <c:pt idx="552">
                  <c:v>34064</c:v>
                </c:pt>
                <c:pt idx="553">
                  <c:v>34065</c:v>
                </c:pt>
                <c:pt idx="554">
                  <c:v>34066</c:v>
                </c:pt>
                <c:pt idx="555">
                  <c:v>34067</c:v>
                </c:pt>
                <c:pt idx="556">
                  <c:v>34068</c:v>
                </c:pt>
                <c:pt idx="557">
                  <c:v>34069</c:v>
                </c:pt>
                <c:pt idx="558">
                  <c:v>34070</c:v>
                </c:pt>
                <c:pt idx="559">
                  <c:v>34071</c:v>
                </c:pt>
                <c:pt idx="560">
                  <c:v>34072</c:v>
                </c:pt>
                <c:pt idx="561">
                  <c:v>34073</c:v>
                </c:pt>
                <c:pt idx="562">
                  <c:v>34074</c:v>
                </c:pt>
                <c:pt idx="563">
                  <c:v>34075</c:v>
                </c:pt>
                <c:pt idx="564">
                  <c:v>34076</c:v>
                </c:pt>
                <c:pt idx="565">
                  <c:v>34077</c:v>
                </c:pt>
                <c:pt idx="566">
                  <c:v>34078</c:v>
                </c:pt>
                <c:pt idx="567">
                  <c:v>34079</c:v>
                </c:pt>
                <c:pt idx="568">
                  <c:v>34080</c:v>
                </c:pt>
                <c:pt idx="569">
                  <c:v>34081</c:v>
                </c:pt>
                <c:pt idx="570">
                  <c:v>34082</c:v>
                </c:pt>
                <c:pt idx="571">
                  <c:v>34083</c:v>
                </c:pt>
                <c:pt idx="572">
                  <c:v>34084</c:v>
                </c:pt>
                <c:pt idx="573">
                  <c:v>34085</c:v>
                </c:pt>
                <c:pt idx="574">
                  <c:v>34086</c:v>
                </c:pt>
                <c:pt idx="575">
                  <c:v>34087</c:v>
                </c:pt>
                <c:pt idx="576">
                  <c:v>34088</c:v>
                </c:pt>
                <c:pt idx="577">
                  <c:v>34089</c:v>
                </c:pt>
                <c:pt idx="578">
                  <c:v>34090</c:v>
                </c:pt>
                <c:pt idx="579">
                  <c:v>34091</c:v>
                </c:pt>
                <c:pt idx="580">
                  <c:v>34092</c:v>
                </c:pt>
                <c:pt idx="581">
                  <c:v>34093</c:v>
                </c:pt>
                <c:pt idx="582">
                  <c:v>34094</c:v>
                </c:pt>
                <c:pt idx="583">
                  <c:v>34095</c:v>
                </c:pt>
                <c:pt idx="584">
                  <c:v>34096</c:v>
                </c:pt>
                <c:pt idx="585">
                  <c:v>34097</c:v>
                </c:pt>
                <c:pt idx="586">
                  <c:v>34098</c:v>
                </c:pt>
                <c:pt idx="587">
                  <c:v>34099</c:v>
                </c:pt>
                <c:pt idx="588">
                  <c:v>34100</c:v>
                </c:pt>
                <c:pt idx="589">
                  <c:v>34101</c:v>
                </c:pt>
                <c:pt idx="590">
                  <c:v>34102</c:v>
                </c:pt>
                <c:pt idx="591">
                  <c:v>34103</c:v>
                </c:pt>
                <c:pt idx="592">
                  <c:v>34104</c:v>
                </c:pt>
                <c:pt idx="593">
                  <c:v>34105</c:v>
                </c:pt>
                <c:pt idx="594">
                  <c:v>34106</c:v>
                </c:pt>
                <c:pt idx="595">
                  <c:v>34107</c:v>
                </c:pt>
                <c:pt idx="596">
                  <c:v>34108</c:v>
                </c:pt>
                <c:pt idx="597">
                  <c:v>34109</c:v>
                </c:pt>
                <c:pt idx="598">
                  <c:v>34110</c:v>
                </c:pt>
                <c:pt idx="599">
                  <c:v>34111</c:v>
                </c:pt>
                <c:pt idx="600">
                  <c:v>34112</c:v>
                </c:pt>
                <c:pt idx="601">
                  <c:v>34113</c:v>
                </c:pt>
                <c:pt idx="602">
                  <c:v>34114</c:v>
                </c:pt>
                <c:pt idx="603">
                  <c:v>34115</c:v>
                </c:pt>
                <c:pt idx="604">
                  <c:v>34116</c:v>
                </c:pt>
                <c:pt idx="605">
                  <c:v>34117</c:v>
                </c:pt>
                <c:pt idx="606">
                  <c:v>34118</c:v>
                </c:pt>
                <c:pt idx="607">
                  <c:v>34119</c:v>
                </c:pt>
                <c:pt idx="608">
                  <c:v>34120</c:v>
                </c:pt>
                <c:pt idx="609">
                  <c:v>34121</c:v>
                </c:pt>
                <c:pt idx="610">
                  <c:v>34122</c:v>
                </c:pt>
                <c:pt idx="611">
                  <c:v>34123</c:v>
                </c:pt>
                <c:pt idx="612">
                  <c:v>34124</c:v>
                </c:pt>
                <c:pt idx="613">
                  <c:v>34125</c:v>
                </c:pt>
                <c:pt idx="614">
                  <c:v>34126</c:v>
                </c:pt>
                <c:pt idx="615">
                  <c:v>34127</c:v>
                </c:pt>
                <c:pt idx="616">
                  <c:v>34128</c:v>
                </c:pt>
                <c:pt idx="617">
                  <c:v>34129</c:v>
                </c:pt>
                <c:pt idx="618">
                  <c:v>34130</c:v>
                </c:pt>
                <c:pt idx="619">
                  <c:v>34131</c:v>
                </c:pt>
                <c:pt idx="620">
                  <c:v>34132</c:v>
                </c:pt>
                <c:pt idx="621">
                  <c:v>34133</c:v>
                </c:pt>
                <c:pt idx="622">
                  <c:v>34134</c:v>
                </c:pt>
                <c:pt idx="623">
                  <c:v>34135</c:v>
                </c:pt>
                <c:pt idx="624">
                  <c:v>34136</c:v>
                </c:pt>
                <c:pt idx="625">
                  <c:v>34137</c:v>
                </c:pt>
                <c:pt idx="626">
                  <c:v>34138</c:v>
                </c:pt>
                <c:pt idx="627">
                  <c:v>34139</c:v>
                </c:pt>
                <c:pt idx="628">
                  <c:v>34140</c:v>
                </c:pt>
                <c:pt idx="629">
                  <c:v>34141</c:v>
                </c:pt>
                <c:pt idx="630">
                  <c:v>34142</c:v>
                </c:pt>
                <c:pt idx="631">
                  <c:v>34143</c:v>
                </c:pt>
                <c:pt idx="632">
                  <c:v>34144</c:v>
                </c:pt>
                <c:pt idx="633">
                  <c:v>34145</c:v>
                </c:pt>
                <c:pt idx="634">
                  <c:v>34146</c:v>
                </c:pt>
                <c:pt idx="635">
                  <c:v>34147</c:v>
                </c:pt>
                <c:pt idx="636">
                  <c:v>34148</c:v>
                </c:pt>
                <c:pt idx="637">
                  <c:v>34149</c:v>
                </c:pt>
                <c:pt idx="638">
                  <c:v>34150</c:v>
                </c:pt>
                <c:pt idx="639">
                  <c:v>34151</c:v>
                </c:pt>
                <c:pt idx="640">
                  <c:v>34152</c:v>
                </c:pt>
                <c:pt idx="641">
                  <c:v>34153</c:v>
                </c:pt>
                <c:pt idx="642">
                  <c:v>34154</c:v>
                </c:pt>
                <c:pt idx="643">
                  <c:v>34155</c:v>
                </c:pt>
                <c:pt idx="644">
                  <c:v>34156</c:v>
                </c:pt>
                <c:pt idx="645">
                  <c:v>34157</c:v>
                </c:pt>
                <c:pt idx="646">
                  <c:v>34158</c:v>
                </c:pt>
                <c:pt idx="647">
                  <c:v>34159</c:v>
                </c:pt>
                <c:pt idx="648">
                  <c:v>34160</c:v>
                </c:pt>
                <c:pt idx="649">
                  <c:v>34161</c:v>
                </c:pt>
                <c:pt idx="650">
                  <c:v>34162</c:v>
                </c:pt>
                <c:pt idx="651">
                  <c:v>34163</c:v>
                </c:pt>
                <c:pt idx="652">
                  <c:v>34164</c:v>
                </c:pt>
                <c:pt idx="653">
                  <c:v>34165</c:v>
                </c:pt>
                <c:pt idx="654">
                  <c:v>34166</c:v>
                </c:pt>
                <c:pt idx="655">
                  <c:v>34167</c:v>
                </c:pt>
                <c:pt idx="656">
                  <c:v>34168</c:v>
                </c:pt>
                <c:pt idx="657">
                  <c:v>34169</c:v>
                </c:pt>
                <c:pt idx="658">
                  <c:v>34170</c:v>
                </c:pt>
                <c:pt idx="659">
                  <c:v>34171</c:v>
                </c:pt>
                <c:pt idx="660">
                  <c:v>34172</c:v>
                </c:pt>
                <c:pt idx="661">
                  <c:v>34173</c:v>
                </c:pt>
                <c:pt idx="662">
                  <c:v>34174</c:v>
                </c:pt>
                <c:pt idx="663">
                  <c:v>34175</c:v>
                </c:pt>
                <c:pt idx="664">
                  <c:v>34176</c:v>
                </c:pt>
                <c:pt idx="665">
                  <c:v>34177</c:v>
                </c:pt>
                <c:pt idx="666">
                  <c:v>34178</c:v>
                </c:pt>
                <c:pt idx="667">
                  <c:v>34179</c:v>
                </c:pt>
                <c:pt idx="668">
                  <c:v>34180</c:v>
                </c:pt>
                <c:pt idx="669">
                  <c:v>34181</c:v>
                </c:pt>
                <c:pt idx="670">
                  <c:v>34182</c:v>
                </c:pt>
                <c:pt idx="671">
                  <c:v>34183</c:v>
                </c:pt>
                <c:pt idx="672">
                  <c:v>34184</c:v>
                </c:pt>
                <c:pt idx="673">
                  <c:v>34185</c:v>
                </c:pt>
                <c:pt idx="674">
                  <c:v>34186</c:v>
                </c:pt>
                <c:pt idx="675">
                  <c:v>34187</c:v>
                </c:pt>
                <c:pt idx="676">
                  <c:v>34188</c:v>
                </c:pt>
                <c:pt idx="677">
                  <c:v>34189</c:v>
                </c:pt>
                <c:pt idx="678">
                  <c:v>34190</c:v>
                </c:pt>
                <c:pt idx="679">
                  <c:v>34191</c:v>
                </c:pt>
                <c:pt idx="680">
                  <c:v>34192</c:v>
                </c:pt>
                <c:pt idx="681">
                  <c:v>34193</c:v>
                </c:pt>
                <c:pt idx="682">
                  <c:v>34194</c:v>
                </c:pt>
                <c:pt idx="683">
                  <c:v>34195</c:v>
                </c:pt>
                <c:pt idx="684">
                  <c:v>34196</c:v>
                </c:pt>
                <c:pt idx="685">
                  <c:v>34197</c:v>
                </c:pt>
                <c:pt idx="686">
                  <c:v>34198</c:v>
                </c:pt>
                <c:pt idx="687">
                  <c:v>34199</c:v>
                </c:pt>
                <c:pt idx="688">
                  <c:v>34200</c:v>
                </c:pt>
                <c:pt idx="689">
                  <c:v>34201</c:v>
                </c:pt>
                <c:pt idx="690">
                  <c:v>34202</c:v>
                </c:pt>
                <c:pt idx="691">
                  <c:v>34203</c:v>
                </c:pt>
                <c:pt idx="692">
                  <c:v>34204</c:v>
                </c:pt>
                <c:pt idx="693">
                  <c:v>34205</c:v>
                </c:pt>
                <c:pt idx="694">
                  <c:v>34206</c:v>
                </c:pt>
                <c:pt idx="695">
                  <c:v>34207</c:v>
                </c:pt>
                <c:pt idx="696">
                  <c:v>34208</c:v>
                </c:pt>
                <c:pt idx="697">
                  <c:v>34209</c:v>
                </c:pt>
                <c:pt idx="698">
                  <c:v>34210</c:v>
                </c:pt>
                <c:pt idx="699">
                  <c:v>34211</c:v>
                </c:pt>
                <c:pt idx="700">
                  <c:v>34212</c:v>
                </c:pt>
                <c:pt idx="701">
                  <c:v>34213</c:v>
                </c:pt>
                <c:pt idx="702">
                  <c:v>34214</c:v>
                </c:pt>
                <c:pt idx="703">
                  <c:v>34215</c:v>
                </c:pt>
                <c:pt idx="704">
                  <c:v>34216</c:v>
                </c:pt>
                <c:pt idx="705">
                  <c:v>34217</c:v>
                </c:pt>
                <c:pt idx="706">
                  <c:v>34218</c:v>
                </c:pt>
                <c:pt idx="707">
                  <c:v>34219</c:v>
                </c:pt>
                <c:pt idx="708">
                  <c:v>34220</c:v>
                </c:pt>
                <c:pt idx="709">
                  <c:v>34221</c:v>
                </c:pt>
                <c:pt idx="710">
                  <c:v>34222</c:v>
                </c:pt>
                <c:pt idx="711">
                  <c:v>34223</c:v>
                </c:pt>
                <c:pt idx="712">
                  <c:v>34224</c:v>
                </c:pt>
                <c:pt idx="713">
                  <c:v>34225</c:v>
                </c:pt>
                <c:pt idx="714">
                  <c:v>34226</c:v>
                </c:pt>
                <c:pt idx="715">
                  <c:v>34227</c:v>
                </c:pt>
                <c:pt idx="716">
                  <c:v>34228</c:v>
                </c:pt>
                <c:pt idx="717">
                  <c:v>34229</c:v>
                </c:pt>
                <c:pt idx="718">
                  <c:v>34230</c:v>
                </c:pt>
                <c:pt idx="719">
                  <c:v>34231</c:v>
                </c:pt>
                <c:pt idx="720">
                  <c:v>34232</c:v>
                </c:pt>
                <c:pt idx="721">
                  <c:v>34233</c:v>
                </c:pt>
                <c:pt idx="722">
                  <c:v>34234</c:v>
                </c:pt>
                <c:pt idx="723">
                  <c:v>34235</c:v>
                </c:pt>
                <c:pt idx="724">
                  <c:v>34236</c:v>
                </c:pt>
                <c:pt idx="725">
                  <c:v>34237</c:v>
                </c:pt>
                <c:pt idx="726">
                  <c:v>34238</c:v>
                </c:pt>
                <c:pt idx="727">
                  <c:v>34239</c:v>
                </c:pt>
                <c:pt idx="728">
                  <c:v>34240</c:v>
                </c:pt>
                <c:pt idx="729">
                  <c:v>34241</c:v>
                </c:pt>
                <c:pt idx="730">
                  <c:v>34242</c:v>
                </c:pt>
                <c:pt idx="731">
                  <c:v>34243</c:v>
                </c:pt>
                <c:pt idx="732">
                  <c:v>34244</c:v>
                </c:pt>
                <c:pt idx="733">
                  <c:v>34245</c:v>
                </c:pt>
                <c:pt idx="734">
                  <c:v>34246</c:v>
                </c:pt>
                <c:pt idx="735">
                  <c:v>34247</c:v>
                </c:pt>
                <c:pt idx="736">
                  <c:v>34248</c:v>
                </c:pt>
                <c:pt idx="737">
                  <c:v>34249</c:v>
                </c:pt>
                <c:pt idx="738">
                  <c:v>34250</c:v>
                </c:pt>
                <c:pt idx="739">
                  <c:v>34251</c:v>
                </c:pt>
                <c:pt idx="740">
                  <c:v>34252</c:v>
                </c:pt>
                <c:pt idx="741">
                  <c:v>34253</c:v>
                </c:pt>
                <c:pt idx="742">
                  <c:v>34254</c:v>
                </c:pt>
                <c:pt idx="743">
                  <c:v>34255</c:v>
                </c:pt>
                <c:pt idx="744">
                  <c:v>34256</c:v>
                </c:pt>
                <c:pt idx="745">
                  <c:v>34257</c:v>
                </c:pt>
                <c:pt idx="746">
                  <c:v>34258</c:v>
                </c:pt>
                <c:pt idx="747">
                  <c:v>34259</c:v>
                </c:pt>
                <c:pt idx="748">
                  <c:v>34260</c:v>
                </c:pt>
                <c:pt idx="749">
                  <c:v>34261</c:v>
                </c:pt>
                <c:pt idx="750">
                  <c:v>34262</c:v>
                </c:pt>
                <c:pt idx="751">
                  <c:v>34263</c:v>
                </c:pt>
                <c:pt idx="752">
                  <c:v>34264</c:v>
                </c:pt>
                <c:pt idx="753">
                  <c:v>34265</c:v>
                </c:pt>
                <c:pt idx="754">
                  <c:v>34266</c:v>
                </c:pt>
                <c:pt idx="755">
                  <c:v>34267</c:v>
                </c:pt>
                <c:pt idx="756">
                  <c:v>34268</c:v>
                </c:pt>
                <c:pt idx="757">
                  <c:v>34269</c:v>
                </c:pt>
                <c:pt idx="758">
                  <c:v>34270</c:v>
                </c:pt>
                <c:pt idx="759">
                  <c:v>34271</c:v>
                </c:pt>
                <c:pt idx="760">
                  <c:v>34272</c:v>
                </c:pt>
                <c:pt idx="761">
                  <c:v>34273</c:v>
                </c:pt>
                <c:pt idx="762">
                  <c:v>34274</c:v>
                </c:pt>
                <c:pt idx="763">
                  <c:v>34275</c:v>
                </c:pt>
                <c:pt idx="764">
                  <c:v>34276</c:v>
                </c:pt>
                <c:pt idx="765">
                  <c:v>34277</c:v>
                </c:pt>
                <c:pt idx="766">
                  <c:v>34278</c:v>
                </c:pt>
                <c:pt idx="767">
                  <c:v>34279</c:v>
                </c:pt>
                <c:pt idx="768">
                  <c:v>34280</c:v>
                </c:pt>
                <c:pt idx="769">
                  <c:v>34281</c:v>
                </c:pt>
                <c:pt idx="770">
                  <c:v>34282</c:v>
                </c:pt>
                <c:pt idx="771">
                  <c:v>34283</c:v>
                </c:pt>
                <c:pt idx="772">
                  <c:v>34284</c:v>
                </c:pt>
                <c:pt idx="773">
                  <c:v>34285</c:v>
                </c:pt>
                <c:pt idx="774">
                  <c:v>34286</c:v>
                </c:pt>
                <c:pt idx="775">
                  <c:v>34287</c:v>
                </c:pt>
                <c:pt idx="776">
                  <c:v>34288</c:v>
                </c:pt>
                <c:pt idx="777">
                  <c:v>34289</c:v>
                </c:pt>
                <c:pt idx="778">
                  <c:v>34290</c:v>
                </c:pt>
                <c:pt idx="779">
                  <c:v>34291</c:v>
                </c:pt>
                <c:pt idx="780">
                  <c:v>34292</c:v>
                </c:pt>
                <c:pt idx="781">
                  <c:v>34293</c:v>
                </c:pt>
                <c:pt idx="782">
                  <c:v>34294</c:v>
                </c:pt>
                <c:pt idx="783">
                  <c:v>34295</c:v>
                </c:pt>
                <c:pt idx="784">
                  <c:v>34296</c:v>
                </c:pt>
                <c:pt idx="785">
                  <c:v>34297</c:v>
                </c:pt>
                <c:pt idx="786">
                  <c:v>34298</c:v>
                </c:pt>
                <c:pt idx="787">
                  <c:v>34299</c:v>
                </c:pt>
                <c:pt idx="788">
                  <c:v>34300</c:v>
                </c:pt>
                <c:pt idx="789">
                  <c:v>34301</c:v>
                </c:pt>
                <c:pt idx="790">
                  <c:v>34302</c:v>
                </c:pt>
                <c:pt idx="791">
                  <c:v>34303</c:v>
                </c:pt>
                <c:pt idx="792">
                  <c:v>34304</c:v>
                </c:pt>
                <c:pt idx="793">
                  <c:v>34305</c:v>
                </c:pt>
                <c:pt idx="794">
                  <c:v>34306</c:v>
                </c:pt>
                <c:pt idx="795">
                  <c:v>34307</c:v>
                </c:pt>
                <c:pt idx="796">
                  <c:v>34308</c:v>
                </c:pt>
                <c:pt idx="797">
                  <c:v>34309</c:v>
                </c:pt>
                <c:pt idx="798">
                  <c:v>34310</c:v>
                </c:pt>
                <c:pt idx="799">
                  <c:v>34311</c:v>
                </c:pt>
                <c:pt idx="800">
                  <c:v>34312</c:v>
                </c:pt>
                <c:pt idx="801">
                  <c:v>34313</c:v>
                </c:pt>
                <c:pt idx="802">
                  <c:v>34314</c:v>
                </c:pt>
                <c:pt idx="803">
                  <c:v>34315</c:v>
                </c:pt>
                <c:pt idx="804">
                  <c:v>34316</c:v>
                </c:pt>
                <c:pt idx="805">
                  <c:v>34317</c:v>
                </c:pt>
                <c:pt idx="806">
                  <c:v>34318</c:v>
                </c:pt>
                <c:pt idx="807">
                  <c:v>34319</c:v>
                </c:pt>
                <c:pt idx="808">
                  <c:v>34320</c:v>
                </c:pt>
                <c:pt idx="809">
                  <c:v>34321</c:v>
                </c:pt>
                <c:pt idx="810">
                  <c:v>34322</c:v>
                </c:pt>
                <c:pt idx="811">
                  <c:v>34323</c:v>
                </c:pt>
                <c:pt idx="812">
                  <c:v>34324</c:v>
                </c:pt>
                <c:pt idx="813">
                  <c:v>34325</c:v>
                </c:pt>
                <c:pt idx="814">
                  <c:v>34326</c:v>
                </c:pt>
                <c:pt idx="815">
                  <c:v>34327</c:v>
                </c:pt>
                <c:pt idx="816">
                  <c:v>34328</c:v>
                </c:pt>
                <c:pt idx="817">
                  <c:v>34329</c:v>
                </c:pt>
                <c:pt idx="818">
                  <c:v>34330</c:v>
                </c:pt>
                <c:pt idx="819">
                  <c:v>34331</c:v>
                </c:pt>
                <c:pt idx="820">
                  <c:v>34332</c:v>
                </c:pt>
                <c:pt idx="821">
                  <c:v>34333</c:v>
                </c:pt>
                <c:pt idx="822">
                  <c:v>34334</c:v>
                </c:pt>
                <c:pt idx="823">
                  <c:v>34335</c:v>
                </c:pt>
                <c:pt idx="824">
                  <c:v>34336</c:v>
                </c:pt>
                <c:pt idx="825">
                  <c:v>34337</c:v>
                </c:pt>
                <c:pt idx="826">
                  <c:v>34338</c:v>
                </c:pt>
                <c:pt idx="827">
                  <c:v>34339</c:v>
                </c:pt>
                <c:pt idx="828">
                  <c:v>34340</c:v>
                </c:pt>
                <c:pt idx="829">
                  <c:v>34341</c:v>
                </c:pt>
                <c:pt idx="830">
                  <c:v>34342</c:v>
                </c:pt>
                <c:pt idx="831">
                  <c:v>34343</c:v>
                </c:pt>
                <c:pt idx="832">
                  <c:v>34344</c:v>
                </c:pt>
                <c:pt idx="833">
                  <c:v>34345</c:v>
                </c:pt>
                <c:pt idx="834">
                  <c:v>34346</c:v>
                </c:pt>
                <c:pt idx="835">
                  <c:v>34347</c:v>
                </c:pt>
                <c:pt idx="836">
                  <c:v>34348</c:v>
                </c:pt>
                <c:pt idx="837">
                  <c:v>34349</c:v>
                </c:pt>
                <c:pt idx="838">
                  <c:v>34350</c:v>
                </c:pt>
                <c:pt idx="839">
                  <c:v>34351</c:v>
                </c:pt>
                <c:pt idx="840">
                  <c:v>34352</c:v>
                </c:pt>
                <c:pt idx="841">
                  <c:v>34353</c:v>
                </c:pt>
                <c:pt idx="842">
                  <c:v>34354</c:v>
                </c:pt>
                <c:pt idx="843">
                  <c:v>34355</c:v>
                </c:pt>
                <c:pt idx="844">
                  <c:v>34356</c:v>
                </c:pt>
                <c:pt idx="845">
                  <c:v>34357</c:v>
                </c:pt>
                <c:pt idx="846">
                  <c:v>34358</c:v>
                </c:pt>
                <c:pt idx="847">
                  <c:v>34359</c:v>
                </c:pt>
                <c:pt idx="848">
                  <c:v>34360</c:v>
                </c:pt>
                <c:pt idx="849">
                  <c:v>34361</c:v>
                </c:pt>
                <c:pt idx="850">
                  <c:v>34362</c:v>
                </c:pt>
                <c:pt idx="851">
                  <c:v>34363</c:v>
                </c:pt>
                <c:pt idx="852">
                  <c:v>34364</c:v>
                </c:pt>
                <c:pt idx="853">
                  <c:v>34365</c:v>
                </c:pt>
                <c:pt idx="854">
                  <c:v>34366</c:v>
                </c:pt>
                <c:pt idx="855">
                  <c:v>34367</c:v>
                </c:pt>
                <c:pt idx="856">
                  <c:v>34368</c:v>
                </c:pt>
                <c:pt idx="857">
                  <c:v>34369</c:v>
                </c:pt>
                <c:pt idx="858">
                  <c:v>34370</c:v>
                </c:pt>
                <c:pt idx="859">
                  <c:v>34371</c:v>
                </c:pt>
                <c:pt idx="860">
                  <c:v>34372</c:v>
                </c:pt>
                <c:pt idx="861">
                  <c:v>34373</c:v>
                </c:pt>
                <c:pt idx="862">
                  <c:v>34374</c:v>
                </c:pt>
                <c:pt idx="863">
                  <c:v>34375</c:v>
                </c:pt>
                <c:pt idx="864">
                  <c:v>34376</c:v>
                </c:pt>
                <c:pt idx="865">
                  <c:v>34377</c:v>
                </c:pt>
                <c:pt idx="866">
                  <c:v>34378</c:v>
                </c:pt>
                <c:pt idx="867">
                  <c:v>34379</c:v>
                </c:pt>
                <c:pt idx="868">
                  <c:v>34380</c:v>
                </c:pt>
                <c:pt idx="869">
                  <c:v>34381</c:v>
                </c:pt>
                <c:pt idx="870">
                  <c:v>34382</c:v>
                </c:pt>
                <c:pt idx="871">
                  <c:v>34383</c:v>
                </c:pt>
                <c:pt idx="872">
                  <c:v>34384</c:v>
                </c:pt>
                <c:pt idx="873">
                  <c:v>34385</c:v>
                </c:pt>
                <c:pt idx="874">
                  <c:v>34386</c:v>
                </c:pt>
                <c:pt idx="875">
                  <c:v>34387</c:v>
                </c:pt>
                <c:pt idx="876">
                  <c:v>34388</c:v>
                </c:pt>
                <c:pt idx="877">
                  <c:v>34389</c:v>
                </c:pt>
                <c:pt idx="878">
                  <c:v>34390</c:v>
                </c:pt>
                <c:pt idx="879">
                  <c:v>34391</c:v>
                </c:pt>
                <c:pt idx="880">
                  <c:v>34392</c:v>
                </c:pt>
                <c:pt idx="881">
                  <c:v>34393</c:v>
                </c:pt>
                <c:pt idx="882">
                  <c:v>34394</c:v>
                </c:pt>
                <c:pt idx="883">
                  <c:v>34395</c:v>
                </c:pt>
                <c:pt idx="884">
                  <c:v>34396</c:v>
                </c:pt>
                <c:pt idx="885">
                  <c:v>34397</c:v>
                </c:pt>
                <c:pt idx="886">
                  <c:v>34398</c:v>
                </c:pt>
                <c:pt idx="887">
                  <c:v>34399</c:v>
                </c:pt>
                <c:pt idx="888">
                  <c:v>34400</c:v>
                </c:pt>
                <c:pt idx="889">
                  <c:v>34401</c:v>
                </c:pt>
                <c:pt idx="890">
                  <c:v>34402</c:v>
                </c:pt>
                <c:pt idx="891">
                  <c:v>34403</c:v>
                </c:pt>
                <c:pt idx="892">
                  <c:v>34404</c:v>
                </c:pt>
                <c:pt idx="893">
                  <c:v>34405</c:v>
                </c:pt>
                <c:pt idx="894">
                  <c:v>34406</c:v>
                </c:pt>
                <c:pt idx="895">
                  <c:v>34407</c:v>
                </c:pt>
                <c:pt idx="896">
                  <c:v>34408</c:v>
                </c:pt>
                <c:pt idx="897">
                  <c:v>34409</c:v>
                </c:pt>
                <c:pt idx="898">
                  <c:v>34410</c:v>
                </c:pt>
                <c:pt idx="899">
                  <c:v>34411</c:v>
                </c:pt>
                <c:pt idx="900">
                  <c:v>34412</c:v>
                </c:pt>
                <c:pt idx="901">
                  <c:v>34413</c:v>
                </c:pt>
                <c:pt idx="902">
                  <c:v>34414</c:v>
                </c:pt>
                <c:pt idx="903">
                  <c:v>34415</c:v>
                </c:pt>
                <c:pt idx="904">
                  <c:v>34416</c:v>
                </c:pt>
                <c:pt idx="905">
                  <c:v>34417</c:v>
                </c:pt>
                <c:pt idx="906">
                  <c:v>34418</c:v>
                </c:pt>
                <c:pt idx="907">
                  <c:v>34419</c:v>
                </c:pt>
                <c:pt idx="908">
                  <c:v>34420</c:v>
                </c:pt>
                <c:pt idx="909">
                  <c:v>34421</c:v>
                </c:pt>
                <c:pt idx="910">
                  <c:v>34422</c:v>
                </c:pt>
                <c:pt idx="911">
                  <c:v>34423</c:v>
                </c:pt>
                <c:pt idx="912">
                  <c:v>34424</c:v>
                </c:pt>
                <c:pt idx="913">
                  <c:v>34425</c:v>
                </c:pt>
                <c:pt idx="914">
                  <c:v>34426</c:v>
                </c:pt>
                <c:pt idx="915">
                  <c:v>34427</c:v>
                </c:pt>
                <c:pt idx="916">
                  <c:v>34428</c:v>
                </c:pt>
                <c:pt idx="917">
                  <c:v>34429</c:v>
                </c:pt>
                <c:pt idx="918">
                  <c:v>34430</c:v>
                </c:pt>
                <c:pt idx="919">
                  <c:v>34431</c:v>
                </c:pt>
                <c:pt idx="920">
                  <c:v>34432</c:v>
                </c:pt>
                <c:pt idx="921">
                  <c:v>34433</c:v>
                </c:pt>
                <c:pt idx="922">
                  <c:v>34434</c:v>
                </c:pt>
                <c:pt idx="923">
                  <c:v>34435</c:v>
                </c:pt>
                <c:pt idx="924">
                  <c:v>34436</c:v>
                </c:pt>
                <c:pt idx="925">
                  <c:v>34437</c:v>
                </c:pt>
                <c:pt idx="926">
                  <c:v>34438</c:v>
                </c:pt>
                <c:pt idx="927">
                  <c:v>34439</c:v>
                </c:pt>
                <c:pt idx="928">
                  <c:v>34440</c:v>
                </c:pt>
                <c:pt idx="929">
                  <c:v>34441</c:v>
                </c:pt>
                <c:pt idx="930">
                  <c:v>34442</c:v>
                </c:pt>
                <c:pt idx="931">
                  <c:v>34443</c:v>
                </c:pt>
                <c:pt idx="932">
                  <c:v>34444</c:v>
                </c:pt>
                <c:pt idx="933">
                  <c:v>34445</c:v>
                </c:pt>
                <c:pt idx="934">
                  <c:v>34446</c:v>
                </c:pt>
                <c:pt idx="935">
                  <c:v>34447</c:v>
                </c:pt>
                <c:pt idx="936">
                  <c:v>34448</c:v>
                </c:pt>
                <c:pt idx="937">
                  <c:v>34449</c:v>
                </c:pt>
                <c:pt idx="938">
                  <c:v>34450</c:v>
                </c:pt>
                <c:pt idx="939">
                  <c:v>34451</c:v>
                </c:pt>
                <c:pt idx="940">
                  <c:v>34452</c:v>
                </c:pt>
                <c:pt idx="941">
                  <c:v>34453</c:v>
                </c:pt>
                <c:pt idx="942">
                  <c:v>34454</c:v>
                </c:pt>
                <c:pt idx="943">
                  <c:v>34455</c:v>
                </c:pt>
                <c:pt idx="944">
                  <c:v>34456</c:v>
                </c:pt>
                <c:pt idx="945">
                  <c:v>34457</c:v>
                </c:pt>
                <c:pt idx="946">
                  <c:v>34458</c:v>
                </c:pt>
                <c:pt idx="947">
                  <c:v>34459</c:v>
                </c:pt>
                <c:pt idx="948">
                  <c:v>34460</c:v>
                </c:pt>
                <c:pt idx="949">
                  <c:v>34461</c:v>
                </c:pt>
                <c:pt idx="950">
                  <c:v>34462</c:v>
                </c:pt>
                <c:pt idx="951">
                  <c:v>34463</c:v>
                </c:pt>
                <c:pt idx="952">
                  <c:v>34464</c:v>
                </c:pt>
                <c:pt idx="953">
                  <c:v>34465</c:v>
                </c:pt>
                <c:pt idx="954">
                  <c:v>34466</c:v>
                </c:pt>
                <c:pt idx="955">
                  <c:v>34467</c:v>
                </c:pt>
                <c:pt idx="956">
                  <c:v>34468</c:v>
                </c:pt>
                <c:pt idx="957">
                  <c:v>34469</c:v>
                </c:pt>
                <c:pt idx="958">
                  <c:v>34470</c:v>
                </c:pt>
                <c:pt idx="959">
                  <c:v>34471</c:v>
                </c:pt>
                <c:pt idx="960">
                  <c:v>34472</c:v>
                </c:pt>
                <c:pt idx="961">
                  <c:v>34473</c:v>
                </c:pt>
                <c:pt idx="962">
                  <c:v>34474</c:v>
                </c:pt>
                <c:pt idx="963">
                  <c:v>34475</c:v>
                </c:pt>
                <c:pt idx="964">
                  <c:v>34476</c:v>
                </c:pt>
                <c:pt idx="965">
                  <c:v>34477</c:v>
                </c:pt>
                <c:pt idx="966">
                  <c:v>34478</c:v>
                </c:pt>
                <c:pt idx="967">
                  <c:v>34479</c:v>
                </c:pt>
                <c:pt idx="968">
                  <c:v>34480</c:v>
                </c:pt>
                <c:pt idx="969">
                  <c:v>34481</c:v>
                </c:pt>
                <c:pt idx="970">
                  <c:v>34482</c:v>
                </c:pt>
                <c:pt idx="971">
                  <c:v>34483</c:v>
                </c:pt>
                <c:pt idx="972">
                  <c:v>34484</c:v>
                </c:pt>
                <c:pt idx="973">
                  <c:v>34485</c:v>
                </c:pt>
                <c:pt idx="974">
                  <c:v>34486</c:v>
                </c:pt>
                <c:pt idx="975">
                  <c:v>34487</c:v>
                </c:pt>
                <c:pt idx="976">
                  <c:v>34488</c:v>
                </c:pt>
                <c:pt idx="977">
                  <c:v>34489</c:v>
                </c:pt>
                <c:pt idx="978">
                  <c:v>34490</c:v>
                </c:pt>
                <c:pt idx="979">
                  <c:v>34491</c:v>
                </c:pt>
                <c:pt idx="980">
                  <c:v>34492</c:v>
                </c:pt>
                <c:pt idx="981">
                  <c:v>34493</c:v>
                </c:pt>
                <c:pt idx="982">
                  <c:v>34494</c:v>
                </c:pt>
                <c:pt idx="983">
                  <c:v>34495</c:v>
                </c:pt>
                <c:pt idx="984">
                  <c:v>34496</c:v>
                </c:pt>
                <c:pt idx="985">
                  <c:v>34497</c:v>
                </c:pt>
                <c:pt idx="986">
                  <c:v>34498</c:v>
                </c:pt>
                <c:pt idx="987">
                  <c:v>34499</c:v>
                </c:pt>
                <c:pt idx="988">
                  <c:v>34500</c:v>
                </c:pt>
                <c:pt idx="989">
                  <c:v>34501</c:v>
                </c:pt>
                <c:pt idx="990">
                  <c:v>34502</c:v>
                </c:pt>
                <c:pt idx="991">
                  <c:v>34503</c:v>
                </c:pt>
                <c:pt idx="992">
                  <c:v>34504</c:v>
                </c:pt>
                <c:pt idx="993">
                  <c:v>34505</c:v>
                </c:pt>
                <c:pt idx="994">
                  <c:v>34506</c:v>
                </c:pt>
                <c:pt idx="995">
                  <c:v>34507</c:v>
                </c:pt>
                <c:pt idx="996">
                  <c:v>34508</c:v>
                </c:pt>
                <c:pt idx="997">
                  <c:v>34509</c:v>
                </c:pt>
                <c:pt idx="998">
                  <c:v>34510</c:v>
                </c:pt>
                <c:pt idx="999">
                  <c:v>34511</c:v>
                </c:pt>
                <c:pt idx="1000">
                  <c:v>34512</c:v>
                </c:pt>
                <c:pt idx="1001">
                  <c:v>34513</c:v>
                </c:pt>
                <c:pt idx="1002">
                  <c:v>34514</c:v>
                </c:pt>
                <c:pt idx="1003">
                  <c:v>34515</c:v>
                </c:pt>
                <c:pt idx="1004">
                  <c:v>34516</c:v>
                </c:pt>
                <c:pt idx="1005">
                  <c:v>34517</c:v>
                </c:pt>
                <c:pt idx="1006">
                  <c:v>34518</c:v>
                </c:pt>
                <c:pt idx="1007">
                  <c:v>34519</c:v>
                </c:pt>
                <c:pt idx="1008">
                  <c:v>34520</c:v>
                </c:pt>
                <c:pt idx="1009">
                  <c:v>34521</c:v>
                </c:pt>
                <c:pt idx="1010">
                  <c:v>34522</c:v>
                </c:pt>
                <c:pt idx="1011">
                  <c:v>34523</c:v>
                </c:pt>
                <c:pt idx="1012">
                  <c:v>34524</c:v>
                </c:pt>
                <c:pt idx="1013">
                  <c:v>34525</c:v>
                </c:pt>
                <c:pt idx="1014">
                  <c:v>34526</c:v>
                </c:pt>
                <c:pt idx="1015">
                  <c:v>34527</c:v>
                </c:pt>
                <c:pt idx="1016">
                  <c:v>34528</c:v>
                </c:pt>
                <c:pt idx="1017">
                  <c:v>34529</c:v>
                </c:pt>
                <c:pt idx="1018">
                  <c:v>34530</c:v>
                </c:pt>
                <c:pt idx="1019">
                  <c:v>34531</c:v>
                </c:pt>
                <c:pt idx="1020">
                  <c:v>34532</c:v>
                </c:pt>
                <c:pt idx="1021">
                  <c:v>34533</c:v>
                </c:pt>
                <c:pt idx="1022">
                  <c:v>34534</c:v>
                </c:pt>
                <c:pt idx="1023">
                  <c:v>34535</c:v>
                </c:pt>
                <c:pt idx="1024">
                  <c:v>34536</c:v>
                </c:pt>
                <c:pt idx="1025">
                  <c:v>34537</c:v>
                </c:pt>
                <c:pt idx="1026">
                  <c:v>34538</c:v>
                </c:pt>
                <c:pt idx="1027">
                  <c:v>34539</c:v>
                </c:pt>
                <c:pt idx="1028">
                  <c:v>34540</c:v>
                </c:pt>
                <c:pt idx="1029">
                  <c:v>34541</c:v>
                </c:pt>
                <c:pt idx="1030">
                  <c:v>34542</c:v>
                </c:pt>
                <c:pt idx="1031">
                  <c:v>34543</c:v>
                </c:pt>
                <c:pt idx="1032">
                  <c:v>34544</c:v>
                </c:pt>
                <c:pt idx="1033">
                  <c:v>34545</c:v>
                </c:pt>
                <c:pt idx="1034">
                  <c:v>34546</c:v>
                </c:pt>
                <c:pt idx="1035">
                  <c:v>34547</c:v>
                </c:pt>
                <c:pt idx="1036">
                  <c:v>34548</c:v>
                </c:pt>
                <c:pt idx="1037">
                  <c:v>34549</c:v>
                </c:pt>
                <c:pt idx="1038">
                  <c:v>34550</c:v>
                </c:pt>
                <c:pt idx="1039">
                  <c:v>34551</c:v>
                </c:pt>
                <c:pt idx="1040">
                  <c:v>34552</c:v>
                </c:pt>
                <c:pt idx="1041">
                  <c:v>34553</c:v>
                </c:pt>
                <c:pt idx="1042">
                  <c:v>34554</c:v>
                </c:pt>
                <c:pt idx="1043">
                  <c:v>34555</c:v>
                </c:pt>
                <c:pt idx="1044">
                  <c:v>34556</c:v>
                </c:pt>
                <c:pt idx="1045">
                  <c:v>34557</c:v>
                </c:pt>
                <c:pt idx="1046">
                  <c:v>34558</c:v>
                </c:pt>
                <c:pt idx="1047">
                  <c:v>34559</c:v>
                </c:pt>
                <c:pt idx="1048">
                  <c:v>34560</c:v>
                </c:pt>
                <c:pt idx="1049">
                  <c:v>34561</c:v>
                </c:pt>
                <c:pt idx="1050">
                  <c:v>34562</c:v>
                </c:pt>
                <c:pt idx="1051">
                  <c:v>34563</c:v>
                </c:pt>
                <c:pt idx="1052">
                  <c:v>34564</c:v>
                </c:pt>
                <c:pt idx="1053">
                  <c:v>34565</c:v>
                </c:pt>
                <c:pt idx="1054">
                  <c:v>34566</c:v>
                </c:pt>
                <c:pt idx="1055">
                  <c:v>34567</c:v>
                </c:pt>
                <c:pt idx="1056">
                  <c:v>34568</c:v>
                </c:pt>
                <c:pt idx="1057">
                  <c:v>34569</c:v>
                </c:pt>
                <c:pt idx="1058">
                  <c:v>34570</c:v>
                </c:pt>
                <c:pt idx="1059">
                  <c:v>34571</c:v>
                </c:pt>
                <c:pt idx="1060">
                  <c:v>34572</c:v>
                </c:pt>
                <c:pt idx="1061">
                  <c:v>34573</c:v>
                </c:pt>
                <c:pt idx="1062">
                  <c:v>34574</c:v>
                </c:pt>
                <c:pt idx="1063">
                  <c:v>34575</c:v>
                </c:pt>
                <c:pt idx="1064">
                  <c:v>34576</c:v>
                </c:pt>
                <c:pt idx="1065">
                  <c:v>34577</c:v>
                </c:pt>
                <c:pt idx="1066">
                  <c:v>34578</c:v>
                </c:pt>
                <c:pt idx="1067">
                  <c:v>34579</c:v>
                </c:pt>
                <c:pt idx="1068">
                  <c:v>34580</c:v>
                </c:pt>
                <c:pt idx="1069">
                  <c:v>34581</c:v>
                </c:pt>
                <c:pt idx="1070">
                  <c:v>34582</c:v>
                </c:pt>
                <c:pt idx="1071">
                  <c:v>34583</c:v>
                </c:pt>
                <c:pt idx="1072">
                  <c:v>34584</c:v>
                </c:pt>
                <c:pt idx="1073">
                  <c:v>34585</c:v>
                </c:pt>
                <c:pt idx="1074">
                  <c:v>34586</c:v>
                </c:pt>
                <c:pt idx="1075">
                  <c:v>34587</c:v>
                </c:pt>
                <c:pt idx="1076">
                  <c:v>34588</c:v>
                </c:pt>
                <c:pt idx="1077">
                  <c:v>34589</c:v>
                </c:pt>
                <c:pt idx="1078">
                  <c:v>34590</c:v>
                </c:pt>
                <c:pt idx="1079">
                  <c:v>34591</c:v>
                </c:pt>
                <c:pt idx="1080">
                  <c:v>34592</c:v>
                </c:pt>
                <c:pt idx="1081">
                  <c:v>34593</c:v>
                </c:pt>
                <c:pt idx="1082">
                  <c:v>34594</c:v>
                </c:pt>
                <c:pt idx="1083">
                  <c:v>34595</c:v>
                </c:pt>
                <c:pt idx="1084">
                  <c:v>34596</c:v>
                </c:pt>
                <c:pt idx="1085">
                  <c:v>34597</c:v>
                </c:pt>
                <c:pt idx="1086">
                  <c:v>34598</c:v>
                </c:pt>
                <c:pt idx="1087">
                  <c:v>34599</c:v>
                </c:pt>
                <c:pt idx="1088">
                  <c:v>34600</c:v>
                </c:pt>
                <c:pt idx="1089">
                  <c:v>34601</c:v>
                </c:pt>
                <c:pt idx="1090">
                  <c:v>34602</c:v>
                </c:pt>
                <c:pt idx="1091">
                  <c:v>34603</c:v>
                </c:pt>
                <c:pt idx="1092">
                  <c:v>34604</c:v>
                </c:pt>
                <c:pt idx="1093">
                  <c:v>34605</c:v>
                </c:pt>
                <c:pt idx="1094">
                  <c:v>34606</c:v>
                </c:pt>
                <c:pt idx="1095">
                  <c:v>34607</c:v>
                </c:pt>
                <c:pt idx="1096">
                  <c:v>34608</c:v>
                </c:pt>
                <c:pt idx="1097">
                  <c:v>34609</c:v>
                </c:pt>
                <c:pt idx="1098">
                  <c:v>34610</c:v>
                </c:pt>
                <c:pt idx="1099">
                  <c:v>34611</c:v>
                </c:pt>
                <c:pt idx="1100">
                  <c:v>34612</c:v>
                </c:pt>
                <c:pt idx="1101">
                  <c:v>34613</c:v>
                </c:pt>
                <c:pt idx="1102">
                  <c:v>34614</c:v>
                </c:pt>
                <c:pt idx="1103">
                  <c:v>34615</c:v>
                </c:pt>
                <c:pt idx="1104">
                  <c:v>34616</c:v>
                </c:pt>
                <c:pt idx="1105">
                  <c:v>34617</c:v>
                </c:pt>
                <c:pt idx="1106">
                  <c:v>34618</c:v>
                </c:pt>
                <c:pt idx="1107">
                  <c:v>34619</c:v>
                </c:pt>
                <c:pt idx="1108">
                  <c:v>34620</c:v>
                </c:pt>
                <c:pt idx="1109">
                  <c:v>34621</c:v>
                </c:pt>
                <c:pt idx="1110">
                  <c:v>34622</c:v>
                </c:pt>
                <c:pt idx="1111">
                  <c:v>34623</c:v>
                </c:pt>
                <c:pt idx="1112">
                  <c:v>34624</c:v>
                </c:pt>
                <c:pt idx="1113">
                  <c:v>34625</c:v>
                </c:pt>
                <c:pt idx="1114">
                  <c:v>34626</c:v>
                </c:pt>
                <c:pt idx="1115">
                  <c:v>34627</c:v>
                </c:pt>
                <c:pt idx="1116">
                  <c:v>34628</c:v>
                </c:pt>
                <c:pt idx="1117">
                  <c:v>34629</c:v>
                </c:pt>
                <c:pt idx="1118">
                  <c:v>34630</c:v>
                </c:pt>
                <c:pt idx="1119">
                  <c:v>34631</c:v>
                </c:pt>
                <c:pt idx="1120">
                  <c:v>34632</c:v>
                </c:pt>
                <c:pt idx="1121">
                  <c:v>34633</c:v>
                </c:pt>
                <c:pt idx="1122">
                  <c:v>34634</c:v>
                </c:pt>
                <c:pt idx="1123">
                  <c:v>34635</c:v>
                </c:pt>
                <c:pt idx="1124">
                  <c:v>34636</c:v>
                </c:pt>
                <c:pt idx="1125">
                  <c:v>34637</c:v>
                </c:pt>
                <c:pt idx="1126">
                  <c:v>34638</c:v>
                </c:pt>
                <c:pt idx="1127">
                  <c:v>34639</c:v>
                </c:pt>
                <c:pt idx="1128">
                  <c:v>34640</c:v>
                </c:pt>
                <c:pt idx="1129">
                  <c:v>34641</c:v>
                </c:pt>
                <c:pt idx="1130">
                  <c:v>34642</c:v>
                </c:pt>
                <c:pt idx="1131">
                  <c:v>34643</c:v>
                </c:pt>
                <c:pt idx="1132">
                  <c:v>34644</c:v>
                </c:pt>
                <c:pt idx="1133">
                  <c:v>34645</c:v>
                </c:pt>
                <c:pt idx="1134">
                  <c:v>34646</c:v>
                </c:pt>
                <c:pt idx="1135">
                  <c:v>34647</c:v>
                </c:pt>
                <c:pt idx="1136">
                  <c:v>34648</c:v>
                </c:pt>
                <c:pt idx="1137">
                  <c:v>34649</c:v>
                </c:pt>
                <c:pt idx="1138">
                  <c:v>34650</c:v>
                </c:pt>
                <c:pt idx="1139">
                  <c:v>34651</c:v>
                </c:pt>
                <c:pt idx="1140">
                  <c:v>34652</c:v>
                </c:pt>
                <c:pt idx="1141">
                  <c:v>34653</c:v>
                </c:pt>
                <c:pt idx="1142">
                  <c:v>34654</c:v>
                </c:pt>
                <c:pt idx="1143">
                  <c:v>34655</c:v>
                </c:pt>
                <c:pt idx="1144">
                  <c:v>34656</c:v>
                </c:pt>
                <c:pt idx="1145">
                  <c:v>34657</c:v>
                </c:pt>
                <c:pt idx="1146">
                  <c:v>34658</c:v>
                </c:pt>
                <c:pt idx="1147">
                  <c:v>34659</c:v>
                </c:pt>
                <c:pt idx="1148">
                  <c:v>34660</c:v>
                </c:pt>
                <c:pt idx="1149">
                  <c:v>34661</c:v>
                </c:pt>
                <c:pt idx="1150">
                  <c:v>34662</c:v>
                </c:pt>
                <c:pt idx="1151">
                  <c:v>34663</c:v>
                </c:pt>
                <c:pt idx="1152">
                  <c:v>34664</c:v>
                </c:pt>
                <c:pt idx="1153">
                  <c:v>34665</c:v>
                </c:pt>
                <c:pt idx="1154">
                  <c:v>34666</c:v>
                </c:pt>
                <c:pt idx="1155">
                  <c:v>34667</c:v>
                </c:pt>
                <c:pt idx="1156">
                  <c:v>34668</c:v>
                </c:pt>
                <c:pt idx="1157">
                  <c:v>34669</c:v>
                </c:pt>
                <c:pt idx="1158">
                  <c:v>34670</c:v>
                </c:pt>
                <c:pt idx="1159">
                  <c:v>34671</c:v>
                </c:pt>
                <c:pt idx="1160">
                  <c:v>34672</c:v>
                </c:pt>
                <c:pt idx="1161">
                  <c:v>34673</c:v>
                </c:pt>
                <c:pt idx="1162">
                  <c:v>34674</c:v>
                </c:pt>
                <c:pt idx="1163">
                  <c:v>34675</c:v>
                </c:pt>
                <c:pt idx="1164">
                  <c:v>34676</c:v>
                </c:pt>
                <c:pt idx="1165">
                  <c:v>34677</c:v>
                </c:pt>
                <c:pt idx="1166">
                  <c:v>34678</c:v>
                </c:pt>
                <c:pt idx="1167">
                  <c:v>34679</c:v>
                </c:pt>
                <c:pt idx="1168">
                  <c:v>34680</c:v>
                </c:pt>
                <c:pt idx="1169">
                  <c:v>34681</c:v>
                </c:pt>
                <c:pt idx="1170">
                  <c:v>34682</c:v>
                </c:pt>
                <c:pt idx="1171">
                  <c:v>34683</c:v>
                </c:pt>
                <c:pt idx="1172">
                  <c:v>34684</c:v>
                </c:pt>
                <c:pt idx="1173">
                  <c:v>34685</c:v>
                </c:pt>
                <c:pt idx="1174">
                  <c:v>34686</c:v>
                </c:pt>
                <c:pt idx="1175">
                  <c:v>34687</c:v>
                </c:pt>
                <c:pt idx="1176">
                  <c:v>34688</c:v>
                </c:pt>
                <c:pt idx="1177">
                  <c:v>34689</c:v>
                </c:pt>
                <c:pt idx="1178">
                  <c:v>34690</c:v>
                </c:pt>
                <c:pt idx="1179">
                  <c:v>34691</c:v>
                </c:pt>
                <c:pt idx="1180">
                  <c:v>34692</c:v>
                </c:pt>
                <c:pt idx="1181">
                  <c:v>34693</c:v>
                </c:pt>
                <c:pt idx="1182">
                  <c:v>34694</c:v>
                </c:pt>
                <c:pt idx="1183">
                  <c:v>34695</c:v>
                </c:pt>
                <c:pt idx="1184">
                  <c:v>34696</c:v>
                </c:pt>
                <c:pt idx="1185">
                  <c:v>34697</c:v>
                </c:pt>
                <c:pt idx="1186">
                  <c:v>34698</c:v>
                </c:pt>
                <c:pt idx="1187">
                  <c:v>34699</c:v>
                </c:pt>
                <c:pt idx="1188">
                  <c:v>34700</c:v>
                </c:pt>
                <c:pt idx="1189">
                  <c:v>34701</c:v>
                </c:pt>
                <c:pt idx="1190">
                  <c:v>34702</c:v>
                </c:pt>
                <c:pt idx="1191">
                  <c:v>34703</c:v>
                </c:pt>
                <c:pt idx="1192">
                  <c:v>34704</c:v>
                </c:pt>
                <c:pt idx="1193">
                  <c:v>34705</c:v>
                </c:pt>
                <c:pt idx="1194">
                  <c:v>34706</c:v>
                </c:pt>
                <c:pt idx="1195">
                  <c:v>34707</c:v>
                </c:pt>
                <c:pt idx="1196">
                  <c:v>34708</c:v>
                </c:pt>
                <c:pt idx="1197">
                  <c:v>34709</c:v>
                </c:pt>
                <c:pt idx="1198">
                  <c:v>34710</c:v>
                </c:pt>
                <c:pt idx="1199">
                  <c:v>34711</c:v>
                </c:pt>
                <c:pt idx="1200">
                  <c:v>34712</c:v>
                </c:pt>
                <c:pt idx="1201">
                  <c:v>34713</c:v>
                </c:pt>
                <c:pt idx="1202">
                  <c:v>34714</c:v>
                </c:pt>
                <c:pt idx="1203">
                  <c:v>34715</c:v>
                </c:pt>
                <c:pt idx="1204">
                  <c:v>34716</c:v>
                </c:pt>
                <c:pt idx="1205">
                  <c:v>34717</c:v>
                </c:pt>
                <c:pt idx="1206">
                  <c:v>34718</c:v>
                </c:pt>
                <c:pt idx="1207">
                  <c:v>34719</c:v>
                </c:pt>
                <c:pt idx="1208">
                  <c:v>34720</c:v>
                </c:pt>
                <c:pt idx="1209">
                  <c:v>34721</c:v>
                </c:pt>
                <c:pt idx="1210">
                  <c:v>34722</c:v>
                </c:pt>
                <c:pt idx="1211">
                  <c:v>34723</c:v>
                </c:pt>
                <c:pt idx="1212">
                  <c:v>34724</c:v>
                </c:pt>
                <c:pt idx="1213">
                  <c:v>34725</c:v>
                </c:pt>
                <c:pt idx="1214">
                  <c:v>34726</c:v>
                </c:pt>
                <c:pt idx="1215">
                  <c:v>34727</c:v>
                </c:pt>
                <c:pt idx="1216">
                  <c:v>34728</c:v>
                </c:pt>
                <c:pt idx="1217">
                  <c:v>34729</c:v>
                </c:pt>
                <c:pt idx="1218">
                  <c:v>34730</c:v>
                </c:pt>
                <c:pt idx="1219">
                  <c:v>34731</c:v>
                </c:pt>
                <c:pt idx="1220">
                  <c:v>34732</c:v>
                </c:pt>
                <c:pt idx="1221">
                  <c:v>34733</c:v>
                </c:pt>
                <c:pt idx="1222">
                  <c:v>34734</c:v>
                </c:pt>
                <c:pt idx="1223">
                  <c:v>34735</c:v>
                </c:pt>
                <c:pt idx="1224">
                  <c:v>34736</c:v>
                </c:pt>
                <c:pt idx="1225">
                  <c:v>34737</c:v>
                </c:pt>
                <c:pt idx="1226">
                  <c:v>34738</c:v>
                </c:pt>
                <c:pt idx="1227">
                  <c:v>34739</c:v>
                </c:pt>
                <c:pt idx="1228">
                  <c:v>34740</c:v>
                </c:pt>
                <c:pt idx="1229">
                  <c:v>34741</c:v>
                </c:pt>
                <c:pt idx="1230">
                  <c:v>34742</c:v>
                </c:pt>
                <c:pt idx="1231">
                  <c:v>34743</c:v>
                </c:pt>
                <c:pt idx="1232">
                  <c:v>34744</c:v>
                </c:pt>
                <c:pt idx="1233">
                  <c:v>34745</c:v>
                </c:pt>
                <c:pt idx="1234">
                  <c:v>34746</c:v>
                </c:pt>
                <c:pt idx="1235">
                  <c:v>34747</c:v>
                </c:pt>
                <c:pt idx="1236">
                  <c:v>34748</c:v>
                </c:pt>
                <c:pt idx="1237">
                  <c:v>34749</c:v>
                </c:pt>
                <c:pt idx="1238">
                  <c:v>34750</c:v>
                </c:pt>
                <c:pt idx="1239">
                  <c:v>34751</c:v>
                </c:pt>
                <c:pt idx="1240">
                  <c:v>34752</c:v>
                </c:pt>
                <c:pt idx="1241">
                  <c:v>34753</c:v>
                </c:pt>
                <c:pt idx="1242">
                  <c:v>34754</c:v>
                </c:pt>
                <c:pt idx="1243">
                  <c:v>34755</c:v>
                </c:pt>
                <c:pt idx="1244">
                  <c:v>34756</c:v>
                </c:pt>
                <c:pt idx="1245">
                  <c:v>34757</c:v>
                </c:pt>
                <c:pt idx="1246">
                  <c:v>34758</c:v>
                </c:pt>
                <c:pt idx="1247">
                  <c:v>34759</c:v>
                </c:pt>
                <c:pt idx="1248">
                  <c:v>34760</c:v>
                </c:pt>
                <c:pt idx="1249">
                  <c:v>34761</c:v>
                </c:pt>
                <c:pt idx="1250">
                  <c:v>34762</c:v>
                </c:pt>
                <c:pt idx="1251">
                  <c:v>34763</c:v>
                </c:pt>
                <c:pt idx="1252">
                  <c:v>34764</c:v>
                </c:pt>
                <c:pt idx="1253">
                  <c:v>34765</c:v>
                </c:pt>
                <c:pt idx="1254">
                  <c:v>34766</c:v>
                </c:pt>
                <c:pt idx="1255">
                  <c:v>34767</c:v>
                </c:pt>
                <c:pt idx="1256">
                  <c:v>34768</c:v>
                </c:pt>
                <c:pt idx="1257">
                  <c:v>34769</c:v>
                </c:pt>
                <c:pt idx="1258">
                  <c:v>34770</c:v>
                </c:pt>
                <c:pt idx="1259">
                  <c:v>34771</c:v>
                </c:pt>
                <c:pt idx="1260">
                  <c:v>34772</c:v>
                </c:pt>
                <c:pt idx="1261">
                  <c:v>34773</c:v>
                </c:pt>
                <c:pt idx="1262">
                  <c:v>34774</c:v>
                </c:pt>
                <c:pt idx="1263">
                  <c:v>34775</c:v>
                </c:pt>
                <c:pt idx="1264">
                  <c:v>34776</c:v>
                </c:pt>
                <c:pt idx="1265">
                  <c:v>34777</c:v>
                </c:pt>
                <c:pt idx="1266">
                  <c:v>34778</c:v>
                </c:pt>
                <c:pt idx="1267">
                  <c:v>34779</c:v>
                </c:pt>
                <c:pt idx="1268">
                  <c:v>34780</c:v>
                </c:pt>
                <c:pt idx="1269">
                  <c:v>34781</c:v>
                </c:pt>
                <c:pt idx="1270">
                  <c:v>34782</c:v>
                </c:pt>
                <c:pt idx="1271">
                  <c:v>34783</c:v>
                </c:pt>
                <c:pt idx="1272">
                  <c:v>34784</c:v>
                </c:pt>
                <c:pt idx="1273">
                  <c:v>34785</c:v>
                </c:pt>
                <c:pt idx="1274">
                  <c:v>34786</c:v>
                </c:pt>
                <c:pt idx="1275">
                  <c:v>34787</c:v>
                </c:pt>
                <c:pt idx="1276">
                  <c:v>34788</c:v>
                </c:pt>
                <c:pt idx="1277">
                  <c:v>34789</c:v>
                </c:pt>
                <c:pt idx="1278">
                  <c:v>34790</c:v>
                </c:pt>
                <c:pt idx="1279">
                  <c:v>34791</c:v>
                </c:pt>
                <c:pt idx="1280">
                  <c:v>34792</c:v>
                </c:pt>
                <c:pt idx="1281">
                  <c:v>34793</c:v>
                </c:pt>
                <c:pt idx="1282">
                  <c:v>34794</c:v>
                </c:pt>
                <c:pt idx="1283">
                  <c:v>34795</c:v>
                </c:pt>
                <c:pt idx="1284">
                  <c:v>34796</c:v>
                </c:pt>
                <c:pt idx="1285">
                  <c:v>34797</c:v>
                </c:pt>
                <c:pt idx="1286">
                  <c:v>34798</c:v>
                </c:pt>
                <c:pt idx="1287">
                  <c:v>34799</c:v>
                </c:pt>
                <c:pt idx="1288">
                  <c:v>34800</c:v>
                </c:pt>
                <c:pt idx="1289">
                  <c:v>34801</c:v>
                </c:pt>
                <c:pt idx="1290">
                  <c:v>34802</c:v>
                </c:pt>
                <c:pt idx="1291">
                  <c:v>34803</c:v>
                </c:pt>
                <c:pt idx="1292">
                  <c:v>34804</c:v>
                </c:pt>
                <c:pt idx="1293">
                  <c:v>34805</c:v>
                </c:pt>
                <c:pt idx="1294">
                  <c:v>34806</c:v>
                </c:pt>
                <c:pt idx="1295">
                  <c:v>34807</c:v>
                </c:pt>
                <c:pt idx="1296">
                  <c:v>34808</c:v>
                </c:pt>
                <c:pt idx="1297">
                  <c:v>34809</c:v>
                </c:pt>
                <c:pt idx="1298">
                  <c:v>34810</c:v>
                </c:pt>
                <c:pt idx="1299">
                  <c:v>34811</c:v>
                </c:pt>
                <c:pt idx="1300">
                  <c:v>34812</c:v>
                </c:pt>
                <c:pt idx="1301">
                  <c:v>34813</c:v>
                </c:pt>
                <c:pt idx="1302">
                  <c:v>34814</c:v>
                </c:pt>
                <c:pt idx="1303">
                  <c:v>34815</c:v>
                </c:pt>
                <c:pt idx="1304">
                  <c:v>34816</c:v>
                </c:pt>
                <c:pt idx="1305">
                  <c:v>34817</c:v>
                </c:pt>
                <c:pt idx="1306">
                  <c:v>34818</c:v>
                </c:pt>
                <c:pt idx="1307">
                  <c:v>34819</c:v>
                </c:pt>
                <c:pt idx="1308">
                  <c:v>34820</c:v>
                </c:pt>
                <c:pt idx="1309">
                  <c:v>34821</c:v>
                </c:pt>
                <c:pt idx="1310">
                  <c:v>34822</c:v>
                </c:pt>
                <c:pt idx="1311">
                  <c:v>34823</c:v>
                </c:pt>
                <c:pt idx="1312">
                  <c:v>34824</c:v>
                </c:pt>
                <c:pt idx="1313">
                  <c:v>34825</c:v>
                </c:pt>
                <c:pt idx="1314">
                  <c:v>34826</c:v>
                </c:pt>
                <c:pt idx="1315">
                  <c:v>34827</c:v>
                </c:pt>
                <c:pt idx="1316">
                  <c:v>34828</c:v>
                </c:pt>
                <c:pt idx="1317">
                  <c:v>34829</c:v>
                </c:pt>
                <c:pt idx="1318">
                  <c:v>34830</c:v>
                </c:pt>
                <c:pt idx="1319">
                  <c:v>34831</c:v>
                </c:pt>
                <c:pt idx="1320">
                  <c:v>34832</c:v>
                </c:pt>
                <c:pt idx="1321">
                  <c:v>34833</c:v>
                </c:pt>
                <c:pt idx="1322">
                  <c:v>34834</c:v>
                </c:pt>
                <c:pt idx="1323">
                  <c:v>34835</c:v>
                </c:pt>
                <c:pt idx="1324">
                  <c:v>34836</c:v>
                </c:pt>
                <c:pt idx="1325">
                  <c:v>34837</c:v>
                </c:pt>
                <c:pt idx="1326">
                  <c:v>34838</c:v>
                </c:pt>
                <c:pt idx="1327">
                  <c:v>34839</c:v>
                </c:pt>
                <c:pt idx="1328">
                  <c:v>34840</c:v>
                </c:pt>
                <c:pt idx="1329">
                  <c:v>34841</c:v>
                </c:pt>
                <c:pt idx="1330">
                  <c:v>34842</c:v>
                </c:pt>
                <c:pt idx="1331">
                  <c:v>34843</c:v>
                </c:pt>
                <c:pt idx="1332">
                  <c:v>34844</c:v>
                </c:pt>
                <c:pt idx="1333">
                  <c:v>34845</c:v>
                </c:pt>
                <c:pt idx="1334">
                  <c:v>34846</c:v>
                </c:pt>
                <c:pt idx="1335">
                  <c:v>34847</c:v>
                </c:pt>
                <c:pt idx="1336">
                  <c:v>34848</c:v>
                </c:pt>
                <c:pt idx="1337">
                  <c:v>34849</c:v>
                </c:pt>
                <c:pt idx="1338">
                  <c:v>34850</c:v>
                </c:pt>
                <c:pt idx="1339">
                  <c:v>34851</c:v>
                </c:pt>
                <c:pt idx="1340">
                  <c:v>34852</c:v>
                </c:pt>
                <c:pt idx="1341">
                  <c:v>34853</c:v>
                </c:pt>
                <c:pt idx="1342">
                  <c:v>34854</c:v>
                </c:pt>
                <c:pt idx="1343">
                  <c:v>34855</c:v>
                </c:pt>
                <c:pt idx="1344">
                  <c:v>34856</c:v>
                </c:pt>
                <c:pt idx="1345">
                  <c:v>34857</c:v>
                </c:pt>
                <c:pt idx="1346">
                  <c:v>34858</c:v>
                </c:pt>
                <c:pt idx="1347">
                  <c:v>34859</c:v>
                </c:pt>
                <c:pt idx="1348">
                  <c:v>34860</c:v>
                </c:pt>
                <c:pt idx="1349">
                  <c:v>34861</c:v>
                </c:pt>
                <c:pt idx="1350">
                  <c:v>34862</c:v>
                </c:pt>
                <c:pt idx="1351">
                  <c:v>34863</c:v>
                </c:pt>
                <c:pt idx="1352">
                  <c:v>34864</c:v>
                </c:pt>
                <c:pt idx="1353">
                  <c:v>34865</c:v>
                </c:pt>
                <c:pt idx="1354">
                  <c:v>34866</c:v>
                </c:pt>
                <c:pt idx="1355">
                  <c:v>34867</c:v>
                </c:pt>
                <c:pt idx="1356">
                  <c:v>34868</c:v>
                </c:pt>
                <c:pt idx="1357">
                  <c:v>34869</c:v>
                </c:pt>
                <c:pt idx="1358">
                  <c:v>34870</c:v>
                </c:pt>
                <c:pt idx="1359">
                  <c:v>34871</c:v>
                </c:pt>
                <c:pt idx="1360">
                  <c:v>34872</c:v>
                </c:pt>
                <c:pt idx="1361">
                  <c:v>34873</c:v>
                </c:pt>
                <c:pt idx="1362">
                  <c:v>34874</c:v>
                </c:pt>
                <c:pt idx="1363">
                  <c:v>34875</c:v>
                </c:pt>
                <c:pt idx="1364">
                  <c:v>34876</c:v>
                </c:pt>
                <c:pt idx="1365">
                  <c:v>34877</c:v>
                </c:pt>
                <c:pt idx="1366">
                  <c:v>34878</c:v>
                </c:pt>
                <c:pt idx="1367">
                  <c:v>34879</c:v>
                </c:pt>
                <c:pt idx="1368">
                  <c:v>34880</c:v>
                </c:pt>
                <c:pt idx="1369">
                  <c:v>34881</c:v>
                </c:pt>
                <c:pt idx="1370">
                  <c:v>34882</c:v>
                </c:pt>
                <c:pt idx="1371">
                  <c:v>34883</c:v>
                </c:pt>
                <c:pt idx="1372">
                  <c:v>34884</c:v>
                </c:pt>
                <c:pt idx="1373">
                  <c:v>34885</c:v>
                </c:pt>
                <c:pt idx="1374">
                  <c:v>34886</c:v>
                </c:pt>
                <c:pt idx="1375">
                  <c:v>34887</c:v>
                </c:pt>
                <c:pt idx="1376">
                  <c:v>34888</c:v>
                </c:pt>
                <c:pt idx="1377">
                  <c:v>34889</c:v>
                </c:pt>
                <c:pt idx="1378">
                  <c:v>34890</c:v>
                </c:pt>
                <c:pt idx="1379">
                  <c:v>34891</c:v>
                </c:pt>
                <c:pt idx="1380">
                  <c:v>34892</c:v>
                </c:pt>
                <c:pt idx="1381">
                  <c:v>34893</c:v>
                </c:pt>
                <c:pt idx="1382">
                  <c:v>34894</c:v>
                </c:pt>
                <c:pt idx="1383">
                  <c:v>34895</c:v>
                </c:pt>
                <c:pt idx="1384">
                  <c:v>34896</c:v>
                </c:pt>
                <c:pt idx="1385">
                  <c:v>34897</c:v>
                </c:pt>
                <c:pt idx="1386">
                  <c:v>34898</c:v>
                </c:pt>
                <c:pt idx="1387">
                  <c:v>34899</c:v>
                </c:pt>
                <c:pt idx="1388">
                  <c:v>34900</c:v>
                </c:pt>
                <c:pt idx="1389">
                  <c:v>34901</c:v>
                </c:pt>
                <c:pt idx="1390">
                  <c:v>34902</c:v>
                </c:pt>
                <c:pt idx="1391">
                  <c:v>34903</c:v>
                </c:pt>
                <c:pt idx="1392">
                  <c:v>34904</c:v>
                </c:pt>
                <c:pt idx="1393">
                  <c:v>34905</c:v>
                </c:pt>
                <c:pt idx="1394">
                  <c:v>34906</c:v>
                </c:pt>
                <c:pt idx="1395">
                  <c:v>34907</c:v>
                </c:pt>
                <c:pt idx="1396">
                  <c:v>34908</c:v>
                </c:pt>
                <c:pt idx="1397">
                  <c:v>34909</c:v>
                </c:pt>
                <c:pt idx="1398">
                  <c:v>34910</c:v>
                </c:pt>
                <c:pt idx="1399">
                  <c:v>34911</c:v>
                </c:pt>
                <c:pt idx="1400">
                  <c:v>34912</c:v>
                </c:pt>
                <c:pt idx="1401">
                  <c:v>34913</c:v>
                </c:pt>
                <c:pt idx="1402">
                  <c:v>34914</c:v>
                </c:pt>
                <c:pt idx="1403">
                  <c:v>34915</c:v>
                </c:pt>
                <c:pt idx="1404">
                  <c:v>34916</c:v>
                </c:pt>
                <c:pt idx="1405">
                  <c:v>34917</c:v>
                </c:pt>
                <c:pt idx="1406">
                  <c:v>34918</c:v>
                </c:pt>
                <c:pt idx="1407">
                  <c:v>34919</c:v>
                </c:pt>
                <c:pt idx="1408">
                  <c:v>34920</c:v>
                </c:pt>
                <c:pt idx="1409">
                  <c:v>34921</c:v>
                </c:pt>
                <c:pt idx="1410">
                  <c:v>34922</c:v>
                </c:pt>
                <c:pt idx="1411">
                  <c:v>34923</c:v>
                </c:pt>
                <c:pt idx="1412">
                  <c:v>34924</c:v>
                </c:pt>
                <c:pt idx="1413">
                  <c:v>34925</c:v>
                </c:pt>
                <c:pt idx="1414">
                  <c:v>34926</c:v>
                </c:pt>
                <c:pt idx="1415">
                  <c:v>34927</c:v>
                </c:pt>
                <c:pt idx="1416">
                  <c:v>34928</c:v>
                </c:pt>
                <c:pt idx="1417">
                  <c:v>34929</c:v>
                </c:pt>
                <c:pt idx="1418">
                  <c:v>34930</c:v>
                </c:pt>
                <c:pt idx="1419">
                  <c:v>34931</c:v>
                </c:pt>
                <c:pt idx="1420">
                  <c:v>34932</c:v>
                </c:pt>
                <c:pt idx="1421">
                  <c:v>34933</c:v>
                </c:pt>
                <c:pt idx="1422">
                  <c:v>34934</c:v>
                </c:pt>
                <c:pt idx="1423">
                  <c:v>34935</c:v>
                </c:pt>
                <c:pt idx="1424">
                  <c:v>34936</c:v>
                </c:pt>
                <c:pt idx="1425">
                  <c:v>34937</c:v>
                </c:pt>
                <c:pt idx="1426">
                  <c:v>34938</c:v>
                </c:pt>
                <c:pt idx="1427">
                  <c:v>34939</c:v>
                </c:pt>
                <c:pt idx="1428">
                  <c:v>34940</c:v>
                </c:pt>
                <c:pt idx="1429">
                  <c:v>34941</c:v>
                </c:pt>
                <c:pt idx="1430">
                  <c:v>34942</c:v>
                </c:pt>
                <c:pt idx="1431">
                  <c:v>34943</c:v>
                </c:pt>
                <c:pt idx="1432">
                  <c:v>34944</c:v>
                </c:pt>
                <c:pt idx="1433">
                  <c:v>34945</c:v>
                </c:pt>
                <c:pt idx="1434">
                  <c:v>34946</c:v>
                </c:pt>
                <c:pt idx="1435">
                  <c:v>34947</c:v>
                </c:pt>
                <c:pt idx="1436">
                  <c:v>34948</c:v>
                </c:pt>
                <c:pt idx="1437">
                  <c:v>34949</c:v>
                </c:pt>
                <c:pt idx="1438">
                  <c:v>34950</c:v>
                </c:pt>
                <c:pt idx="1439">
                  <c:v>34951</c:v>
                </c:pt>
                <c:pt idx="1440">
                  <c:v>34952</c:v>
                </c:pt>
                <c:pt idx="1441">
                  <c:v>34953</c:v>
                </c:pt>
                <c:pt idx="1442">
                  <c:v>34954</c:v>
                </c:pt>
                <c:pt idx="1443">
                  <c:v>34955</c:v>
                </c:pt>
                <c:pt idx="1444">
                  <c:v>34956</c:v>
                </c:pt>
                <c:pt idx="1445">
                  <c:v>34957</c:v>
                </c:pt>
                <c:pt idx="1446">
                  <c:v>34958</c:v>
                </c:pt>
                <c:pt idx="1447">
                  <c:v>34959</c:v>
                </c:pt>
                <c:pt idx="1448">
                  <c:v>34960</c:v>
                </c:pt>
                <c:pt idx="1449">
                  <c:v>34961</c:v>
                </c:pt>
                <c:pt idx="1450">
                  <c:v>34962</c:v>
                </c:pt>
                <c:pt idx="1451">
                  <c:v>34963</c:v>
                </c:pt>
                <c:pt idx="1452">
                  <c:v>34964</c:v>
                </c:pt>
                <c:pt idx="1453">
                  <c:v>34965</c:v>
                </c:pt>
                <c:pt idx="1454">
                  <c:v>34966</c:v>
                </c:pt>
                <c:pt idx="1455">
                  <c:v>34967</c:v>
                </c:pt>
                <c:pt idx="1456">
                  <c:v>34968</c:v>
                </c:pt>
                <c:pt idx="1457">
                  <c:v>34969</c:v>
                </c:pt>
                <c:pt idx="1458">
                  <c:v>34970</c:v>
                </c:pt>
                <c:pt idx="1459">
                  <c:v>34971</c:v>
                </c:pt>
                <c:pt idx="1460">
                  <c:v>34972</c:v>
                </c:pt>
                <c:pt idx="1461">
                  <c:v>34973</c:v>
                </c:pt>
                <c:pt idx="1462">
                  <c:v>34974</c:v>
                </c:pt>
                <c:pt idx="1463">
                  <c:v>34975</c:v>
                </c:pt>
                <c:pt idx="1464">
                  <c:v>34976</c:v>
                </c:pt>
                <c:pt idx="1465">
                  <c:v>34977</c:v>
                </c:pt>
                <c:pt idx="1466">
                  <c:v>34978</c:v>
                </c:pt>
                <c:pt idx="1467">
                  <c:v>34979</c:v>
                </c:pt>
                <c:pt idx="1468">
                  <c:v>34980</c:v>
                </c:pt>
                <c:pt idx="1469">
                  <c:v>34981</c:v>
                </c:pt>
                <c:pt idx="1470">
                  <c:v>34982</c:v>
                </c:pt>
                <c:pt idx="1471">
                  <c:v>34983</c:v>
                </c:pt>
                <c:pt idx="1472">
                  <c:v>34984</c:v>
                </c:pt>
                <c:pt idx="1473">
                  <c:v>34985</c:v>
                </c:pt>
                <c:pt idx="1474">
                  <c:v>34986</c:v>
                </c:pt>
                <c:pt idx="1475">
                  <c:v>34987</c:v>
                </c:pt>
                <c:pt idx="1476">
                  <c:v>34988</c:v>
                </c:pt>
                <c:pt idx="1477">
                  <c:v>34989</c:v>
                </c:pt>
                <c:pt idx="1478">
                  <c:v>34990</c:v>
                </c:pt>
                <c:pt idx="1479">
                  <c:v>34991</c:v>
                </c:pt>
                <c:pt idx="1480">
                  <c:v>34992</c:v>
                </c:pt>
                <c:pt idx="1481">
                  <c:v>34993</c:v>
                </c:pt>
                <c:pt idx="1482">
                  <c:v>34994</c:v>
                </c:pt>
                <c:pt idx="1483">
                  <c:v>34995</c:v>
                </c:pt>
                <c:pt idx="1484">
                  <c:v>34996</c:v>
                </c:pt>
                <c:pt idx="1485">
                  <c:v>34997</c:v>
                </c:pt>
                <c:pt idx="1486">
                  <c:v>34998</c:v>
                </c:pt>
                <c:pt idx="1487">
                  <c:v>34999</c:v>
                </c:pt>
                <c:pt idx="1488">
                  <c:v>35000</c:v>
                </c:pt>
                <c:pt idx="1489">
                  <c:v>35001</c:v>
                </c:pt>
                <c:pt idx="1490">
                  <c:v>35002</c:v>
                </c:pt>
                <c:pt idx="1491">
                  <c:v>35003</c:v>
                </c:pt>
                <c:pt idx="1492">
                  <c:v>35004</c:v>
                </c:pt>
                <c:pt idx="1493">
                  <c:v>35005</c:v>
                </c:pt>
                <c:pt idx="1494">
                  <c:v>35006</c:v>
                </c:pt>
                <c:pt idx="1495">
                  <c:v>35007</c:v>
                </c:pt>
                <c:pt idx="1496">
                  <c:v>35008</c:v>
                </c:pt>
                <c:pt idx="1497">
                  <c:v>35009</c:v>
                </c:pt>
                <c:pt idx="1498">
                  <c:v>35010</c:v>
                </c:pt>
                <c:pt idx="1499">
                  <c:v>35011</c:v>
                </c:pt>
                <c:pt idx="1500">
                  <c:v>35012</c:v>
                </c:pt>
                <c:pt idx="1501">
                  <c:v>35013</c:v>
                </c:pt>
                <c:pt idx="1502">
                  <c:v>35014</c:v>
                </c:pt>
                <c:pt idx="1503">
                  <c:v>35015</c:v>
                </c:pt>
                <c:pt idx="1504">
                  <c:v>35016</c:v>
                </c:pt>
                <c:pt idx="1505">
                  <c:v>35017</c:v>
                </c:pt>
                <c:pt idx="1506">
                  <c:v>35018</c:v>
                </c:pt>
                <c:pt idx="1507">
                  <c:v>35019</c:v>
                </c:pt>
                <c:pt idx="1508">
                  <c:v>35020</c:v>
                </c:pt>
                <c:pt idx="1509">
                  <c:v>35021</c:v>
                </c:pt>
                <c:pt idx="1510">
                  <c:v>35022</c:v>
                </c:pt>
                <c:pt idx="1511">
                  <c:v>35023</c:v>
                </c:pt>
                <c:pt idx="1512">
                  <c:v>35024</c:v>
                </c:pt>
                <c:pt idx="1513">
                  <c:v>35025</c:v>
                </c:pt>
                <c:pt idx="1514">
                  <c:v>35026</c:v>
                </c:pt>
                <c:pt idx="1515">
                  <c:v>35027</c:v>
                </c:pt>
                <c:pt idx="1516">
                  <c:v>35028</c:v>
                </c:pt>
                <c:pt idx="1517">
                  <c:v>35029</c:v>
                </c:pt>
                <c:pt idx="1518">
                  <c:v>35030</c:v>
                </c:pt>
                <c:pt idx="1519">
                  <c:v>35031</c:v>
                </c:pt>
                <c:pt idx="1520">
                  <c:v>35032</c:v>
                </c:pt>
                <c:pt idx="1521">
                  <c:v>35033</c:v>
                </c:pt>
                <c:pt idx="1522">
                  <c:v>35034</c:v>
                </c:pt>
                <c:pt idx="1523">
                  <c:v>35035</c:v>
                </c:pt>
                <c:pt idx="1524">
                  <c:v>35036</c:v>
                </c:pt>
                <c:pt idx="1525">
                  <c:v>35037</c:v>
                </c:pt>
                <c:pt idx="1526">
                  <c:v>35038</c:v>
                </c:pt>
                <c:pt idx="1527">
                  <c:v>35039</c:v>
                </c:pt>
                <c:pt idx="1528">
                  <c:v>35040</c:v>
                </c:pt>
                <c:pt idx="1529">
                  <c:v>35041</c:v>
                </c:pt>
                <c:pt idx="1530">
                  <c:v>35042</c:v>
                </c:pt>
                <c:pt idx="1531">
                  <c:v>35043</c:v>
                </c:pt>
                <c:pt idx="1532">
                  <c:v>35044</c:v>
                </c:pt>
                <c:pt idx="1533">
                  <c:v>35045</c:v>
                </c:pt>
                <c:pt idx="1534">
                  <c:v>35046</c:v>
                </c:pt>
                <c:pt idx="1535">
                  <c:v>35047</c:v>
                </c:pt>
                <c:pt idx="1536">
                  <c:v>35048</c:v>
                </c:pt>
                <c:pt idx="1537">
                  <c:v>35049</c:v>
                </c:pt>
                <c:pt idx="1538">
                  <c:v>35050</c:v>
                </c:pt>
                <c:pt idx="1539">
                  <c:v>35051</c:v>
                </c:pt>
                <c:pt idx="1540">
                  <c:v>35052</c:v>
                </c:pt>
                <c:pt idx="1541">
                  <c:v>35053</c:v>
                </c:pt>
                <c:pt idx="1542">
                  <c:v>35054</c:v>
                </c:pt>
                <c:pt idx="1543">
                  <c:v>35055</c:v>
                </c:pt>
                <c:pt idx="1544">
                  <c:v>35056</c:v>
                </c:pt>
                <c:pt idx="1545">
                  <c:v>35057</c:v>
                </c:pt>
                <c:pt idx="1546">
                  <c:v>35058</c:v>
                </c:pt>
                <c:pt idx="1547">
                  <c:v>35059</c:v>
                </c:pt>
                <c:pt idx="1548">
                  <c:v>35060</c:v>
                </c:pt>
                <c:pt idx="1549">
                  <c:v>35061</c:v>
                </c:pt>
                <c:pt idx="1550">
                  <c:v>35062</c:v>
                </c:pt>
                <c:pt idx="1551">
                  <c:v>35063</c:v>
                </c:pt>
                <c:pt idx="1552">
                  <c:v>35064</c:v>
                </c:pt>
                <c:pt idx="1553">
                  <c:v>35065</c:v>
                </c:pt>
                <c:pt idx="1554">
                  <c:v>35066</c:v>
                </c:pt>
                <c:pt idx="1555">
                  <c:v>35067</c:v>
                </c:pt>
                <c:pt idx="1556">
                  <c:v>35068</c:v>
                </c:pt>
                <c:pt idx="1557">
                  <c:v>35069</c:v>
                </c:pt>
                <c:pt idx="1558">
                  <c:v>35070</c:v>
                </c:pt>
                <c:pt idx="1559">
                  <c:v>35071</c:v>
                </c:pt>
                <c:pt idx="1560">
                  <c:v>35072</c:v>
                </c:pt>
                <c:pt idx="1561">
                  <c:v>35073</c:v>
                </c:pt>
                <c:pt idx="1562">
                  <c:v>35074</c:v>
                </c:pt>
                <c:pt idx="1563">
                  <c:v>35075</c:v>
                </c:pt>
                <c:pt idx="1564">
                  <c:v>35076</c:v>
                </c:pt>
                <c:pt idx="1565">
                  <c:v>35077</c:v>
                </c:pt>
                <c:pt idx="1566">
                  <c:v>35078</c:v>
                </c:pt>
                <c:pt idx="1567">
                  <c:v>35079</c:v>
                </c:pt>
                <c:pt idx="1568">
                  <c:v>35080</c:v>
                </c:pt>
                <c:pt idx="1569">
                  <c:v>35081</c:v>
                </c:pt>
                <c:pt idx="1570">
                  <c:v>35082</c:v>
                </c:pt>
                <c:pt idx="1571">
                  <c:v>35083</c:v>
                </c:pt>
                <c:pt idx="1572">
                  <c:v>35084</c:v>
                </c:pt>
                <c:pt idx="1573">
                  <c:v>35085</c:v>
                </c:pt>
                <c:pt idx="1574">
                  <c:v>35086</c:v>
                </c:pt>
                <c:pt idx="1575">
                  <c:v>35087</c:v>
                </c:pt>
                <c:pt idx="1576">
                  <c:v>35088</c:v>
                </c:pt>
                <c:pt idx="1577">
                  <c:v>35089</c:v>
                </c:pt>
                <c:pt idx="1578">
                  <c:v>35090</c:v>
                </c:pt>
                <c:pt idx="1579">
                  <c:v>35091</c:v>
                </c:pt>
                <c:pt idx="1580">
                  <c:v>35092</c:v>
                </c:pt>
                <c:pt idx="1581">
                  <c:v>35093</c:v>
                </c:pt>
                <c:pt idx="1582">
                  <c:v>35094</c:v>
                </c:pt>
                <c:pt idx="1583">
                  <c:v>35095</c:v>
                </c:pt>
                <c:pt idx="1584">
                  <c:v>35096</c:v>
                </c:pt>
                <c:pt idx="1585">
                  <c:v>35097</c:v>
                </c:pt>
                <c:pt idx="1586">
                  <c:v>35098</c:v>
                </c:pt>
                <c:pt idx="1587">
                  <c:v>35099</c:v>
                </c:pt>
                <c:pt idx="1588">
                  <c:v>35100</c:v>
                </c:pt>
                <c:pt idx="1589">
                  <c:v>35101</c:v>
                </c:pt>
                <c:pt idx="1590">
                  <c:v>35102</c:v>
                </c:pt>
                <c:pt idx="1591">
                  <c:v>35103</c:v>
                </c:pt>
                <c:pt idx="1592">
                  <c:v>35104</c:v>
                </c:pt>
                <c:pt idx="1593">
                  <c:v>35105</c:v>
                </c:pt>
                <c:pt idx="1594">
                  <c:v>35106</c:v>
                </c:pt>
                <c:pt idx="1595">
                  <c:v>35107</c:v>
                </c:pt>
                <c:pt idx="1596">
                  <c:v>35108</c:v>
                </c:pt>
                <c:pt idx="1597">
                  <c:v>35109</c:v>
                </c:pt>
                <c:pt idx="1598">
                  <c:v>35110</c:v>
                </c:pt>
                <c:pt idx="1599">
                  <c:v>35111</c:v>
                </c:pt>
                <c:pt idx="1600">
                  <c:v>35112</c:v>
                </c:pt>
                <c:pt idx="1601">
                  <c:v>35113</c:v>
                </c:pt>
                <c:pt idx="1602">
                  <c:v>35114</c:v>
                </c:pt>
                <c:pt idx="1603">
                  <c:v>35115</c:v>
                </c:pt>
                <c:pt idx="1604">
                  <c:v>35116</c:v>
                </c:pt>
                <c:pt idx="1605">
                  <c:v>35117</c:v>
                </c:pt>
                <c:pt idx="1606">
                  <c:v>35118</c:v>
                </c:pt>
                <c:pt idx="1607">
                  <c:v>35119</c:v>
                </c:pt>
                <c:pt idx="1608">
                  <c:v>35120</c:v>
                </c:pt>
                <c:pt idx="1609">
                  <c:v>35121</c:v>
                </c:pt>
                <c:pt idx="1610">
                  <c:v>35122</c:v>
                </c:pt>
                <c:pt idx="1611">
                  <c:v>35123</c:v>
                </c:pt>
                <c:pt idx="1612">
                  <c:v>35124</c:v>
                </c:pt>
                <c:pt idx="1613">
                  <c:v>35125</c:v>
                </c:pt>
                <c:pt idx="1614">
                  <c:v>35126</c:v>
                </c:pt>
                <c:pt idx="1615">
                  <c:v>35127</c:v>
                </c:pt>
                <c:pt idx="1616">
                  <c:v>35128</c:v>
                </c:pt>
                <c:pt idx="1617">
                  <c:v>35129</c:v>
                </c:pt>
                <c:pt idx="1618">
                  <c:v>35130</c:v>
                </c:pt>
                <c:pt idx="1619">
                  <c:v>35131</c:v>
                </c:pt>
                <c:pt idx="1620">
                  <c:v>35132</c:v>
                </c:pt>
                <c:pt idx="1621">
                  <c:v>35133</c:v>
                </c:pt>
                <c:pt idx="1622">
                  <c:v>35134</c:v>
                </c:pt>
                <c:pt idx="1623">
                  <c:v>35135</c:v>
                </c:pt>
                <c:pt idx="1624">
                  <c:v>35136</c:v>
                </c:pt>
                <c:pt idx="1625">
                  <c:v>35137</c:v>
                </c:pt>
                <c:pt idx="1626">
                  <c:v>35138</c:v>
                </c:pt>
                <c:pt idx="1627">
                  <c:v>35139</c:v>
                </c:pt>
                <c:pt idx="1628">
                  <c:v>35140</c:v>
                </c:pt>
                <c:pt idx="1629">
                  <c:v>35141</c:v>
                </c:pt>
                <c:pt idx="1630">
                  <c:v>35142</c:v>
                </c:pt>
                <c:pt idx="1631">
                  <c:v>35143</c:v>
                </c:pt>
                <c:pt idx="1632">
                  <c:v>35144</c:v>
                </c:pt>
                <c:pt idx="1633">
                  <c:v>35145</c:v>
                </c:pt>
                <c:pt idx="1634">
                  <c:v>35146</c:v>
                </c:pt>
                <c:pt idx="1635">
                  <c:v>35147</c:v>
                </c:pt>
                <c:pt idx="1636">
                  <c:v>35148</c:v>
                </c:pt>
                <c:pt idx="1637">
                  <c:v>35149</c:v>
                </c:pt>
                <c:pt idx="1638">
                  <c:v>35150</c:v>
                </c:pt>
                <c:pt idx="1639">
                  <c:v>35151</c:v>
                </c:pt>
                <c:pt idx="1640">
                  <c:v>35152</c:v>
                </c:pt>
                <c:pt idx="1641">
                  <c:v>35153</c:v>
                </c:pt>
                <c:pt idx="1642">
                  <c:v>35154</c:v>
                </c:pt>
                <c:pt idx="1643">
                  <c:v>35155</c:v>
                </c:pt>
                <c:pt idx="1644">
                  <c:v>35156</c:v>
                </c:pt>
                <c:pt idx="1645">
                  <c:v>35157</c:v>
                </c:pt>
                <c:pt idx="1646">
                  <c:v>35158</c:v>
                </c:pt>
                <c:pt idx="1647">
                  <c:v>35159</c:v>
                </c:pt>
                <c:pt idx="1648">
                  <c:v>35160</c:v>
                </c:pt>
                <c:pt idx="1649">
                  <c:v>35161</c:v>
                </c:pt>
                <c:pt idx="1650">
                  <c:v>35162</c:v>
                </c:pt>
                <c:pt idx="1651">
                  <c:v>35163</c:v>
                </c:pt>
                <c:pt idx="1652">
                  <c:v>35164</c:v>
                </c:pt>
                <c:pt idx="1653">
                  <c:v>35165</c:v>
                </c:pt>
                <c:pt idx="1654">
                  <c:v>35166</c:v>
                </c:pt>
                <c:pt idx="1655">
                  <c:v>35167</c:v>
                </c:pt>
                <c:pt idx="1656">
                  <c:v>35168</c:v>
                </c:pt>
                <c:pt idx="1657">
                  <c:v>35169</c:v>
                </c:pt>
                <c:pt idx="1658">
                  <c:v>35170</c:v>
                </c:pt>
                <c:pt idx="1659">
                  <c:v>35171</c:v>
                </c:pt>
                <c:pt idx="1660">
                  <c:v>35172</c:v>
                </c:pt>
                <c:pt idx="1661">
                  <c:v>35173</c:v>
                </c:pt>
                <c:pt idx="1662">
                  <c:v>35174</c:v>
                </c:pt>
                <c:pt idx="1663">
                  <c:v>35175</c:v>
                </c:pt>
                <c:pt idx="1664">
                  <c:v>35176</c:v>
                </c:pt>
                <c:pt idx="1665">
                  <c:v>35177</c:v>
                </c:pt>
                <c:pt idx="1666">
                  <c:v>35178</c:v>
                </c:pt>
                <c:pt idx="1667">
                  <c:v>35179</c:v>
                </c:pt>
                <c:pt idx="1668">
                  <c:v>35180</c:v>
                </c:pt>
                <c:pt idx="1669">
                  <c:v>35181</c:v>
                </c:pt>
                <c:pt idx="1670">
                  <c:v>35182</c:v>
                </c:pt>
                <c:pt idx="1671">
                  <c:v>35183</c:v>
                </c:pt>
                <c:pt idx="1672">
                  <c:v>35184</c:v>
                </c:pt>
                <c:pt idx="1673">
                  <c:v>35185</c:v>
                </c:pt>
                <c:pt idx="1674">
                  <c:v>35186</c:v>
                </c:pt>
                <c:pt idx="1675">
                  <c:v>35187</c:v>
                </c:pt>
                <c:pt idx="1676">
                  <c:v>35188</c:v>
                </c:pt>
                <c:pt idx="1677">
                  <c:v>35189</c:v>
                </c:pt>
                <c:pt idx="1678">
                  <c:v>35190</c:v>
                </c:pt>
                <c:pt idx="1679">
                  <c:v>35191</c:v>
                </c:pt>
                <c:pt idx="1680">
                  <c:v>35192</c:v>
                </c:pt>
                <c:pt idx="1681">
                  <c:v>35193</c:v>
                </c:pt>
                <c:pt idx="1682">
                  <c:v>35194</c:v>
                </c:pt>
                <c:pt idx="1683">
                  <c:v>35195</c:v>
                </c:pt>
                <c:pt idx="1684">
                  <c:v>35196</c:v>
                </c:pt>
                <c:pt idx="1685">
                  <c:v>35197</c:v>
                </c:pt>
                <c:pt idx="1686">
                  <c:v>35198</c:v>
                </c:pt>
                <c:pt idx="1687">
                  <c:v>35199</c:v>
                </c:pt>
                <c:pt idx="1688">
                  <c:v>35200</c:v>
                </c:pt>
                <c:pt idx="1689">
                  <c:v>35201</c:v>
                </c:pt>
                <c:pt idx="1690">
                  <c:v>35202</c:v>
                </c:pt>
                <c:pt idx="1691">
                  <c:v>35203</c:v>
                </c:pt>
                <c:pt idx="1692">
                  <c:v>35204</c:v>
                </c:pt>
                <c:pt idx="1693">
                  <c:v>35205</c:v>
                </c:pt>
                <c:pt idx="1694">
                  <c:v>35206</c:v>
                </c:pt>
                <c:pt idx="1695">
                  <c:v>35207</c:v>
                </c:pt>
                <c:pt idx="1696">
                  <c:v>35208</c:v>
                </c:pt>
                <c:pt idx="1697">
                  <c:v>35209</c:v>
                </c:pt>
                <c:pt idx="1698">
                  <c:v>35210</c:v>
                </c:pt>
                <c:pt idx="1699">
                  <c:v>35211</c:v>
                </c:pt>
                <c:pt idx="1700">
                  <c:v>35212</c:v>
                </c:pt>
                <c:pt idx="1701">
                  <c:v>35213</c:v>
                </c:pt>
                <c:pt idx="1702">
                  <c:v>35214</c:v>
                </c:pt>
                <c:pt idx="1703">
                  <c:v>35215</c:v>
                </c:pt>
                <c:pt idx="1704">
                  <c:v>35216</c:v>
                </c:pt>
                <c:pt idx="1705">
                  <c:v>35217</c:v>
                </c:pt>
                <c:pt idx="1706">
                  <c:v>35218</c:v>
                </c:pt>
                <c:pt idx="1707">
                  <c:v>35219</c:v>
                </c:pt>
                <c:pt idx="1708">
                  <c:v>35220</c:v>
                </c:pt>
                <c:pt idx="1709">
                  <c:v>35221</c:v>
                </c:pt>
                <c:pt idx="1710">
                  <c:v>35222</c:v>
                </c:pt>
                <c:pt idx="1711">
                  <c:v>35223</c:v>
                </c:pt>
                <c:pt idx="1712">
                  <c:v>35224</c:v>
                </c:pt>
                <c:pt idx="1713">
                  <c:v>35225</c:v>
                </c:pt>
                <c:pt idx="1714">
                  <c:v>35226</c:v>
                </c:pt>
                <c:pt idx="1715">
                  <c:v>35227</c:v>
                </c:pt>
                <c:pt idx="1716">
                  <c:v>35228</c:v>
                </c:pt>
                <c:pt idx="1717">
                  <c:v>35229</c:v>
                </c:pt>
                <c:pt idx="1718">
                  <c:v>35230</c:v>
                </c:pt>
                <c:pt idx="1719">
                  <c:v>35231</c:v>
                </c:pt>
                <c:pt idx="1720">
                  <c:v>35232</c:v>
                </c:pt>
                <c:pt idx="1721">
                  <c:v>35233</c:v>
                </c:pt>
                <c:pt idx="1722">
                  <c:v>35234</c:v>
                </c:pt>
                <c:pt idx="1723">
                  <c:v>35235</c:v>
                </c:pt>
                <c:pt idx="1724">
                  <c:v>35236</c:v>
                </c:pt>
                <c:pt idx="1725">
                  <c:v>35237</c:v>
                </c:pt>
                <c:pt idx="1726">
                  <c:v>35238</c:v>
                </c:pt>
                <c:pt idx="1727">
                  <c:v>35239</c:v>
                </c:pt>
                <c:pt idx="1728">
                  <c:v>35240</c:v>
                </c:pt>
                <c:pt idx="1729">
                  <c:v>35241</c:v>
                </c:pt>
                <c:pt idx="1730">
                  <c:v>35242</c:v>
                </c:pt>
                <c:pt idx="1731">
                  <c:v>35243</c:v>
                </c:pt>
                <c:pt idx="1732">
                  <c:v>35244</c:v>
                </c:pt>
                <c:pt idx="1733">
                  <c:v>35245</c:v>
                </c:pt>
                <c:pt idx="1734">
                  <c:v>35246</c:v>
                </c:pt>
                <c:pt idx="1735">
                  <c:v>35247</c:v>
                </c:pt>
                <c:pt idx="1736">
                  <c:v>35248</c:v>
                </c:pt>
                <c:pt idx="1737">
                  <c:v>35249</c:v>
                </c:pt>
                <c:pt idx="1738">
                  <c:v>35250</c:v>
                </c:pt>
                <c:pt idx="1739">
                  <c:v>35251</c:v>
                </c:pt>
                <c:pt idx="1740">
                  <c:v>35252</c:v>
                </c:pt>
                <c:pt idx="1741">
                  <c:v>35253</c:v>
                </c:pt>
                <c:pt idx="1742">
                  <c:v>35254</c:v>
                </c:pt>
                <c:pt idx="1743">
                  <c:v>35255</c:v>
                </c:pt>
                <c:pt idx="1744">
                  <c:v>35256</c:v>
                </c:pt>
                <c:pt idx="1745">
                  <c:v>35257</c:v>
                </c:pt>
                <c:pt idx="1746">
                  <c:v>35258</c:v>
                </c:pt>
                <c:pt idx="1747">
                  <c:v>35259</c:v>
                </c:pt>
                <c:pt idx="1748">
                  <c:v>35260</c:v>
                </c:pt>
                <c:pt idx="1749">
                  <c:v>35261</c:v>
                </c:pt>
                <c:pt idx="1750">
                  <c:v>35262</c:v>
                </c:pt>
                <c:pt idx="1751">
                  <c:v>35263</c:v>
                </c:pt>
                <c:pt idx="1752">
                  <c:v>35264</c:v>
                </c:pt>
                <c:pt idx="1753">
                  <c:v>35265</c:v>
                </c:pt>
                <c:pt idx="1754">
                  <c:v>35266</c:v>
                </c:pt>
                <c:pt idx="1755">
                  <c:v>35267</c:v>
                </c:pt>
                <c:pt idx="1756">
                  <c:v>35268</c:v>
                </c:pt>
                <c:pt idx="1757">
                  <c:v>35269</c:v>
                </c:pt>
                <c:pt idx="1758">
                  <c:v>35270</c:v>
                </c:pt>
                <c:pt idx="1759">
                  <c:v>35271</c:v>
                </c:pt>
                <c:pt idx="1760">
                  <c:v>35272</c:v>
                </c:pt>
                <c:pt idx="1761">
                  <c:v>35273</c:v>
                </c:pt>
                <c:pt idx="1762">
                  <c:v>35274</c:v>
                </c:pt>
                <c:pt idx="1763">
                  <c:v>35275</c:v>
                </c:pt>
                <c:pt idx="1764">
                  <c:v>35276</c:v>
                </c:pt>
                <c:pt idx="1765">
                  <c:v>35277</c:v>
                </c:pt>
                <c:pt idx="1766">
                  <c:v>35278</c:v>
                </c:pt>
                <c:pt idx="1767">
                  <c:v>35279</c:v>
                </c:pt>
                <c:pt idx="1768">
                  <c:v>35280</c:v>
                </c:pt>
                <c:pt idx="1769">
                  <c:v>35281</c:v>
                </c:pt>
                <c:pt idx="1770">
                  <c:v>35282</c:v>
                </c:pt>
                <c:pt idx="1771">
                  <c:v>35283</c:v>
                </c:pt>
                <c:pt idx="1772">
                  <c:v>35284</c:v>
                </c:pt>
                <c:pt idx="1773">
                  <c:v>35285</c:v>
                </c:pt>
                <c:pt idx="1774">
                  <c:v>35286</c:v>
                </c:pt>
                <c:pt idx="1775">
                  <c:v>35287</c:v>
                </c:pt>
                <c:pt idx="1776">
                  <c:v>35288</c:v>
                </c:pt>
                <c:pt idx="1777">
                  <c:v>35289</c:v>
                </c:pt>
                <c:pt idx="1778">
                  <c:v>35290</c:v>
                </c:pt>
                <c:pt idx="1779">
                  <c:v>35291</c:v>
                </c:pt>
                <c:pt idx="1780">
                  <c:v>35292</c:v>
                </c:pt>
                <c:pt idx="1781">
                  <c:v>35293</c:v>
                </c:pt>
                <c:pt idx="1782">
                  <c:v>35294</c:v>
                </c:pt>
                <c:pt idx="1783">
                  <c:v>35295</c:v>
                </c:pt>
                <c:pt idx="1784">
                  <c:v>35296</c:v>
                </c:pt>
                <c:pt idx="1785">
                  <c:v>35297</c:v>
                </c:pt>
                <c:pt idx="1786">
                  <c:v>35298</c:v>
                </c:pt>
                <c:pt idx="1787">
                  <c:v>35299</c:v>
                </c:pt>
                <c:pt idx="1788">
                  <c:v>35300</c:v>
                </c:pt>
                <c:pt idx="1789">
                  <c:v>35301</c:v>
                </c:pt>
                <c:pt idx="1790">
                  <c:v>35302</c:v>
                </c:pt>
                <c:pt idx="1791">
                  <c:v>35303</c:v>
                </c:pt>
                <c:pt idx="1792">
                  <c:v>35304</c:v>
                </c:pt>
                <c:pt idx="1793">
                  <c:v>35305</c:v>
                </c:pt>
                <c:pt idx="1794">
                  <c:v>35306</c:v>
                </c:pt>
                <c:pt idx="1795">
                  <c:v>35307</c:v>
                </c:pt>
                <c:pt idx="1796">
                  <c:v>35308</c:v>
                </c:pt>
                <c:pt idx="1797">
                  <c:v>35309</c:v>
                </c:pt>
                <c:pt idx="1798">
                  <c:v>35310</c:v>
                </c:pt>
                <c:pt idx="1799">
                  <c:v>35311</c:v>
                </c:pt>
                <c:pt idx="1800">
                  <c:v>35312</c:v>
                </c:pt>
                <c:pt idx="1801">
                  <c:v>35313</c:v>
                </c:pt>
                <c:pt idx="1802">
                  <c:v>35314</c:v>
                </c:pt>
                <c:pt idx="1803">
                  <c:v>35315</c:v>
                </c:pt>
                <c:pt idx="1804">
                  <c:v>35316</c:v>
                </c:pt>
                <c:pt idx="1805">
                  <c:v>35317</c:v>
                </c:pt>
                <c:pt idx="1806">
                  <c:v>35318</c:v>
                </c:pt>
                <c:pt idx="1807">
                  <c:v>35319</c:v>
                </c:pt>
                <c:pt idx="1808">
                  <c:v>35320</c:v>
                </c:pt>
                <c:pt idx="1809">
                  <c:v>35321</c:v>
                </c:pt>
                <c:pt idx="1810">
                  <c:v>35322</c:v>
                </c:pt>
                <c:pt idx="1811">
                  <c:v>35323</c:v>
                </c:pt>
                <c:pt idx="1812">
                  <c:v>35324</c:v>
                </c:pt>
                <c:pt idx="1813">
                  <c:v>35325</c:v>
                </c:pt>
                <c:pt idx="1814">
                  <c:v>35326</c:v>
                </c:pt>
                <c:pt idx="1815">
                  <c:v>35327</c:v>
                </c:pt>
                <c:pt idx="1816">
                  <c:v>35328</c:v>
                </c:pt>
                <c:pt idx="1817">
                  <c:v>35329</c:v>
                </c:pt>
                <c:pt idx="1818">
                  <c:v>35330</c:v>
                </c:pt>
                <c:pt idx="1819">
                  <c:v>35331</c:v>
                </c:pt>
                <c:pt idx="1820">
                  <c:v>35332</c:v>
                </c:pt>
                <c:pt idx="1821">
                  <c:v>35333</c:v>
                </c:pt>
                <c:pt idx="1822">
                  <c:v>35334</c:v>
                </c:pt>
                <c:pt idx="1823">
                  <c:v>35335</c:v>
                </c:pt>
                <c:pt idx="1824">
                  <c:v>35336</c:v>
                </c:pt>
                <c:pt idx="1825">
                  <c:v>35337</c:v>
                </c:pt>
                <c:pt idx="1826">
                  <c:v>35338</c:v>
                </c:pt>
                <c:pt idx="1827">
                  <c:v>35339</c:v>
                </c:pt>
                <c:pt idx="1828">
                  <c:v>35340</c:v>
                </c:pt>
                <c:pt idx="1829">
                  <c:v>35341</c:v>
                </c:pt>
                <c:pt idx="1830">
                  <c:v>35342</c:v>
                </c:pt>
                <c:pt idx="1831">
                  <c:v>35343</c:v>
                </c:pt>
                <c:pt idx="1832">
                  <c:v>35344</c:v>
                </c:pt>
                <c:pt idx="1833">
                  <c:v>35345</c:v>
                </c:pt>
                <c:pt idx="1834">
                  <c:v>35346</c:v>
                </c:pt>
                <c:pt idx="1835">
                  <c:v>35347</c:v>
                </c:pt>
                <c:pt idx="1836">
                  <c:v>35348</c:v>
                </c:pt>
                <c:pt idx="1837">
                  <c:v>35349</c:v>
                </c:pt>
                <c:pt idx="1838">
                  <c:v>35350</c:v>
                </c:pt>
                <c:pt idx="1839">
                  <c:v>35351</c:v>
                </c:pt>
                <c:pt idx="1840">
                  <c:v>35352</c:v>
                </c:pt>
                <c:pt idx="1841">
                  <c:v>35353</c:v>
                </c:pt>
                <c:pt idx="1842">
                  <c:v>35354</c:v>
                </c:pt>
                <c:pt idx="1843">
                  <c:v>35355</c:v>
                </c:pt>
                <c:pt idx="1844">
                  <c:v>35356</c:v>
                </c:pt>
                <c:pt idx="1845">
                  <c:v>35357</c:v>
                </c:pt>
                <c:pt idx="1846">
                  <c:v>35358</c:v>
                </c:pt>
                <c:pt idx="1847">
                  <c:v>35359</c:v>
                </c:pt>
                <c:pt idx="1848">
                  <c:v>35360</c:v>
                </c:pt>
                <c:pt idx="1849">
                  <c:v>35361</c:v>
                </c:pt>
                <c:pt idx="1850">
                  <c:v>35362</c:v>
                </c:pt>
                <c:pt idx="1851">
                  <c:v>35363</c:v>
                </c:pt>
                <c:pt idx="1852">
                  <c:v>35364</c:v>
                </c:pt>
                <c:pt idx="1853">
                  <c:v>35365</c:v>
                </c:pt>
                <c:pt idx="1854">
                  <c:v>35366</c:v>
                </c:pt>
                <c:pt idx="1855">
                  <c:v>35367</c:v>
                </c:pt>
                <c:pt idx="1856">
                  <c:v>35368</c:v>
                </c:pt>
                <c:pt idx="1857">
                  <c:v>35369</c:v>
                </c:pt>
                <c:pt idx="1858">
                  <c:v>35370</c:v>
                </c:pt>
                <c:pt idx="1859">
                  <c:v>35371</c:v>
                </c:pt>
                <c:pt idx="1860">
                  <c:v>35372</c:v>
                </c:pt>
                <c:pt idx="1861">
                  <c:v>35373</c:v>
                </c:pt>
                <c:pt idx="1862">
                  <c:v>35374</c:v>
                </c:pt>
                <c:pt idx="1863">
                  <c:v>35375</c:v>
                </c:pt>
                <c:pt idx="1864">
                  <c:v>35376</c:v>
                </c:pt>
                <c:pt idx="1865">
                  <c:v>35377</c:v>
                </c:pt>
                <c:pt idx="1866">
                  <c:v>35378</c:v>
                </c:pt>
                <c:pt idx="1867">
                  <c:v>35379</c:v>
                </c:pt>
                <c:pt idx="1868">
                  <c:v>35380</c:v>
                </c:pt>
                <c:pt idx="1869">
                  <c:v>35381</c:v>
                </c:pt>
                <c:pt idx="1870">
                  <c:v>35382</c:v>
                </c:pt>
                <c:pt idx="1871">
                  <c:v>35383</c:v>
                </c:pt>
                <c:pt idx="1872">
                  <c:v>35384</c:v>
                </c:pt>
                <c:pt idx="1873">
                  <c:v>35385</c:v>
                </c:pt>
                <c:pt idx="1874">
                  <c:v>35386</c:v>
                </c:pt>
                <c:pt idx="1875">
                  <c:v>35387</c:v>
                </c:pt>
                <c:pt idx="1876">
                  <c:v>35388</c:v>
                </c:pt>
                <c:pt idx="1877">
                  <c:v>35389</c:v>
                </c:pt>
                <c:pt idx="1878">
                  <c:v>35390</c:v>
                </c:pt>
                <c:pt idx="1879">
                  <c:v>35391</c:v>
                </c:pt>
                <c:pt idx="1880">
                  <c:v>35392</c:v>
                </c:pt>
                <c:pt idx="1881">
                  <c:v>35393</c:v>
                </c:pt>
                <c:pt idx="1882">
                  <c:v>35394</c:v>
                </c:pt>
                <c:pt idx="1883">
                  <c:v>35395</c:v>
                </c:pt>
                <c:pt idx="1884">
                  <c:v>35396</c:v>
                </c:pt>
                <c:pt idx="1885">
                  <c:v>35397</c:v>
                </c:pt>
                <c:pt idx="1886">
                  <c:v>35398</c:v>
                </c:pt>
                <c:pt idx="1887">
                  <c:v>35399</c:v>
                </c:pt>
                <c:pt idx="1888">
                  <c:v>35400</c:v>
                </c:pt>
                <c:pt idx="1889">
                  <c:v>35401</c:v>
                </c:pt>
                <c:pt idx="1890">
                  <c:v>35402</c:v>
                </c:pt>
                <c:pt idx="1891">
                  <c:v>35403</c:v>
                </c:pt>
                <c:pt idx="1892">
                  <c:v>35404</c:v>
                </c:pt>
                <c:pt idx="1893">
                  <c:v>35405</c:v>
                </c:pt>
                <c:pt idx="1894">
                  <c:v>35406</c:v>
                </c:pt>
                <c:pt idx="1895">
                  <c:v>35407</c:v>
                </c:pt>
                <c:pt idx="1896">
                  <c:v>35408</c:v>
                </c:pt>
                <c:pt idx="1897">
                  <c:v>35409</c:v>
                </c:pt>
                <c:pt idx="1898">
                  <c:v>35410</c:v>
                </c:pt>
                <c:pt idx="1899">
                  <c:v>35411</c:v>
                </c:pt>
                <c:pt idx="1900">
                  <c:v>35412</c:v>
                </c:pt>
                <c:pt idx="1901">
                  <c:v>35413</c:v>
                </c:pt>
                <c:pt idx="1902">
                  <c:v>35414</c:v>
                </c:pt>
                <c:pt idx="1903">
                  <c:v>35415</c:v>
                </c:pt>
                <c:pt idx="1904">
                  <c:v>35416</c:v>
                </c:pt>
                <c:pt idx="1905">
                  <c:v>35417</c:v>
                </c:pt>
                <c:pt idx="1906">
                  <c:v>35418</c:v>
                </c:pt>
                <c:pt idx="1907">
                  <c:v>35419</c:v>
                </c:pt>
                <c:pt idx="1908">
                  <c:v>35420</c:v>
                </c:pt>
                <c:pt idx="1909">
                  <c:v>35421</c:v>
                </c:pt>
                <c:pt idx="1910">
                  <c:v>35422</c:v>
                </c:pt>
                <c:pt idx="1911">
                  <c:v>35423</c:v>
                </c:pt>
                <c:pt idx="1912">
                  <c:v>35424</c:v>
                </c:pt>
                <c:pt idx="1913">
                  <c:v>35425</c:v>
                </c:pt>
                <c:pt idx="1914">
                  <c:v>35426</c:v>
                </c:pt>
                <c:pt idx="1915">
                  <c:v>35427</c:v>
                </c:pt>
                <c:pt idx="1916">
                  <c:v>35428</c:v>
                </c:pt>
                <c:pt idx="1917">
                  <c:v>35429</c:v>
                </c:pt>
                <c:pt idx="1918">
                  <c:v>35430</c:v>
                </c:pt>
                <c:pt idx="1919">
                  <c:v>35431</c:v>
                </c:pt>
                <c:pt idx="1920">
                  <c:v>35432</c:v>
                </c:pt>
                <c:pt idx="1921">
                  <c:v>35433</c:v>
                </c:pt>
                <c:pt idx="1922">
                  <c:v>35434</c:v>
                </c:pt>
                <c:pt idx="1923">
                  <c:v>35435</c:v>
                </c:pt>
                <c:pt idx="1924">
                  <c:v>35436</c:v>
                </c:pt>
                <c:pt idx="1925">
                  <c:v>35437</c:v>
                </c:pt>
                <c:pt idx="1926">
                  <c:v>35438</c:v>
                </c:pt>
                <c:pt idx="1927">
                  <c:v>35439</c:v>
                </c:pt>
                <c:pt idx="1928">
                  <c:v>35440</c:v>
                </c:pt>
                <c:pt idx="1929">
                  <c:v>35441</c:v>
                </c:pt>
                <c:pt idx="1930">
                  <c:v>35442</c:v>
                </c:pt>
                <c:pt idx="1931">
                  <c:v>35443</c:v>
                </c:pt>
                <c:pt idx="1932">
                  <c:v>35444</c:v>
                </c:pt>
                <c:pt idx="1933">
                  <c:v>35445</c:v>
                </c:pt>
                <c:pt idx="1934">
                  <c:v>35446</c:v>
                </c:pt>
                <c:pt idx="1935">
                  <c:v>35447</c:v>
                </c:pt>
                <c:pt idx="1936">
                  <c:v>35448</c:v>
                </c:pt>
                <c:pt idx="1937">
                  <c:v>35449</c:v>
                </c:pt>
                <c:pt idx="1938">
                  <c:v>35450</c:v>
                </c:pt>
                <c:pt idx="1939">
                  <c:v>35451</c:v>
                </c:pt>
                <c:pt idx="1940">
                  <c:v>35452</c:v>
                </c:pt>
                <c:pt idx="1941">
                  <c:v>35453</c:v>
                </c:pt>
                <c:pt idx="1942">
                  <c:v>35454</c:v>
                </c:pt>
                <c:pt idx="1943">
                  <c:v>35455</c:v>
                </c:pt>
                <c:pt idx="1944">
                  <c:v>35456</c:v>
                </c:pt>
                <c:pt idx="1945">
                  <c:v>35457</c:v>
                </c:pt>
                <c:pt idx="1946">
                  <c:v>35458</c:v>
                </c:pt>
                <c:pt idx="1947">
                  <c:v>35459</c:v>
                </c:pt>
                <c:pt idx="1948">
                  <c:v>35460</c:v>
                </c:pt>
                <c:pt idx="1949">
                  <c:v>35461</c:v>
                </c:pt>
                <c:pt idx="1950">
                  <c:v>35462</c:v>
                </c:pt>
                <c:pt idx="1951">
                  <c:v>35463</c:v>
                </c:pt>
                <c:pt idx="1952">
                  <c:v>35464</c:v>
                </c:pt>
                <c:pt idx="1953">
                  <c:v>35465</c:v>
                </c:pt>
                <c:pt idx="1954">
                  <c:v>35466</c:v>
                </c:pt>
                <c:pt idx="1955">
                  <c:v>35467</c:v>
                </c:pt>
                <c:pt idx="1956">
                  <c:v>35468</c:v>
                </c:pt>
                <c:pt idx="1957">
                  <c:v>35469</c:v>
                </c:pt>
                <c:pt idx="1958">
                  <c:v>35470</c:v>
                </c:pt>
                <c:pt idx="1959">
                  <c:v>35471</c:v>
                </c:pt>
                <c:pt idx="1960">
                  <c:v>35472</c:v>
                </c:pt>
                <c:pt idx="1961">
                  <c:v>35473</c:v>
                </c:pt>
                <c:pt idx="1962">
                  <c:v>35474</c:v>
                </c:pt>
                <c:pt idx="1963">
                  <c:v>35475</c:v>
                </c:pt>
                <c:pt idx="1964">
                  <c:v>35476</c:v>
                </c:pt>
                <c:pt idx="1965">
                  <c:v>35477</c:v>
                </c:pt>
                <c:pt idx="1966">
                  <c:v>35478</c:v>
                </c:pt>
                <c:pt idx="1967">
                  <c:v>35479</c:v>
                </c:pt>
                <c:pt idx="1968">
                  <c:v>35480</c:v>
                </c:pt>
                <c:pt idx="1969">
                  <c:v>35481</c:v>
                </c:pt>
                <c:pt idx="1970">
                  <c:v>35482</c:v>
                </c:pt>
                <c:pt idx="1971">
                  <c:v>35483</c:v>
                </c:pt>
                <c:pt idx="1972">
                  <c:v>35484</c:v>
                </c:pt>
                <c:pt idx="1973">
                  <c:v>35485</c:v>
                </c:pt>
                <c:pt idx="1974">
                  <c:v>35486</c:v>
                </c:pt>
                <c:pt idx="1975">
                  <c:v>35487</c:v>
                </c:pt>
                <c:pt idx="1976">
                  <c:v>35488</c:v>
                </c:pt>
                <c:pt idx="1977">
                  <c:v>35489</c:v>
                </c:pt>
                <c:pt idx="1978">
                  <c:v>35490</c:v>
                </c:pt>
                <c:pt idx="1979">
                  <c:v>35491</c:v>
                </c:pt>
                <c:pt idx="1980">
                  <c:v>35492</c:v>
                </c:pt>
                <c:pt idx="1981">
                  <c:v>35493</c:v>
                </c:pt>
                <c:pt idx="1982">
                  <c:v>35494</c:v>
                </c:pt>
                <c:pt idx="1983">
                  <c:v>35495</c:v>
                </c:pt>
                <c:pt idx="1984">
                  <c:v>35496</c:v>
                </c:pt>
                <c:pt idx="1985">
                  <c:v>35497</c:v>
                </c:pt>
                <c:pt idx="1986">
                  <c:v>35498</c:v>
                </c:pt>
                <c:pt idx="1987">
                  <c:v>35499</c:v>
                </c:pt>
                <c:pt idx="1988">
                  <c:v>35500</c:v>
                </c:pt>
                <c:pt idx="1989">
                  <c:v>35501</c:v>
                </c:pt>
                <c:pt idx="1990">
                  <c:v>35502</c:v>
                </c:pt>
                <c:pt idx="1991">
                  <c:v>35503</c:v>
                </c:pt>
                <c:pt idx="1992">
                  <c:v>35504</c:v>
                </c:pt>
                <c:pt idx="1993">
                  <c:v>35505</c:v>
                </c:pt>
                <c:pt idx="1994">
                  <c:v>35506</c:v>
                </c:pt>
                <c:pt idx="1995">
                  <c:v>35507</c:v>
                </c:pt>
                <c:pt idx="1996">
                  <c:v>35508</c:v>
                </c:pt>
                <c:pt idx="1997">
                  <c:v>35509</c:v>
                </c:pt>
                <c:pt idx="1998">
                  <c:v>35510</c:v>
                </c:pt>
                <c:pt idx="1999">
                  <c:v>35511</c:v>
                </c:pt>
                <c:pt idx="2000">
                  <c:v>35512</c:v>
                </c:pt>
                <c:pt idx="2001">
                  <c:v>35513</c:v>
                </c:pt>
                <c:pt idx="2002">
                  <c:v>35514</c:v>
                </c:pt>
                <c:pt idx="2003">
                  <c:v>35515</c:v>
                </c:pt>
                <c:pt idx="2004">
                  <c:v>35516</c:v>
                </c:pt>
                <c:pt idx="2005">
                  <c:v>35517</c:v>
                </c:pt>
                <c:pt idx="2006">
                  <c:v>35518</c:v>
                </c:pt>
                <c:pt idx="2007">
                  <c:v>35519</c:v>
                </c:pt>
                <c:pt idx="2008">
                  <c:v>35520</c:v>
                </c:pt>
                <c:pt idx="2009">
                  <c:v>35521</c:v>
                </c:pt>
                <c:pt idx="2010">
                  <c:v>35522</c:v>
                </c:pt>
                <c:pt idx="2011">
                  <c:v>35523</c:v>
                </c:pt>
                <c:pt idx="2012">
                  <c:v>35524</c:v>
                </c:pt>
                <c:pt idx="2013">
                  <c:v>35525</c:v>
                </c:pt>
                <c:pt idx="2014">
                  <c:v>35526</c:v>
                </c:pt>
                <c:pt idx="2015">
                  <c:v>35527</c:v>
                </c:pt>
                <c:pt idx="2016">
                  <c:v>35528</c:v>
                </c:pt>
                <c:pt idx="2017">
                  <c:v>35529</c:v>
                </c:pt>
                <c:pt idx="2018">
                  <c:v>35530</c:v>
                </c:pt>
                <c:pt idx="2019">
                  <c:v>35531</c:v>
                </c:pt>
                <c:pt idx="2020">
                  <c:v>35532</c:v>
                </c:pt>
                <c:pt idx="2021">
                  <c:v>35533</c:v>
                </c:pt>
                <c:pt idx="2022">
                  <c:v>35534</c:v>
                </c:pt>
                <c:pt idx="2023">
                  <c:v>35535</c:v>
                </c:pt>
                <c:pt idx="2024">
                  <c:v>35536</c:v>
                </c:pt>
                <c:pt idx="2025">
                  <c:v>35537</c:v>
                </c:pt>
                <c:pt idx="2026">
                  <c:v>35538</c:v>
                </c:pt>
                <c:pt idx="2027">
                  <c:v>35539</c:v>
                </c:pt>
                <c:pt idx="2028">
                  <c:v>35540</c:v>
                </c:pt>
                <c:pt idx="2029">
                  <c:v>35541</c:v>
                </c:pt>
                <c:pt idx="2030">
                  <c:v>35542</c:v>
                </c:pt>
                <c:pt idx="2031">
                  <c:v>35543</c:v>
                </c:pt>
                <c:pt idx="2032">
                  <c:v>35544</c:v>
                </c:pt>
                <c:pt idx="2033">
                  <c:v>35545</c:v>
                </c:pt>
                <c:pt idx="2034">
                  <c:v>35546</c:v>
                </c:pt>
                <c:pt idx="2035">
                  <c:v>35547</c:v>
                </c:pt>
                <c:pt idx="2036">
                  <c:v>35548</c:v>
                </c:pt>
                <c:pt idx="2037">
                  <c:v>35549</c:v>
                </c:pt>
                <c:pt idx="2038">
                  <c:v>35550</c:v>
                </c:pt>
                <c:pt idx="2039">
                  <c:v>35551</c:v>
                </c:pt>
                <c:pt idx="2040">
                  <c:v>35552</c:v>
                </c:pt>
                <c:pt idx="2041">
                  <c:v>35553</c:v>
                </c:pt>
                <c:pt idx="2042">
                  <c:v>35554</c:v>
                </c:pt>
                <c:pt idx="2043">
                  <c:v>35555</c:v>
                </c:pt>
                <c:pt idx="2044">
                  <c:v>35556</c:v>
                </c:pt>
                <c:pt idx="2045">
                  <c:v>35557</c:v>
                </c:pt>
                <c:pt idx="2046">
                  <c:v>35558</c:v>
                </c:pt>
                <c:pt idx="2047">
                  <c:v>35559</c:v>
                </c:pt>
                <c:pt idx="2048">
                  <c:v>35560</c:v>
                </c:pt>
                <c:pt idx="2049">
                  <c:v>35561</c:v>
                </c:pt>
                <c:pt idx="2050">
                  <c:v>35562</c:v>
                </c:pt>
                <c:pt idx="2051">
                  <c:v>35563</c:v>
                </c:pt>
                <c:pt idx="2052">
                  <c:v>35564</c:v>
                </c:pt>
                <c:pt idx="2053">
                  <c:v>35565</c:v>
                </c:pt>
                <c:pt idx="2054">
                  <c:v>35566</c:v>
                </c:pt>
                <c:pt idx="2055">
                  <c:v>35567</c:v>
                </c:pt>
                <c:pt idx="2056">
                  <c:v>35568</c:v>
                </c:pt>
                <c:pt idx="2057">
                  <c:v>35569</c:v>
                </c:pt>
                <c:pt idx="2058">
                  <c:v>35570</c:v>
                </c:pt>
                <c:pt idx="2059">
                  <c:v>35571</c:v>
                </c:pt>
                <c:pt idx="2060">
                  <c:v>35572</c:v>
                </c:pt>
                <c:pt idx="2061">
                  <c:v>35573</c:v>
                </c:pt>
                <c:pt idx="2062">
                  <c:v>35574</c:v>
                </c:pt>
                <c:pt idx="2063">
                  <c:v>35575</c:v>
                </c:pt>
                <c:pt idx="2064">
                  <c:v>35576</c:v>
                </c:pt>
                <c:pt idx="2065">
                  <c:v>35577</c:v>
                </c:pt>
                <c:pt idx="2066">
                  <c:v>35578</c:v>
                </c:pt>
                <c:pt idx="2067">
                  <c:v>35579</c:v>
                </c:pt>
                <c:pt idx="2068">
                  <c:v>35580</c:v>
                </c:pt>
                <c:pt idx="2069">
                  <c:v>35581</c:v>
                </c:pt>
                <c:pt idx="2070">
                  <c:v>35582</c:v>
                </c:pt>
                <c:pt idx="2071">
                  <c:v>35583</c:v>
                </c:pt>
                <c:pt idx="2072">
                  <c:v>35584</c:v>
                </c:pt>
                <c:pt idx="2073">
                  <c:v>35585</c:v>
                </c:pt>
                <c:pt idx="2074">
                  <c:v>35586</c:v>
                </c:pt>
                <c:pt idx="2075">
                  <c:v>35587</c:v>
                </c:pt>
                <c:pt idx="2076">
                  <c:v>35588</c:v>
                </c:pt>
                <c:pt idx="2077">
                  <c:v>35589</c:v>
                </c:pt>
                <c:pt idx="2078">
                  <c:v>35590</c:v>
                </c:pt>
                <c:pt idx="2079">
                  <c:v>35591</c:v>
                </c:pt>
                <c:pt idx="2080">
                  <c:v>35592</c:v>
                </c:pt>
                <c:pt idx="2081">
                  <c:v>35593</c:v>
                </c:pt>
                <c:pt idx="2082">
                  <c:v>35594</c:v>
                </c:pt>
                <c:pt idx="2083">
                  <c:v>35595</c:v>
                </c:pt>
                <c:pt idx="2084">
                  <c:v>35596</c:v>
                </c:pt>
                <c:pt idx="2085">
                  <c:v>35597</c:v>
                </c:pt>
                <c:pt idx="2086">
                  <c:v>35598</c:v>
                </c:pt>
                <c:pt idx="2087">
                  <c:v>35599</c:v>
                </c:pt>
                <c:pt idx="2088">
                  <c:v>35600</c:v>
                </c:pt>
                <c:pt idx="2089">
                  <c:v>35601</c:v>
                </c:pt>
                <c:pt idx="2090">
                  <c:v>35602</c:v>
                </c:pt>
                <c:pt idx="2091">
                  <c:v>35603</c:v>
                </c:pt>
                <c:pt idx="2092">
                  <c:v>35604</c:v>
                </c:pt>
                <c:pt idx="2093">
                  <c:v>35605</c:v>
                </c:pt>
                <c:pt idx="2094">
                  <c:v>35606</c:v>
                </c:pt>
                <c:pt idx="2095">
                  <c:v>35607</c:v>
                </c:pt>
                <c:pt idx="2096">
                  <c:v>35608</c:v>
                </c:pt>
                <c:pt idx="2097">
                  <c:v>35609</c:v>
                </c:pt>
                <c:pt idx="2098">
                  <c:v>35610</c:v>
                </c:pt>
                <c:pt idx="2099">
                  <c:v>35611</c:v>
                </c:pt>
                <c:pt idx="2100">
                  <c:v>35612</c:v>
                </c:pt>
                <c:pt idx="2101">
                  <c:v>35613</c:v>
                </c:pt>
                <c:pt idx="2102">
                  <c:v>35614</c:v>
                </c:pt>
                <c:pt idx="2103">
                  <c:v>35615</c:v>
                </c:pt>
                <c:pt idx="2104">
                  <c:v>35616</c:v>
                </c:pt>
                <c:pt idx="2105">
                  <c:v>35617</c:v>
                </c:pt>
                <c:pt idx="2106">
                  <c:v>35618</c:v>
                </c:pt>
                <c:pt idx="2107">
                  <c:v>35619</c:v>
                </c:pt>
                <c:pt idx="2108">
                  <c:v>35620</c:v>
                </c:pt>
                <c:pt idx="2109">
                  <c:v>35621</c:v>
                </c:pt>
                <c:pt idx="2110">
                  <c:v>35622</c:v>
                </c:pt>
                <c:pt idx="2111">
                  <c:v>35623</c:v>
                </c:pt>
                <c:pt idx="2112">
                  <c:v>35624</c:v>
                </c:pt>
                <c:pt idx="2113">
                  <c:v>35625</c:v>
                </c:pt>
                <c:pt idx="2114">
                  <c:v>35626</c:v>
                </c:pt>
                <c:pt idx="2115">
                  <c:v>35627</c:v>
                </c:pt>
                <c:pt idx="2116">
                  <c:v>35628</c:v>
                </c:pt>
                <c:pt idx="2117">
                  <c:v>35629</c:v>
                </c:pt>
                <c:pt idx="2118">
                  <c:v>35630</c:v>
                </c:pt>
                <c:pt idx="2119">
                  <c:v>35631</c:v>
                </c:pt>
                <c:pt idx="2120">
                  <c:v>35632</c:v>
                </c:pt>
                <c:pt idx="2121">
                  <c:v>35633</c:v>
                </c:pt>
                <c:pt idx="2122">
                  <c:v>35634</c:v>
                </c:pt>
                <c:pt idx="2123">
                  <c:v>35635</c:v>
                </c:pt>
                <c:pt idx="2124">
                  <c:v>35636</c:v>
                </c:pt>
                <c:pt idx="2125">
                  <c:v>35637</c:v>
                </c:pt>
                <c:pt idx="2126">
                  <c:v>35638</c:v>
                </c:pt>
                <c:pt idx="2127">
                  <c:v>35639</c:v>
                </c:pt>
                <c:pt idx="2128">
                  <c:v>35640</c:v>
                </c:pt>
                <c:pt idx="2129">
                  <c:v>35641</c:v>
                </c:pt>
                <c:pt idx="2130">
                  <c:v>35642</c:v>
                </c:pt>
                <c:pt idx="2131">
                  <c:v>35643</c:v>
                </c:pt>
                <c:pt idx="2132">
                  <c:v>35644</c:v>
                </c:pt>
                <c:pt idx="2133">
                  <c:v>35645</c:v>
                </c:pt>
                <c:pt idx="2134">
                  <c:v>35646</c:v>
                </c:pt>
                <c:pt idx="2135">
                  <c:v>35647</c:v>
                </c:pt>
                <c:pt idx="2136">
                  <c:v>35648</c:v>
                </c:pt>
                <c:pt idx="2137">
                  <c:v>35649</c:v>
                </c:pt>
                <c:pt idx="2138">
                  <c:v>35650</c:v>
                </c:pt>
                <c:pt idx="2139">
                  <c:v>35651</c:v>
                </c:pt>
                <c:pt idx="2140">
                  <c:v>35652</c:v>
                </c:pt>
                <c:pt idx="2141">
                  <c:v>35653</c:v>
                </c:pt>
                <c:pt idx="2142">
                  <c:v>35654</c:v>
                </c:pt>
                <c:pt idx="2143">
                  <c:v>35655</c:v>
                </c:pt>
                <c:pt idx="2144">
                  <c:v>35656</c:v>
                </c:pt>
                <c:pt idx="2145">
                  <c:v>35657</c:v>
                </c:pt>
                <c:pt idx="2146">
                  <c:v>35658</c:v>
                </c:pt>
                <c:pt idx="2147">
                  <c:v>35659</c:v>
                </c:pt>
                <c:pt idx="2148">
                  <c:v>35660</c:v>
                </c:pt>
                <c:pt idx="2149">
                  <c:v>35661</c:v>
                </c:pt>
                <c:pt idx="2150">
                  <c:v>35662</c:v>
                </c:pt>
                <c:pt idx="2151">
                  <c:v>35663</c:v>
                </c:pt>
                <c:pt idx="2152">
                  <c:v>35664</c:v>
                </c:pt>
                <c:pt idx="2153">
                  <c:v>35665</c:v>
                </c:pt>
                <c:pt idx="2154">
                  <c:v>35666</c:v>
                </c:pt>
                <c:pt idx="2155">
                  <c:v>35667</c:v>
                </c:pt>
                <c:pt idx="2156">
                  <c:v>35668</c:v>
                </c:pt>
                <c:pt idx="2157">
                  <c:v>35669</c:v>
                </c:pt>
                <c:pt idx="2158">
                  <c:v>35670</c:v>
                </c:pt>
                <c:pt idx="2159">
                  <c:v>35671</c:v>
                </c:pt>
                <c:pt idx="2160">
                  <c:v>35672</c:v>
                </c:pt>
                <c:pt idx="2161">
                  <c:v>35673</c:v>
                </c:pt>
                <c:pt idx="2162">
                  <c:v>35674</c:v>
                </c:pt>
                <c:pt idx="2163">
                  <c:v>35675</c:v>
                </c:pt>
                <c:pt idx="2164">
                  <c:v>35676</c:v>
                </c:pt>
                <c:pt idx="2165">
                  <c:v>35677</c:v>
                </c:pt>
                <c:pt idx="2166">
                  <c:v>35678</c:v>
                </c:pt>
                <c:pt idx="2167">
                  <c:v>35679</c:v>
                </c:pt>
                <c:pt idx="2168">
                  <c:v>35680</c:v>
                </c:pt>
                <c:pt idx="2169">
                  <c:v>35681</c:v>
                </c:pt>
                <c:pt idx="2170">
                  <c:v>35682</c:v>
                </c:pt>
                <c:pt idx="2171">
                  <c:v>35683</c:v>
                </c:pt>
                <c:pt idx="2172">
                  <c:v>35684</c:v>
                </c:pt>
                <c:pt idx="2173">
                  <c:v>35685</c:v>
                </c:pt>
                <c:pt idx="2174">
                  <c:v>35686</c:v>
                </c:pt>
                <c:pt idx="2175">
                  <c:v>35687</c:v>
                </c:pt>
                <c:pt idx="2176">
                  <c:v>35688</c:v>
                </c:pt>
                <c:pt idx="2177">
                  <c:v>35689</c:v>
                </c:pt>
                <c:pt idx="2178">
                  <c:v>35690</c:v>
                </c:pt>
                <c:pt idx="2179">
                  <c:v>35691</c:v>
                </c:pt>
                <c:pt idx="2180">
                  <c:v>35692</c:v>
                </c:pt>
                <c:pt idx="2181">
                  <c:v>35693</c:v>
                </c:pt>
                <c:pt idx="2182">
                  <c:v>35694</c:v>
                </c:pt>
                <c:pt idx="2183">
                  <c:v>35695</c:v>
                </c:pt>
                <c:pt idx="2184">
                  <c:v>35696</c:v>
                </c:pt>
                <c:pt idx="2185">
                  <c:v>35697</c:v>
                </c:pt>
                <c:pt idx="2186">
                  <c:v>35698</c:v>
                </c:pt>
                <c:pt idx="2187">
                  <c:v>35699</c:v>
                </c:pt>
                <c:pt idx="2188">
                  <c:v>35700</c:v>
                </c:pt>
                <c:pt idx="2189">
                  <c:v>35701</c:v>
                </c:pt>
                <c:pt idx="2190">
                  <c:v>35702</c:v>
                </c:pt>
                <c:pt idx="2191">
                  <c:v>35703</c:v>
                </c:pt>
                <c:pt idx="2192">
                  <c:v>35704</c:v>
                </c:pt>
                <c:pt idx="2193">
                  <c:v>35705</c:v>
                </c:pt>
                <c:pt idx="2194">
                  <c:v>35706</c:v>
                </c:pt>
                <c:pt idx="2195">
                  <c:v>35707</c:v>
                </c:pt>
                <c:pt idx="2196">
                  <c:v>35708</c:v>
                </c:pt>
                <c:pt idx="2197">
                  <c:v>35709</c:v>
                </c:pt>
                <c:pt idx="2198">
                  <c:v>35710</c:v>
                </c:pt>
                <c:pt idx="2199">
                  <c:v>35711</c:v>
                </c:pt>
                <c:pt idx="2200">
                  <c:v>35712</c:v>
                </c:pt>
                <c:pt idx="2201">
                  <c:v>35713</c:v>
                </c:pt>
                <c:pt idx="2202">
                  <c:v>35714</c:v>
                </c:pt>
                <c:pt idx="2203">
                  <c:v>35715</c:v>
                </c:pt>
                <c:pt idx="2204">
                  <c:v>35716</c:v>
                </c:pt>
                <c:pt idx="2205">
                  <c:v>35717</c:v>
                </c:pt>
                <c:pt idx="2206">
                  <c:v>35718</c:v>
                </c:pt>
                <c:pt idx="2207">
                  <c:v>35719</c:v>
                </c:pt>
                <c:pt idx="2208">
                  <c:v>35720</c:v>
                </c:pt>
                <c:pt idx="2209">
                  <c:v>35721</c:v>
                </c:pt>
                <c:pt idx="2210">
                  <c:v>35722</c:v>
                </c:pt>
                <c:pt idx="2211">
                  <c:v>35723</c:v>
                </c:pt>
                <c:pt idx="2212">
                  <c:v>35724</c:v>
                </c:pt>
                <c:pt idx="2213">
                  <c:v>35725</c:v>
                </c:pt>
                <c:pt idx="2214">
                  <c:v>35726</c:v>
                </c:pt>
                <c:pt idx="2215">
                  <c:v>35727</c:v>
                </c:pt>
                <c:pt idx="2216">
                  <c:v>35728</c:v>
                </c:pt>
                <c:pt idx="2217">
                  <c:v>35729</c:v>
                </c:pt>
                <c:pt idx="2218">
                  <c:v>35730</c:v>
                </c:pt>
                <c:pt idx="2219">
                  <c:v>35731</c:v>
                </c:pt>
                <c:pt idx="2220">
                  <c:v>35732</c:v>
                </c:pt>
                <c:pt idx="2221">
                  <c:v>35733</c:v>
                </c:pt>
                <c:pt idx="2222">
                  <c:v>35734</c:v>
                </c:pt>
                <c:pt idx="2223">
                  <c:v>35735</c:v>
                </c:pt>
                <c:pt idx="2224">
                  <c:v>35736</c:v>
                </c:pt>
                <c:pt idx="2225">
                  <c:v>35737</c:v>
                </c:pt>
                <c:pt idx="2226">
                  <c:v>35738</c:v>
                </c:pt>
                <c:pt idx="2227">
                  <c:v>35739</c:v>
                </c:pt>
                <c:pt idx="2228">
                  <c:v>35740</c:v>
                </c:pt>
                <c:pt idx="2229">
                  <c:v>35741</c:v>
                </c:pt>
                <c:pt idx="2230">
                  <c:v>35742</c:v>
                </c:pt>
                <c:pt idx="2231">
                  <c:v>35743</c:v>
                </c:pt>
                <c:pt idx="2232">
                  <c:v>35744</c:v>
                </c:pt>
                <c:pt idx="2233">
                  <c:v>35745</c:v>
                </c:pt>
                <c:pt idx="2234">
                  <c:v>35746</c:v>
                </c:pt>
                <c:pt idx="2235">
                  <c:v>35747</c:v>
                </c:pt>
                <c:pt idx="2236">
                  <c:v>35748</c:v>
                </c:pt>
                <c:pt idx="2237">
                  <c:v>35749</c:v>
                </c:pt>
                <c:pt idx="2238">
                  <c:v>35750</c:v>
                </c:pt>
                <c:pt idx="2239">
                  <c:v>35751</c:v>
                </c:pt>
                <c:pt idx="2240">
                  <c:v>35752</c:v>
                </c:pt>
                <c:pt idx="2241">
                  <c:v>35753</c:v>
                </c:pt>
                <c:pt idx="2242">
                  <c:v>35754</c:v>
                </c:pt>
                <c:pt idx="2243">
                  <c:v>35755</c:v>
                </c:pt>
                <c:pt idx="2244">
                  <c:v>35756</c:v>
                </c:pt>
                <c:pt idx="2245">
                  <c:v>35757</c:v>
                </c:pt>
                <c:pt idx="2246">
                  <c:v>35758</c:v>
                </c:pt>
                <c:pt idx="2247">
                  <c:v>35759</c:v>
                </c:pt>
                <c:pt idx="2248">
                  <c:v>35760</c:v>
                </c:pt>
                <c:pt idx="2249">
                  <c:v>35761</c:v>
                </c:pt>
                <c:pt idx="2250">
                  <c:v>35762</c:v>
                </c:pt>
                <c:pt idx="2251">
                  <c:v>35763</c:v>
                </c:pt>
                <c:pt idx="2252">
                  <c:v>35764</c:v>
                </c:pt>
                <c:pt idx="2253">
                  <c:v>35765</c:v>
                </c:pt>
                <c:pt idx="2254">
                  <c:v>35766</c:v>
                </c:pt>
                <c:pt idx="2255">
                  <c:v>35767</c:v>
                </c:pt>
                <c:pt idx="2256">
                  <c:v>35768</c:v>
                </c:pt>
                <c:pt idx="2257">
                  <c:v>35769</c:v>
                </c:pt>
                <c:pt idx="2258">
                  <c:v>35770</c:v>
                </c:pt>
                <c:pt idx="2259">
                  <c:v>35771</c:v>
                </c:pt>
                <c:pt idx="2260">
                  <c:v>35772</c:v>
                </c:pt>
                <c:pt idx="2261">
                  <c:v>35773</c:v>
                </c:pt>
                <c:pt idx="2262">
                  <c:v>35774</c:v>
                </c:pt>
                <c:pt idx="2263">
                  <c:v>35775</c:v>
                </c:pt>
                <c:pt idx="2264">
                  <c:v>35776</c:v>
                </c:pt>
                <c:pt idx="2265">
                  <c:v>35777</c:v>
                </c:pt>
                <c:pt idx="2266">
                  <c:v>35778</c:v>
                </c:pt>
                <c:pt idx="2267">
                  <c:v>35779</c:v>
                </c:pt>
                <c:pt idx="2268">
                  <c:v>35780</c:v>
                </c:pt>
                <c:pt idx="2269">
                  <c:v>35781</c:v>
                </c:pt>
                <c:pt idx="2270">
                  <c:v>35782</c:v>
                </c:pt>
                <c:pt idx="2271">
                  <c:v>35783</c:v>
                </c:pt>
                <c:pt idx="2272">
                  <c:v>35784</c:v>
                </c:pt>
                <c:pt idx="2273">
                  <c:v>35785</c:v>
                </c:pt>
                <c:pt idx="2274">
                  <c:v>35786</c:v>
                </c:pt>
                <c:pt idx="2275">
                  <c:v>35787</c:v>
                </c:pt>
                <c:pt idx="2276">
                  <c:v>35788</c:v>
                </c:pt>
                <c:pt idx="2277">
                  <c:v>35789</c:v>
                </c:pt>
                <c:pt idx="2278">
                  <c:v>35790</c:v>
                </c:pt>
                <c:pt idx="2279">
                  <c:v>35791</c:v>
                </c:pt>
                <c:pt idx="2280">
                  <c:v>35792</c:v>
                </c:pt>
                <c:pt idx="2281">
                  <c:v>35793</c:v>
                </c:pt>
                <c:pt idx="2282">
                  <c:v>35794</c:v>
                </c:pt>
                <c:pt idx="2283">
                  <c:v>35795</c:v>
                </c:pt>
                <c:pt idx="2284">
                  <c:v>35796</c:v>
                </c:pt>
                <c:pt idx="2285">
                  <c:v>35797</c:v>
                </c:pt>
                <c:pt idx="2286">
                  <c:v>35798</c:v>
                </c:pt>
                <c:pt idx="2287">
                  <c:v>35799</c:v>
                </c:pt>
                <c:pt idx="2288">
                  <c:v>35800</c:v>
                </c:pt>
                <c:pt idx="2289">
                  <c:v>35801</c:v>
                </c:pt>
                <c:pt idx="2290">
                  <c:v>35802</c:v>
                </c:pt>
                <c:pt idx="2291">
                  <c:v>35803</c:v>
                </c:pt>
                <c:pt idx="2292">
                  <c:v>35804</c:v>
                </c:pt>
                <c:pt idx="2293">
                  <c:v>35805</c:v>
                </c:pt>
                <c:pt idx="2294">
                  <c:v>35806</c:v>
                </c:pt>
                <c:pt idx="2295">
                  <c:v>35807</c:v>
                </c:pt>
                <c:pt idx="2296">
                  <c:v>35808</c:v>
                </c:pt>
                <c:pt idx="2297">
                  <c:v>35809</c:v>
                </c:pt>
                <c:pt idx="2298">
                  <c:v>35810</c:v>
                </c:pt>
                <c:pt idx="2299">
                  <c:v>35811</c:v>
                </c:pt>
                <c:pt idx="2300">
                  <c:v>35812</c:v>
                </c:pt>
                <c:pt idx="2301">
                  <c:v>35813</c:v>
                </c:pt>
                <c:pt idx="2302">
                  <c:v>35814</c:v>
                </c:pt>
                <c:pt idx="2303">
                  <c:v>35815</c:v>
                </c:pt>
                <c:pt idx="2304">
                  <c:v>35816</c:v>
                </c:pt>
                <c:pt idx="2305">
                  <c:v>35817</c:v>
                </c:pt>
                <c:pt idx="2306">
                  <c:v>35818</c:v>
                </c:pt>
                <c:pt idx="2307">
                  <c:v>35819</c:v>
                </c:pt>
                <c:pt idx="2308">
                  <c:v>35820</c:v>
                </c:pt>
                <c:pt idx="2309">
                  <c:v>35821</c:v>
                </c:pt>
                <c:pt idx="2310">
                  <c:v>35822</c:v>
                </c:pt>
                <c:pt idx="2311">
                  <c:v>35823</c:v>
                </c:pt>
                <c:pt idx="2312">
                  <c:v>35824</c:v>
                </c:pt>
                <c:pt idx="2313">
                  <c:v>35825</c:v>
                </c:pt>
                <c:pt idx="2314">
                  <c:v>35826</c:v>
                </c:pt>
                <c:pt idx="2315">
                  <c:v>35827</c:v>
                </c:pt>
                <c:pt idx="2316">
                  <c:v>35828</c:v>
                </c:pt>
                <c:pt idx="2317">
                  <c:v>35829</c:v>
                </c:pt>
                <c:pt idx="2318">
                  <c:v>35830</c:v>
                </c:pt>
                <c:pt idx="2319">
                  <c:v>35831</c:v>
                </c:pt>
                <c:pt idx="2320">
                  <c:v>35832</c:v>
                </c:pt>
                <c:pt idx="2321">
                  <c:v>35833</c:v>
                </c:pt>
                <c:pt idx="2322">
                  <c:v>35834</c:v>
                </c:pt>
                <c:pt idx="2323">
                  <c:v>35835</c:v>
                </c:pt>
                <c:pt idx="2324">
                  <c:v>35836</c:v>
                </c:pt>
                <c:pt idx="2325">
                  <c:v>35837</c:v>
                </c:pt>
                <c:pt idx="2326">
                  <c:v>35838</c:v>
                </c:pt>
                <c:pt idx="2327">
                  <c:v>35839</c:v>
                </c:pt>
                <c:pt idx="2328">
                  <c:v>35840</c:v>
                </c:pt>
                <c:pt idx="2329">
                  <c:v>35841</c:v>
                </c:pt>
                <c:pt idx="2330">
                  <c:v>35842</c:v>
                </c:pt>
                <c:pt idx="2331">
                  <c:v>35843</c:v>
                </c:pt>
                <c:pt idx="2332">
                  <c:v>35844</c:v>
                </c:pt>
                <c:pt idx="2333">
                  <c:v>35845</c:v>
                </c:pt>
                <c:pt idx="2334">
                  <c:v>35846</c:v>
                </c:pt>
                <c:pt idx="2335">
                  <c:v>35847</c:v>
                </c:pt>
                <c:pt idx="2336">
                  <c:v>35848</c:v>
                </c:pt>
                <c:pt idx="2337">
                  <c:v>35849</c:v>
                </c:pt>
                <c:pt idx="2338">
                  <c:v>35850</c:v>
                </c:pt>
                <c:pt idx="2339">
                  <c:v>35851</c:v>
                </c:pt>
                <c:pt idx="2340">
                  <c:v>35852</c:v>
                </c:pt>
                <c:pt idx="2341">
                  <c:v>35853</c:v>
                </c:pt>
                <c:pt idx="2342">
                  <c:v>35854</c:v>
                </c:pt>
                <c:pt idx="2343">
                  <c:v>35855</c:v>
                </c:pt>
                <c:pt idx="2344">
                  <c:v>35856</c:v>
                </c:pt>
                <c:pt idx="2345">
                  <c:v>35857</c:v>
                </c:pt>
                <c:pt idx="2346">
                  <c:v>35858</c:v>
                </c:pt>
                <c:pt idx="2347">
                  <c:v>35859</c:v>
                </c:pt>
                <c:pt idx="2348">
                  <c:v>35860</c:v>
                </c:pt>
                <c:pt idx="2349">
                  <c:v>35861</c:v>
                </c:pt>
                <c:pt idx="2350">
                  <c:v>35862</c:v>
                </c:pt>
                <c:pt idx="2351">
                  <c:v>35863</c:v>
                </c:pt>
                <c:pt idx="2352">
                  <c:v>35864</c:v>
                </c:pt>
                <c:pt idx="2353">
                  <c:v>35865</c:v>
                </c:pt>
                <c:pt idx="2354">
                  <c:v>35866</c:v>
                </c:pt>
                <c:pt idx="2355">
                  <c:v>35867</c:v>
                </c:pt>
                <c:pt idx="2356">
                  <c:v>35868</c:v>
                </c:pt>
                <c:pt idx="2357">
                  <c:v>35869</c:v>
                </c:pt>
                <c:pt idx="2358">
                  <c:v>35870</c:v>
                </c:pt>
                <c:pt idx="2359">
                  <c:v>35871</c:v>
                </c:pt>
                <c:pt idx="2360">
                  <c:v>35872</c:v>
                </c:pt>
                <c:pt idx="2361">
                  <c:v>35873</c:v>
                </c:pt>
                <c:pt idx="2362">
                  <c:v>35874</c:v>
                </c:pt>
                <c:pt idx="2363">
                  <c:v>35875</c:v>
                </c:pt>
                <c:pt idx="2364">
                  <c:v>35876</c:v>
                </c:pt>
                <c:pt idx="2365">
                  <c:v>35877</c:v>
                </c:pt>
                <c:pt idx="2366">
                  <c:v>35878</c:v>
                </c:pt>
                <c:pt idx="2367">
                  <c:v>35879</c:v>
                </c:pt>
                <c:pt idx="2368">
                  <c:v>35880</c:v>
                </c:pt>
                <c:pt idx="2369">
                  <c:v>35881</c:v>
                </c:pt>
                <c:pt idx="2370">
                  <c:v>35882</c:v>
                </c:pt>
                <c:pt idx="2371">
                  <c:v>35883</c:v>
                </c:pt>
                <c:pt idx="2372">
                  <c:v>35884</c:v>
                </c:pt>
                <c:pt idx="2373">
                  <c:v>35885</c:v>
                </c:pt>
                <c:pt idx="2374">
                  <c:v>35886</c:v>
                </c:pt>
                <c:pt idx="2375">
                  <c:v>35887</c:v>
                </c:pt>
                <c:pt idx="2376">
                  <c:v>35888</c:v>
                </c:pt>
                <c:pt idx="2377">
                  <c:v>35889</c:v>
                </c:pt>
                <c:pt idx="2378">
                  <c:v>35890</c:v>
                </c:pt>
                <c:pt idx="2379">
                  <c:v>35891</c:v>
                </c:pt>
                <c:pt idx="2380">
                  <c:v>35892</c:v>
                </c:pt>
                <c:pt idx="2381">
                  <c:v>35893</c:v>
                </c:pt>
                <c:pt idx="2382">
                  <c:v>35894</c:v>
                </c:pt>
                <c:pt idx="2383">
                  <c:v>35895</c:v>
                </c:pt>
                <c:pt idx="2384">
                  <c:v>35896</c:v>
                </c:pt>
                <c:pt idx="2385">
                  <c:v>35897</c:v>
                </c:pt>
                <c:pt idx="2386">
                  <c:v>35898</c:v>
                </c:pt>
                <c:pt idx="2387">
                  <c:v>35899</c:v>
                </c:pt>
                <c:pt idx="2388">
                  <c:v>35900</c:v>
                </c:pt>
                <c:pt idx="2389">
                  <c:v>35901</c:v>
                </c:pt>
                <c:pt idx="2390">
                  <c:v>35902</c:v>
                </c:pt>
                <c:pt idx="2391">
                  <c:v>35903</c:v>
                </c:pt>
                <c:pt idx="2392">
                  <c:v>35904</c:v>
                </c:pt>
                <c:pt idx="2393">
                  <c:v>35905</c:v>
                </c:pt>
                <c:pt idx="2394">
                  <c:v>35906</c:v>
                </c:pt>
                <c:pt idx="2395">
                  <c:v>35907</c:v>
                </c:pt>
                <c:pt idx="2396">
                  <c:v>35908</c:v>
                </c:pt>
                <c:pt idx="2397">
                  <c:v>35909</c:v>
                </c:pt>
                <c:pt idx="2398">
                  <c:v>35910</c:v>
                </c:pt>
                <c:pt idx="2399">
                  <c:v>35911</c:v>
                </c:pt>
                <c:pt idx="2400">
                  <c:v>35912</c:v>
                </c:pt>
                <c:pt idx="2401">
                  <c:v>35913</c:v>
                </c:pt>
                <c:pt idx="2402">
                  <c:v>35914</c:v>
                </c:pt>
                <c:pt idx="2403">
                  <c:v>35915</c:v>
                </c:pt>
                <c:pt idx="2404">
                  <c:v>35916</c:v>
                </c:pt>
                <c:pt idx="2405">
                  <c:v>35917</c:v>
                </c:pt>
                <c:pt idx="2406">
                  <c:v>35918</c:v>
                </c:pt>
                <c:pt idx="2407">
                  <c:v>35919</c:v>
                </c:pt>
                <c:pt idx="2408">
                  <c:v>35920</c:v>
                </c:pt>
                <c:pt idx="2409">
                  <c:v>35921</c:v>
                </c:pt>
                <c:pt idx="2410">
                  <c:v>35922</c:v>
                </c:pt>
                <c:pt idx="2411">
                  <c:v>35923</c:v>
                </c:pt>
                <c:pt idx="2412">
                  <c:v>35924</c:v>
                </c:pt>
                <c:pt idx="2413">
                  <c:v>35925</c:v>
                </c:pt>
                <c:pt idx="2414">
                  <c:v>35926</c:v>
                </c:pt>
                <c:pt idx="2415">
                  <c:v>35927</c:v>
                </c:pt>
                <c:pt idx="2416">
                  <c:v>35928</c:v>
                </c:pt>
                <c:pt idx="2417">
                  <c:v>35929</c:v>
                </c:pt>
                <c:pt idx="2418">
                  <c:v>35930</c:v>
                </c:pt>
                <c:pt idx="2419">
                  <c:v>35931</c:v>
                </c:pt>
                <c:pt idx="2420">
                  <c:v>35932</c:v>
                </c:pt>
                <c:pt idx="2421">
                  <c:v>35933</c:v>
                </c:pt>
                <c:pt idx="2422">
                  <c:v>35934</c:v>
                </c:pt>
                <c:pt idx="2423">
                  <c:v>35935</c:v>
                </c:pt>
                <c:pt idx="2424">
                  <c:v>35936</c:v>
                </c:pt>
                <c:pt idx="2425">
                  <c:v>35937</c:v>
                </c:pt>
                <c:pt idx="2426">
                  <c:v>35938</c:v>
                </c:pt>
                <c:pt idx="2427">
                  <c:v>35939</c:v>
                </c:pt>
                <c:pt idx="2428">
                  <c:v>35940</c:v>
                </c:pt>
                <c:pt idx="2429">
                  <c:v>35941</c:v>
                </c:pt>
                <c:pt idx="2430">
                  <c:v>35942</c:v>
                </c:pt>
                <c:pt idx="2431">
                  <c:v>35943</c:v>
                </c:pt>
                <c:pt idx="2432">
                  <c:v>35944</c:v>
                </c:pt>
                <c:pt idx="2433">
                  <c:v>35945</c:v>
                </c:pt>
                <c:pt idx="2434">
                  <c:v>35946</c:v>
                </c:pt>
                <c:pt idx="2435">
                  <c:v>35947</c:v>
                </c:pt>
                <c:pt idx="2436">
                  <c:v>35948</c:v>
                </c:pt>
                <c:pt idx="2437">
                  <c:v>35949</c:v>
                </c:pt>
                <c:pt idx="2438">
                  <c:v>35950</c:v>
                </c:pt>
                <c:pt idx="2439">
                  <c:v>35951</c:v>
                </c:pt>
                <c:pt idx="2440">
                  <c:v>35952</c:v>
                </c:pt>
                <c:pt idx="2441">
                  <c:v>35953</c:v>
                </c:pt>
                <c:pt idx="2442">
                  <c:v>35954</c:v>
                </c:pt>
                <c:pt idx="2443">
                  <c:v>35955</c:v>
                </c:pt>
                <c:pt idx="2444">
                  <c:v>35956</c:v>
                </c:pt>
                <c:pt idx="2445">
                  <c:v>35957</c:v>
                </c:pt>
                <c:pt idx="2446">
                  <c:v>35958</c:v>
                </c:pt>
                <c:pt idx="2447">
                  <c:v>35959</c:v>
                </c:pt>
                <c:pt idx="2448">
                  <c:v>35960</c:v>
                </c:pt>
                <c:pt idx="2449">
                  <c:v>35961</c:v>
                </c:pt>
                <c:pt idx="2450">
                  <c:v>35962</c:v>
                </c:pt>
                <c:pt idx="2451">
                  <c:v>35963</c:v>
                </c:pt>
                <c:pt idx="2452">
                  <c:v>35964</c:v>
                </c:pt>
                <c:pt idx="2453">
                  <c:v>35965</c:v>
                </c:pt>
                <c:pt idx="2454">
                  <c:v>35966</c:v>
                </c:pt>
                <c:pt idx="2455">
                  <c:v>35967</c:v>
                </c:pt>
                <c:pt idx="2456">
                  <c:v>35968</c:v>
                </c:pt>
                <c:pt idx="2457">
                  <c:v>35969</c:v>
                </c:pt>
                <c:pt idx="2458">
                  <c:v>35970</c:v>
                </c:pt>
                <c:pt idx="2459">
                  <c:v>35971</c:v>
                </c:pt>
                <c:pt idx="2460">
                  <c:v>35972</c:v>
                </c:pt>
                <c:pt idx="2461">
                  <c:v>35973</c:v>
                </c:pt>
                <c:pt idx="2462">
                  <c:v>35974</c:v>
                </c:pt>
                <c:pt idx="2463">
                  <c:v>35975</c:v>
                </c:pt>
                <c:pt idx="2464">
                  <c:v>35976</c:v>
                </c:pt>
                <c:pt idx="2465">
                  <c:v>35977</c:v>
                </c:pt>
                <c:pt idx="2466">
                  <c:v>35978</c:v>
                </c:pt>
                <c:pt idx="2467">
                  <c:v>35979</c:v>
                </c:pt>
                <c:pt idx="2468">
                  <c:v>35980</c:v>
                </c:pt>
                <c:pt idx="2469">
                  <c:v>35981</c:v>
                </c:pt>
                <c:pt idx="2470">
                  <c:v>35982</c:v>
                </c:pt>
                <c:pt idx="2471">
                  <c:v>35983</c:v>
                </c:pt>
                <c:pt idx="2472">
                  <c:v>35984</c:v>
                </c:pt>
                <c:pt idx="2473">
                  <c:v>35985</c:v>
                </c:pt>
                <c:pt idx="2474">
                  <c:v>35986</c:v>
                </c:pt>
                <c:pt idx="2475">
                  <c:v>35987</c:v>
                </c:pt>
                <c:pt idx="2476">
                  <c:v>35988</c:v>
                </c:pt>
                <c:pt idx="2477">
                  <c:v>35989</c:v>
                </c:pt>
                <c:pt idx="2478">
                  <c:v>35990</c:v>
                </c:pt>
                <c:pt idx="2479">
                  <c:v>35991</c:v>
                </c:pt>
                <c:pt idx="2480">
                  <c:v>35992</c:v>
                </c:pt>
                <c:pt idx="2481">
                  <c:v>35993</c:v>
                </c:pt>
                <c:pt idx="2482">
                  <c:v>35994</c:v>
                </c:pt>
                <c:pt idx="2483">
                  <c:v>35995</c:v>
                </c:pt>
                <c:pt idx="2484">
                  <c:v>35996</c:v>
                </c:pt>
                <c:pt idx="2485">
                  <c:v>35997</c:v>
                </c:pt>
                <c:pt idx="2486">
                  <c:v>35998</c:v>
                </c:pt>
                <c:pt idx="2487">
                  <c:v>35999</c:v>
                </c:pt>
                <c:pt idx="2488">
                  <c:v>36000</c:v>
                </c:pt>
                <c:pt idx="2489">
                  <c:v>36001</c:v>
                </c:pt>
                <c:pt idx="2490">
                  <c:v>36002</c:v>
                </c:pt>
                <c:pt idx="2491">
                  <c:v>36003</c:v>
                </c:pt>
                <c:pt idx="2492">
                  <c:v>36004</c:v>
                </c:pt>
                <c:pt idx="2493">
                  <c:v>36005</c:v>
                </c:pt>
                <c:pt idx="2494">
                  <c:v>36006</c:v>
                </c:pt>
                <c:pt idx="2495">
                  <c:v>36007</c:v>
                </c:pt>
                <c:pt idx="2496">
                  <c:v>36008</c:v>
                </c:pt>
                <c:pt idx="2497">
                  <c:v>36009</c:v>
                </c:pt>
                <c:pt idx="2498">
                  <c:v>36010</c:v>
                </c:pt>
                <c:pt idx="2499">
                  <c:v>36011</c:v>
                </c:pt>
                <c:pt idx="2500">
                  <c:v>36012</c:v>
                </c:pt>
                <c:pt idx="2501">
                  <c:v>36013</c:v>
                </c:pt>
                <c:pt idx="2502">
                  <c:v>36014</c:v>
                </c:pt>
                <c:pt idx="2503">
                  <c:v>36015</c:v>
                </c:pt>
                <c:pt idx="2504">
                  <c:v>36016</c:v>
                </c:pt>
                <c:pt idx="2505">
                  <c:v>36017</c:v>
                </c:pt>
                <c:pt idx="2506">
                  <c:v>36018</c:v>
                </c:pt>
                <c:pt idx="2507">
                  <c:v>36019</c:v>
                </c:pt>
                <c:pt idx="2508">
                  <c:v>36020</c:v>
                </c:pt>
                <c:pt idx="2509">
                  <c:v>36021</c:v>
                </c:pt>
                <c:pt idx="2510">
                  <c:v>36022</c:v>
                </c:pt>
                <c:pt idx="2511">
                  <c:v>36023</c:v>
                </c:pt>
                <c:pt idx="2512">
                  <c:v>36024</c:v>
                </c:pt>
                <c:pt idx="2513">
                  <c:v>36025</c:v>
                </c:pt>
                <c:pt idx="2514">
                  <c:v>36026</c:v>
                </c:pt>
                <c:pt idx="2515">
                  <c:v>36027</c:v>
                </c:pt>
                <c:pt idx="2516">
                  <c:v>36028</c:v>
                </c:pt>
                <c:pt idx="2517">
                  <c:v>36029</c:v>
                </c:pt>
                <c:pt idx="2518">
                  <c:v>36030</c:v>
                </c:pt>
                <c:pt idx="2519">
                  <c:v>36031</c:v>
                </c:pt>
                <c:pt idx="2520">
                  <c:v>36032</c:v>
                </c:pt>
                <c:pt idx="2521">
                  <c:v>36033</c:v>
                </c:pt>
                <c:pt idx="2522">
                  <c:v>36034</c:v>
                </c:pt>
                <c:pt idx="2523">
                  <c:v>36035</c:v>
                </c:pt>
                <c:pt idx="2524">
                  <c:v>36036</c:v>
                </c:pt>
                <c:pt idx="2525">
                  <c:v>36037</c:v>
                </c:pt>
                <c:pt idx="2526">
                  <c:v>36038</c:v>
                </c:pt>
                <c:pt idx="2527">
                  <c:v>36039</c:v>
                </c:pt>
                <c:pt idx="2528">
                  <c:v>36040</c:v>
                </c:pt>
                <c:pt idx="2529">
                  <c:v>36041</c:v>
                </c:pt>
                <c:pt idx="2530">
                  <c:v>36042</c:v>
                </c:pt>
                <c:pt idx="2531">
                  <c:v>36043</c:v>
                </c:pt>
                <c:pt idx="2532">
                  <c:v>36044</c:v>
                </c:pt>
                <c:pt idx="2533">
                  <c:v>36045</c:v>
                </c:pt>
                <c:pt idx="2534">
                  <c:v>36046</c:v>
                </c:pt>
                <c:pt idx="2535">
                  <c:v>36047</c:v>
                </c:pt>
                <c:pt idx="2536">
                  <c:v>36048</c:v>
                </c:pt>
                <c:pt idx="2537">
                  <c:v>36049</c:v>
                </c:pt>
                <c:pt idx="2538">
                  <c:v>36050</c:v>
                </c:pt>
                <c:pt idx="2539">
                  <c:v>36051</c:v>
                </c:pt>
                <c:pt idx="2540">
                  <c:v>36052</c:v>
                </c:pt>
                <c:pt idx="2541">
                  <c:v>36053</c:v>
                </c:pt>
                <c:pt idx="2542">
                  <c:v>36054</c:v>
                </c:pt>
                <c:pt idx="2543">
                  <c:v>36055</c:v>
                </c:pt>
                <c:pt idx="2544">
                  <c:v>36056</c:v>
                </c:pt>
                <c:pt idx="2545">
                  <c:v>36057</c:v>
                </c:pt>
                <c:pt idx="2546">
                  <c:v>36058</c:v>
                </c:pt>
                <c:pt idx="2547">
                  <c:v>36059</c:v>
                </c:pt>
                <c:pt idx="2548">
                  <c:v>36060</c:v>
                </c:pt>
                <c:pt idx="2549">
                  <c:v>36061</c:v>
                </c:pt>
                <c:pt idx="2550">
                  <c:v>36062</c:v>
                </c:pt>
                <c:pt idx="2551">
                  <c:v>36063</c:v>
                </c:pt>
                <c:pt idx="2552">
                  <c:v>36064</c:v>
                </c:pt>
                <c:pt idx="2553">
                  <c:v>36065</c:v>
                </c:pt>
                <c:pt idx="2554">
                  <c:v>36066</c:v>
                </c:pt>
                <c:pt idx="2555">
                  <c:v>36067</c:v>
                </c:pt>
                <c:pt idx="2556">
                  <c:v>36068</c:v>
                </c:pt>
                <c:pt idx="2557">
                  <c:v>36069</c:v>
                </c:pt>
                <c:pt idx="2558">
                  <c:v>36070</c:v>
                </c:pt>
                <c:pt idx="2559">
                  <c:v>36071</c:v>
                </c:pt>
                <c:pt idx="2560">
                  <c:v>36072</c:v>
                </c:pt>
                <c:pt idx="2561">
                  <c:v>36073</c:v>
                </c:pt>
                <c:pt idx="2562">
                  <c:v>36074</c:v>
                </c:pt>
                <c:pt idx="2563">
                  <c:v>36075</c:v>
                </c:pt>
                <c:pt idx="2564">
                  <c:v>36076</c:v>
                </c:pt>
                <c:pt idx="2565">
                  <c:v>36077</c:v>
                </c:pt>
                <c:pt idx="2566">
                  <c:v>36078</c:v>
                </c:pt>
                <c:pt idx="2567">
                  <c:v>36079</c:v>
                </c:pt>
                <c:pt idx="2568">
                  <c:v>36080</c:v>
                </c:pt>
                <c:pt idx="2569">
                  <c:v>36081</c:v>
                </c:pt>
                <c:pt idx="2570">
                  <c:v>36082</c:v>
                </c:pt>
                <c:pt idx="2571">
                  <c:v>36083</c:v>
                </c:pt>
                <c:pt idx="2572">
                  <c:v>36084</c:v>
                </c:pt>
                <c:pt idx="2573">
                  <c:v>36085</c:v>
                </c:pt>
                <c:pt idx="2574">
                  <c:v>36086</c:v>
                </c:pt>
                <c:pt idx="2575">
                  <c:v>36087</c:v>
                </c:pt>
                <c:pt idx="2576">
                  <c:v>36088</c:v>
                </c:pt>
                <c:pt idx="2577">
                  <c:v>36089</c:v>
                </c:pt>
                <c:pt idx="2578">
                  <c:v>36090</c:v>
                </c:pt>
                <c:pt idx="2579">
                  <c:v>36091</c:v>
                </c:pt>
                <c:pt idx="2580">
                  <c:v>36092</c:v>
                </c:pt>
                <c:pt idx="2581">
                  <c:v>36093</c:v>
                </c:pt>
                <c:pt idx="2582">
                  <c:v>36094</c:v>
                </c:pt>
                <c:pt idx="2583">
                  <c:v>36095</c:v>
                </c:pt>
                <c:pt idx="2584">
                  <c:v>36096</c:v>
                </c:pt>
                <c:pt idx="2585">
                  <c:v>36097</c:v>
                </c:pt>
                <c:pt idx="2586">
                  <c:v>36098</c:v>
                </c:pt>
                <c:pt idx="2587">
                  <c:v>36099</c:v>
                </c:pt>
                <c:pt idx="2588">
                  <c:v>36100</c:v>
                </c:pt>
                <c:pt idx="2589">
                  <c:v>36101</c:v>
                </c:pt>
                <c:pt idx="2590">
                  <c:v>36102</c:v>
                </c:pt>
                <c:pt idx="2591">
                  <c:v>36103</c:v>
                </c:pt>
                <c:pt idx="2592">
                  <c:v>36104</c:v>
                </c:pt>
                <c:pt idx="2593">
                  <c:v>36105</c:v>
                </c:pt>
                <c:pt idx="2594">
                  <c:v>36106</c:v>
                </c:pt>
                <c:pt idx="2595">
                  <c:v>36107</c:v>
                </c:pt>
                <c:pt idx="2596">
                  <c:v>36108</c:v>
                </c:pt>
                <c:pt idx="2597">
                  <c:v>36109</c:v>
                </c:pt>
                <c:pt idx="2598">
                  <c:v>36110</c:v>
                </c:pt>
                <c:pt idx="2599">
                  <c:v>36111</c:v>
                </c:pt>
                <c:pt idx="2600">
                  <c:v>36112</c:v>
                </c:pt>
                <c:pt idx="2601">
                  <c:v>36113</c:v>
                </c:pt>
                <c:pt idx="2602">
                  <c:v>36114</c:v>
                </c:pt>
                <c:pt idx="2603">
                  <c:v>36115</c:v>
                </c:pt>
                <c:pt idx="2604">
                  <c:v>36116</c:v>
                </c:pt>
                <c:pt idx="2605">
                  <c:v>36117</c:v>
                </c:pt>
                <c:pt idx="2606">
                  <c:v>36118</c:v>
                </c:pt>
                <c:pt idx="2607">
                  <c:v>36119</c:v>
                </c:pt>
                <c:pt idx="2608">
                  <c:v>36120</c:v>
                </c:pt>
                <c:pt idx="2609">
                  <c:v>36121</c:v>
                </c:pt>
                <c:pt idx="2610">
                  <c:v>36122</c:v>
                </c:pt>
                <c:pt idx="2611">
                  <c:v>36123</c:v>
                </c:pt>
                <c:pt idx="2612">
                  <c:v>36124</c:v>
                </c:pt>
                <c:pt idx="2613">
                  <c:v>36125</c:v>
                </c:pt>
                <c:pt idx="2614">
                  <c:v>36126</c:v>
                </c:pt>
                <c:pt idx="2615">
                  <c:v>36127</c:v>
                </c:pt>
                <c:pt idx="2616">
                  <c:v>36128</c:v>
                </c:pt>
                <c:pt idx="2617">
                  <c:v>36129</c:v>
                </c:pt>
                <c:pt idx="2618">
                  <c:v>36130</c:v>
                </c:pt>
                <c:pt idx="2619">
                  <c:v>36131</c:v>
                </c:pt>
                <c:pt idx="2620">
                  <c:v>36132</c:v>
                </c:pt>
                <c:pt idx="2621">
                  <c:v>36133</c:v>
                </c:pt>
                <c:pt idx="2622">
                  <c:v>36134</c:v>
                </c:pt>
                <c:pt idx="2623">
                  <c:v>36135</c:v>
                </c:pt>
                <c:pt idx="2624">
                  <c:v>36136</c:v>
                </c:pt>
                <c:pt idx="2625">
                  <c:v>36137</c:v>
                </c:pt>
                <c:pt idx="2626">
                  <c:v>36138</c:v>
                </c:pt>
                <c:pt idx="2627">
                  <c:v>36139</c:v>
                </c:pt>
                <c:pt idx="2628">
                  <c:v>36140</c:v>
                </c:pt>
                <c:pt idx="2629">
                  <c:v>36141</c:v>
                </c:pt>
                <c:pt idx="2630">
                  <c:v>36142</c:v>
                </c:pt>
                <c:pt idx="2631">
                  <c:v>36143</c:v>
                </c:pt>
                <c:pt idx="2632">
                  <c:v>36144</c:v>
                </c:pt>
                <c:pt idx="2633">
                  <c:v>36145</c:v>
                </c:pt>
                <c:pt idx="2634">
                  <c:v>36146</c:v>
                </c:pt>
                <c:pt idx="2635">
                  <c:v>36147</c:v>
                </c:pt>
                <c:pt idx="2636">
                  <c:v>36148</c:v>
                </c:pt>
                <c:pt idx="2637">
                  <c:v>36149</c:v>
                </c:pt>
                <c:pt idx="2638">
                  <c:v>36150</c:v>
                </c:pt>
                <c:pt idx="2639">
                  <c:v>36151</c:v>
                </c:pt>
                <c:pt idx="2640">
                  <c:v>36152</c:v>
                </c:pt>
                <c:pt idx="2641">
                  <c:v>36153</c:v>
                </c:pt>
                <c:pt idx="2642">
                  <c:v>36154</c:v>
                </c:pt>
                <c:pt idx="2643">
                  <c:v>36155</c:v>
                </c:pt>
                <c:pt idx="2644">
                  <c:v>36156</c:v>
                </c:pt>
                <c:pt idx="2645">
                  <c:v>36157</c:v>
                </c:pt>
                <c:pt idx="2646">
                  <c:v>36158</c:v>
                </c:pt>
                <c:pt idx="2647">
                  <c:v>36159</c:v>
                </c:pt>
                <c:pt idx="2648">
                  <c:v>36160</c:v>
                </c:pt>
                <c:pt idx="2649">
                  <c:v>36161</c:v>
                </c:pt>
                <c:pt idx="2650">
                  <c:v>36162</c:v>
                </c:pt>
                <c:pt idx="2651">
                  <c:v>36163</c:v>
                </c:pt>
                <c:pt idx="2652">
                  <c:v>36164</c:v>
                </c:pt>
                <c:pt idx="2653">
                  <c:v>36165</c:v>
                </c:pt>
                <c:pt idx="2654">
                  <c:v>36166</c:v>
                </c:pt>
                <c:pt idx="2655">
                  <c:v>36167</c:v>
                </c:pt>
                <c:pt idx="2656">
                  <c:v>36168</c:v>
                </c:pt>
                <c:pt idx="2657">
                  <c:v>36169</c:v>
                </c:pt>
                <c:pt idx="2658">
                  <c:v>36170</c:v>
                </c:pt>
                <c:pt idx="2659">
                  <c:v>36171</c:v>
                </c:pt>
                <c:pt idx="2660">
                  <c:v>36172</c:v>
                </c:pt>
                <c:pt idx="2661">
                  <c:v>36173</c:v>
                </c:pt>
                <c:pt idx="2662">
                  <c:v>36174</c:v>
                </c:pt>
                <c:pt idx="2663">
                  <c:v>36175</c:v>
                </c:pt>
                <c:pt idx="2664">
                  <c:v>36176</c:v>
                </c:pt>
                <c:pt idx="2665">
                  <c:v>36177</c:v>
                </c:pt>
                <c:pt idx="2666">
                  <c:v>36178</c:v>
                </c:pt>
                <c:pt idx="2667">
                  <c:v>36179</c:v>
                </c:pt>
                <c:pt idx="2668">
                  <c:v>36180</c:v>
                </c:pt>
                <c:pt idx="2669">
                  <c:v>36181</c:v>
                </c:pt>
                <c:pt idx="2670">
                  <c:v>36182</c:v>
                </c:pt>
                <c:pt idx="2671">
                  <c:v>36183</c:v>
                </c:pt>
                <c:pt idx="2672">
                  <c:v>36184</c:v>
                </c:pt>
                <c:pt idx="2673">
                  <c:v>36185</c:v>
                </c:pt>
                <c:pt idx="2674">
                  <c:v>36186</c:v>
                </c:pt>
                <c:pt idx="2675">
                  <c:v>36187</c:v>
                </c:pt>
                <c:pt idx="2676">
                  <c:v>36188</c:v>
                </c:pt>
                <c:pt idx="2677">
                  <c:v>36189</c:v>
                </c:pt>
                <c:pt idx="2678">
                  <c:v>36190</c:v>
                </c:pt>
                <c:pt idx="2679">
                  <c:v>36191</c:v>
                </c:pt>
                <c:pt idx="2680">
                  <c:v>36192</c:v>
                </c:pt>
                <c:pt idx="2681">
                  <c:v>36193</c:v>
                </c:pt>
                <c:pt idx="2682">
                  <c:v>36194</c:v>
                </c:pt>
                <c:pt idx="2683">
                  <c:v>36195</c:v>
                </c:pt>
                <c:pt idx="2684">
                  <c:v>36196</c:v>
                </c:pt>
                <c:pt idx="2685">
                  <c:v>36197</c:v>
                </c:pt>
                <c:pt idx="2686">
                  <c:v>36198</c:v>
                </c:pt>
                <c:pt idx="2687">
                  <c:v>36199</c:v>
                </c:pt>
                <c:pt idx="2688">
                  <c:v>36200</c:v>
                </c:pt>
                <c:pt idx="2689">
                  <c:v>36201</c:v>
                </c:pt>
                <c:pt idx="2690">
                  <c:v>36202</c:v>
                </c:pt>
                <c:pt idx="2691">
                  <c:v>36203</c:v>
                </c:pt>
                <c:pt idx="2692">
                  <c:v>36204</c:v>
                </c:pt>
                <c:pt idx="2693">
                  <c:v>36205</c:v>
                </c:pt>
                <c:pt idx="2694">
                  <c:v>36206</c:v>
                </c:pt>
                <c:pt idx="2695">
                  <c:v>36207</c:v>
                </c:pt>
                <c:pt idx="2696">
                  <c:v>36208</c:v>
                </c:pt>
                <c:pt idx="2697">
                  <c:v>36209</c:v>
                </c:pt>
                <c:pt idx="2698">
                  <c:v>36210</c:v>
                </c:pt>
                <c:pt idx="2699">
                  <c:v>36211</c:v>
                </c:pt>
                <c:pt idx="2700">
                  <c:v>36212</c:v>
                </c:pt>
                <c:pt idx="2701">
                  <c:v>36213</c:v>
                </c:pt>
                <c:pt idx="2702">
                  <c:v>36214</c:v>
                </c:pt>
                <c:pt idx="2703">
                  <c:v>36215</c:v>
                </c:pt>
                <c:pt idx="2704">
                  <c:v>36216</c:v>
                </c:pt>
                <c:pt idx="2705">
                  <c:v>36217</c:v>
                </c:pt>
                <c:pt idx="2706">
                  <c:v>36218</c:v>
                </c:pt>
                <c:pt idx="2707">
                  <c:v>36219</c:v>
                </c:pt>
                <c:pt idx="2708">
                  <c:v>36220</c:v>
                </c:pt>
                <c:pt idx="2709">
                  <c:v>36221</c:v>
                </c:pt>
                <c:pt idx="2710">
                  <c:v>36222</c:v>
                </c:pt>
                <c:pt idx="2711">
                  <c:v>36223</c:v>
                </c:pt>
                <c:pt idx="2712">
                  <c:v>36224</c:v>
                </c:pt>
                <c:pt idx="2713">
                  <c:v>36225</c:v>
                </c:pt>
                <c:pt idx="2714">
                  <c:v>36226</c:v>
                </c:pt>
                <c:pt idx="2715">
                  <c:v>36227</c:v>
                </c:pt>
                <c:pt idx="2716">
                  <c:v>36228</c:v>
                </c:pt>
                <c:pt idx="2717">
                  <c:v>36229</c:v>
                </c:pt>
                <c:pt idx="2718">
                  <c:v>36230</c:v>
                </c:pt>
                <c:pt idx="2719">
                  <c:v>36231</c:v>
                </c:pt>
                <c:pt idx="2720">
                  <c:v>36232</c:v>
                </c:pt>
                <c:pt idx="2721">
                  <c:v>36233</c:v>
                </c:pt>
                <c:pt idx="2722">
                  <c:v>36234</c:v>
                </c:pt>
                <c:pt idx="2723">
                  <c:v>36235</c:v>
                </c:pt>
                <c:pt idx="2724">
                  <c:v>36236</c:v>
                </c:pt>
                <c:pt idx="2725">
                  <c:v>36237</c:v>
                </c:pt>
                <c:pt idx="2726">
                  <c:v>36238</c:v>
                </c:pt>
                <c:pt idx="2727">
                  <c:v>36239</c:v>
                </c:pt>
                <c:pt idx="2728">
                  <c:v>36240</c:v>
                </c:pt>
                <c:pt idx="2729">
                  <c:v>36241</c:v>
                </c:pt>
                <c:pt idx="2730">
                  <c:v>36242</c:v>
                </c:pt>
                <c:pt idx="2731">
                  <c:v>36243</c:v>
                </c:pt>
                <c:pt idx="2732">
                  <c:v>36244</c:v>
                </c:pt>
                <c:pt idx="2733">
                  <c:v>36245</c:v>
                </c:pt>
                <c:pt idx="2734">
                  <c:v>36246</c:v>
                </c:pt>
                <c:pt idx="2735">
                  <c:v>36247</c:v>
                </c:pt>
                <c:pt idx="2736">
                  <c:v>36248</c:v>
                </c:pt>
                <c:pt idx="2737">
                  <c:v>36249</c:v>
                </c:pt>
                <c:pt idx="2738">
                  <c:v>36250</c:v>
                </c:pt>
                <c:pt idx="2739">
                  <c:v>36251</c:v>
                </c:pt>
                <c:pt idx="2740">
                  <c:v>36252</c:v>
                </c:pt>
                <c:pt idx="2741">
                  <c:v>36253</c:v>
                </c:pt>
                <c:pt idx="2742">
                  <c:v>36254</c:v>
                </c:pt>
                <c:pt idx="2743">
                  <c:v>36255</c:v>
                </c:pt>
                <c:pt idx="2744">
                  <c:v>36256</c:v>
                </c:pt>
                <c:pt idx="2745">
                  <c:v>36257</c:v>
                </c:pt>
                <c:pt idx="2746">
                  <c:v>36258</c:v>
                </c:pt>
                <c:pt idx="2747">
                  <c:v>36259</c:v>
                </c:pt>
                <c:pt idx="2748">
                  <c:v>36260</c:v>
                </c:pt>
                <c:pt idx="2749">
                  <c:v>36261</c:v>
                </c:pt>
                <c:pt idx="2750">
                  <c:v>36262</c:v>
                </c:pt>
                <c:pt idx="2751">
                  <c:v>36263</c:v>
                </c:pt>
                <c:pt idx="2752">
                  <c:v>36264</c:v>
                </c:pt>
                <c:pt idx="2753">
                  <c:v>36265</c:v>
                </c:pt>
                <c:pt idx="2754">
                  <c:v>36266</c:v>
                </c:pt>
                <c:pt idx="2755">
                  <c:v>36267</c:v>
                </c:pt>
                <c:pt idx="2756">
                  <c:v>36268</c:v>
                </c:pt>
                <c:pt idx="2757">
                  <c:v>36269</c:v>
                </c:pt>
                <c:pt idx="2758">
                  <c:v>36270</c:v>
                </c:pt>
                <c:pt idx="2759">
                  <c:v>36271</c:v>
                </c:pt>
                <c:pt idx="2760">
                  <c:v>36272</c:v>
                </c:pt>
                <c:pt idx="2761">
                  <c:v>36273</c:v>
                </c:pt>
                <c:pt idx="2762">
                  <c:v>36274</c:v>
                </c:pt>
                <c:pt idx="2763">
                  <c:v>36275</c:v>
                </c:pt>
                <c:pt idx="2764">
                  <c:v>36276</c:v>
                </c:pt>
                <c:pt idx="2765">
                  <c:v>36277</c:v>
                </c:pt>
                <c:pt idx="2766">
                  <c:v>36278</c:v>
                </c:pt>
                <c:pt idx="2767">
                  <c:v>36279</c:v>
                </c:pt>
                <c:pt idx="2768">
                  <c:v>36280</c:v>
                </c:pt>
                <c:pt idx="2769">
                  <c:v>36281</c:v>
                </c:pt>
                <c:pt idx="2770">
                  <c:v>36282</c:v>
                </c:pt>
                <c:pt idx="2771">
                  <c:v>36283</c:v>
                </c:pt>
                <c:pt idx="2772">
                  <c:v>36284</c:v>
                </c:pt>
                <c:pt idx="2773">
                  <c:v>36285</c:v>
                </c:pt>
                <c:pt idx="2774">
                  <c:v>36286</c:v>
                </c:pt>
                <c:pt idx="2775">
                  <c:v>36287</c:v>
                </c:pt>
                <c:pt idx="2776">
                  <c:v>36288</c:v>
                </c:pt>
                <c:pt idx="2777">
                  <c:v>36289</c:v>
                </c:pt>
                <c:pt idx="2778">
                  <c:v>36290</c:v>
                </c:pt>
                <c:pt idx="2779">
                  <c:v>36291</c:v>
                </c:pt>
                <c:pt idx="2780">
                  <c:v>36292</c:v>
                </c:pt>
                <c:pt idx="2781">
                  <c:v>36293</c:v>
                </c:pt>
                <c:pt idx="2782">
                  <c:v>36294</c:v>
                </c:pt>
                <c:pt idx="2783">
                  <c:v>36295</c:v>
                </c:pt>
                <c:pt idx="2784">
                  <c:v>36296</c:v>
                </c:pt>
                <c:pt idx="2785">
                  <c:v>36297</c:v>
                </c:pt>
                <c:pt idx="2786">
                  <c:v>36298</c:v>
                </c:pt>
                <c:pt idx="2787">
                  <c:v>36299</c:v>
                </c:pt>
                <c:pt idx="2788">
                  <c:v>36300</c:v>
                </c:pt>
                <c:pt idx="2789">
                  <c:v>36301</c:v>
                </c:pt>
                <c:pt idx="2790">
                  <c:v>36302</c:v>
                </c:pt>
                <c:pt idx="2791">
                  <c:v>36303</c:v>
                </c:pt>
                <c:pt idx="2792">
                  <c:v>36304</c:v>
                </c:pt>
                <c:pt idx="2793">
                  <c:v>36305</c:v>
                </c:pt>
                <c:pt idx="2794">
                  <c:v>36306</c:v>
                </c:pt>
                <c:pt idx="2795">
                  <c:v>36307</c:v>
                </c:pt>
                <c:pt idx="2796">
                  <c:v>36308</c:v>
                </c:pt>
                <c:pt idx="2797">
                  <c:v>36309</c:v>
                </c:pt>
                <c:pt idx="2798">
                  <c:v>36310</c:v>
                </c:pt>
                <c:pt idx="2799">
                  <c:v>36311</c:v>
                </c:pt>
                <c:pt idx="2800">
                  <c:v>36312</c:v>
                </c:pt>
                <c:pt idx="2801">
                  <c:v>36313</c:v>
                </c:pt>
                <c:pt idx="2802">
                  <c:v>36314</c:v>
                </c:pt>
                <c:pt idx="2803">
                  <c:v>36315</c:v>
                </c:pt>
                <c:pt idx="2804">
                  <c:v>36316</c:v>
                </c:pt>
                <c:pt idx="2805">
                  <c:v>36317</c:v>
                </c:pt>
                <c:pt idx="2806">
                  <c:v>36318</c:v>
                </c:pt>
                <c:pt idx="2807">
                  <c:v>36319</c:v>
                </c:pt>
                <c:pt idx="2808">
                  <c:v>36320</c:v>
                </c:pt>
                <c:pt idx="2809">
                  <c:v>36321</c:v>
                </c:pt>
                <c:pt idx="2810">
                  <c:v>36322</c:v>
                </c:pt>
                <c:pt idx="2811">
                  <c:v>36323</c:v>
                </c:pt>
                <c:pt idx="2812">
                  <c:v>36324</c:v>
                </c:pt>
                <c:pt idx="2813">
                  <c:v>36325</c:v>
                </c:pt>
                <c:pt idx="2814">
                  <c:v>36326</c:v>
                </c:pt>
                <c:pt idx="2815">
                  <c:v>36327</c:v>
                </c:pt>
                <c:pt idx="2816">
                  <c:v>36328</c:v>
                </c:pt>
                <c:pt idx="2817">
                  <c:v>36329</c:v>
                </c:pt>
                <c:pt idx="2818">
                  <c:v>36330</c:v>
                </c:pt>
                <c:pt idx="2819">
                  <c:v>36331</c:v>
                </c:pt>
                <c:pt idx="2820">
                  <c:v>36332</c:v>
                </c:pt>
                <c:pt idx="2821">
                  <c:v>36333</c:v>
                </c:pt>
                <c:pt idx="2822">
                  <c:v>36334</c:v>
                </c:pt>
                <c:pt idx="2823">
                  <c:v>36335</c:v>
                </c:pt>
                <c:pt idx="2824">
                  <c:v>36336</c:v>
                </c:pt>
                <c:pt idx="2825">
                  <c:v>36337</c:v>
                </c:pt>
                <c:pt idx="2826">
                  <c:v>36338</c:v>
                </c:pt>
                <c:pt idx="2827">
                  <c:v>36339</c:v>
                </c:pt>
                <c:pt idx="2828">
                  <c:v>36340</c:v>
                </c:pt>
                <c:pt idx="2829">
                  <c:v>36341</c:v>
                </c:pt>
                <c:pt idx="2830">
                  <c:v>36342</c:v>
                </c:pt>
                <c:pt idx="2831">
                  <c:v>36343</c:v>
                </c:pt>
                <c:pt idx="2832">
                  <c:v>36344</c:v>
                </c:pt>
                <c:pt idx="2833">
                  <c:v>36345</c:v>
                </c:pt>
                <c:pt idx="2834">
                  <c:v>36346</c:v>
                </c:pt>
                <c:pt idx="2835">
                  <c:v>36347</c:v>
                </c:pt>
                <c:pt idx="2836">
                  <c:v>36348</c:v>
                </c:pt>
                <c:pt idx="2837">
                  <c:v>36349</c:v>
                </c:pt>
                <c:pt idx="2838">
                  <c:v>36350</c:v>
                </c:pt>
                <c:pt idx="2839">
                  <c:v>36351</c:v>
                </c:pt>
                <c:pt idx="2840">
                  <c:v>36352</c:v>
                </c:pt>
                <c:pt idx="2841">
                  <c:v>36353</c:v>
                </c:pt>
                <c:pt idx="2842">
                  <c:v>36354</c:v>
                </c:pt>
                <c:pt idx="2843">
                  <c:v>36355</c:v>
                </c:pt>
                <c:pt idx="2844">
                  <c:v>36356</c:v>
                </c:pt>
                <c:pt idx="2845">
                  <c:v>36357</c:v>
                </c:pt>
                <c:pt idx="2846">
                  <c:v>36358</c:v>
                </c:pt>
                <c:pt idx="2847">
                  <c:v>36359</c:v>
                </c:pt>
                <c:pt idx="2848">
                  <c:v>36360</c:v>
                </c:pt>
                <c:pt idx="2849">
                  <c:v>36361</c:v>
                </c:pt>
                <c:pt idx="2850">
                  <c:v>36362</c:v>
                </c:pt>
                <c:pt idx="2851">
                  <c:v>36363</c:v>
                </c:pt>
                <c:pt idx="2852">
                  <c:v>36364</c:v>
                </c:pt>
                <c:pt idx="2853">
                  <c:v>36365</c:v>
                </c:pt>
                <c:pt idx="2854">
                  <c:v>36366</c:v>
                </c:pt>
                <c:pt idx="2855">
                  <c:v>36367</c:v>
                </c:pt>
                <c:pt idx="2856">
                  <c:v>36368</c:v>
                </c:pt>
                <c:pt idx="2857">
                  <c:v>36369</c:v>
                </c:pt>
                <c:pt idx="2858">
                  <c:v>36370</c:v>
                </c:pt>
                <c:pt idx="2859">
                  <c:v>36371</c:v>
                </c:pt>
                <c:pt idx="2860">
                  <c:v>36372</c:v>
                </c:pt>
                <c:pt idx="2861">
                  <c:v>36373</c:v>
                </c:pt>
                <c:pt idx="2862">
                  <c:v>36374</c:v>
                </c:pt>
                <c:pt idx="2863">
                  <c:v>36375</c:v>
                </c:pt>
                <c:pt idx="2864">
                  <c:v>36376</c:v>
                </c:pt>
                <c:pt idx="2865">
                  <c:v>36377</c:v>
                </c:pt>
                <c:pt idx="2866">
                  <c:v>36378</c:v>
                </c:pt>
                <c:pt idx="2867">
                  <c:v>36379</c:v>
                </c:pt>
                <c:pt idx="2868">
                  <c:v>36380</c:v>
                </c:pt>
                <c:pt idx="2869">
                  <c:v>36381</c:v>
                </c:pt>
                <c:pt idx="2870">
                  <c:v>36382</c:v>
                </c:pt>
                <c:pt idx="2871">
                  <c:v>36383</c:v>
                </c:pt>
                <c:pt idx="2872">
                  <c:v>36384</c:v>
                </c:pt>
                <c:pt idx="2873">
                  <c:v>36385</c:v>
                </c:pt>
                <c:pt idx="2874">
                  <c:v>36386</c:v>
                </c:pt>
                <c:pt idx="2875">
                  <c:v>36387</c:v>
                </c:pt>
                <c:pt idx="2876">
                  <c:v>36388</c:v>
                </c:pt>
                <c:pt idx="2877">
                  <c:v>36389</c:v>
                </c:pt>
                <c:pt idx="2878">
                  <c:v>36390</c:v>
                </c:pt>
                <c:pt idx="2879">
                  <c:v>36391</c:v>
                </c:pt>
                <c:pt idx="2880">
                  <c:v>36392</c:v>
                </c:pt>
                <c:pt idx="2881">
                  <c:v>36393</c:v>
                </c:pt>
                <c:pt idx="2882">
                  <c:v>36394</c:v>
                </c:pt>
                <c:pt idx="2883">
                  <c:v>36395</c:v>
                </c:pt>
                <c:pt idx="2884">
                  <c:v>36396</c:v>
                </c:pt>
                <c:pt idx="2885">
                  <c:v>36397</c:v>
                </c:pt>
                <c:pt idx="2886">
                  <c:v>36398</c:v>
                </c:pt>
                <c:pt idx="2887">
                  <c:v>36399</c:v>
                </c:pt>
                <c:pt idx="2888">
                  <c:v>36400</c:v>
                </c:pt>
                <c:pt idx="2889">
                  <c:v>36401</c:v>
                </c:pt>
                <c:pt idx="2890">
                  <c:v>36402</c:v>
                </c:pt>
                <c:pt idx="2891">
                  <c:v>36403</c:v>
                </c:pt>
                <c:pt idx="2892">
                  <c:v>36404</c:v>
                </c:pt>
                <c:pt idx="2893">
                  <c:v>36405</c:v>
                </c:pt>
                <c:pt idx="2894">
                  <c:v>36406</c:v>
                </c:pt>
                <c:pt idx="2895">
                  <c:v>36407</c:v>
                </c:pt>
                <c:pt idx="2896">
                  <c:v>36408</c:v>
                </c:pt>
                <c:pt idx="2897">
                  <c:v>36409</c:v>
                </c:pt>
                <c:pt idx="2898">
                  <c:v>36410</c:v>
                </c:pt>
                <c:pt idx="2899">
                  <c:v>36411</c:v>
                </c:pt>
                <c:pt idx="2900">
                  <c:v>36412</c:v>
                </c:pt>
                <c:pt idx="2901">
                  <c:v>36413</c:v>
                </c:pt>
                <c:pt idx="2902">
                  <c:v>36414</c:v>
                </c:pt>
                <c:pt idx="2903">
                  <c:v>36415</c:v>
                </c:pt>
                <c:pt idx="2904">
                  <c:v>36416</c:v>
                </c:pt>
                <c:pt idx="2905">
                  <c:v>36417</c:v>
                </c:pt>
                <c:pt idx="2906">
                  <c:v>36418</c:v>
                </c:pt>
                <c:pt idx="2907">
                  <c:v>36419</c:v>
                </c:pt>
                <c:pt idx="2908">
                  <c:v>36420</c:v>
                </c:pt>
                <c:pt idx="2909">
                  <c:v>36421</c:v>
                </c:pt>
                <c:pt idx="2910">
                  <c:v>36422</c:v>
                </c:pt>
                <c:pt idx="2911">
                  <c:v>36423</c:v>
                </c:pt>
                <c:pt idx="2912">
                  <c:v>36424</c:v>
                </c:pt>
                <c:pt idx="2913">
                  <c:v>36425</c:v>
                </c:pt>
                <c:pt idx="2914">
                  <c:v>36426</c:v>
                </c:pt>
                <c:pt idx="2915">
                  <c:v>36427</c:v>
                </c:pt>
                <c:pt idx="2916">
                  <c:v>36428</c:v>
                </c:pt>
                <c:pt idx="2917">
                  <c:v>36429</c:v>
                </c:pt>
                <c:pt idx="2918">
                  <c:v>36430</c:v>
                </c:pt>
                <c:pt idx="2919">
                  <c:v>36431</c:v>
                </c:pt>
                <c:pt idx="2920">
                  <c:v>36432</c:v>
                </c:pt>
                <c:pt idx="2921">
                  <c:v>36433</c:v>
                </c:pt>
                <c:pt idx="2922">
                  <c:v>36434</c:v>
                </c:pt>
                <c:pt idx="2923">
                  <c:v>36435</c:v>
                </c:pt>
                <c:pt idx="2924">
                  <c:v>36436</c:v>
                </c:pt>
                <c:pt idx="2925">
                  <c:v>36437</c:v>
                </c:pt>
                <c:pt idx="2926">
                  <c:v>36438</c:v>
                </c:pt>
                <c:pt idx="2927">
                  <c:v>36439</c:v>
                </c:pt>
                <c:pt idx="2928">
                  <c:v>36440</c:v>
                </c:pt>
                <c:pt idx="2929">
                  <c:v>36441</c:v>
                </c:pt>
                <c:pt idx="2930">
                  <c:v>36442</c:v>
                </c:pt>
                <c:pt idx="2931">
                  <c:v>36443</c:v>
                </c:pt>
                <c:pt idx="2932">
                  <c:v>36444</c:v>
                </c:pt>
                <c:pt idx="2933">
                  <c:v>36445</c:v>
                </c:pt>
                <c:pt idx="2934">
                  <c:v>36446</c:v>
                </c:pt>
                <c:pt idx="2935">
                  <c:v>36447</c:v>
                </c:pt>
                <c:pt idx="2936">
                  <c:v>36448</c:v>
                </c:pt>
                <c:pt idx="2937">
                  <c:v>36449</c:v>
                </c:pt>
                <c:pt idx="2938">
                  <c:v>36450</c:v>
                </c:pt>
                <c:pt idx="2939">
                  <c:v>36451</c:v>
                </c:pt>
                <c:pt idx="2940">
                  <c:v>36452</c:v>
                </c:pt>
                <c:pt idx="2941">
                  <c:v>36453</c:v>
                </c:pt>
                <c:pt idx="2942">
                  <c:v>36454</c:v>
                </c:pt>
                <c:pt idx="2943">
                  <c:v>36455</c:v>
                </c:pt>
                <c:pt idx="2944">
                  <c:v>36456</c:v>
                </c:pt>
                <c:pt idx="2945">
                  <c:v>36457</c:v>
                </c:pt>
                <c:pt idx="2946">
                  <c:v>36458</c:v>
                </c:pt>
                <c:pt idx="2947">
                  <c:v>36459</c:v>
                </c:pt>
                <c:pt idx="2948">
                  <c:v>36460</c:v>
                </c:pt>
                <c:pt idx="2949">
                  <c:v>36461</c:v>
                </c:pt>
                <c:pt idx="2950">
                  <c:v>36462</c:v>
                </c:pt>
                <c:pt idx="2951">
                  <c:v>36463</c:v>
                </c:pt>
                <c:pt idx="2952">
                  <c:v>36464</c:v>
                </c:pt>
                <c:pt idx="2953">
                  <c:v>36465</c:v>
                </c:pt>
                <c:pt idx="2954">
                  <c:v>36466</c:v>
                </c:pt>
                <c:pt idx="2955">
                  <c:v>36467</c:v>
                </c:pt>
                <c:pt idx="2956">
                  <c:v>36468</c:v>
                </c:pt>
                <c:pt idx="2957">
                  <c:v>36469</c:v>
                </c:pt>
                <c:pt idx="2958">
                  <c:v>36470</c:v>
                </c:pt>
                <c:pt idx="2959">
                  <c:v>36471</c:v>
                </c:pt>
                <c:pt idx="2960">
                  <c:v>36472</c:v>
                </c:pt>
                <c:pt idx="2961">
                  <c:v>36473</c:v>
                </c:pt>
                <c:pt idx="2962">
                  <c:v>36474</c:v>
                </c:pt>
                <c:pt idx="2963">
                  <c:v>36475</c:v>
                </c:pt>
                <c:pt idx="2964">
                  <c:v>36476</c:v>
                </c:pt>
                <c:pt idx="2965">
                  <c:v>36477</c:v>
                </c:pt>
                <c:pt idx="2966">
                  <c:v>36478</c:v>
                </c:pt>
                <c:pt idx="2967">
                  <c:v>36479</c:v>
                </c:pt>
                <c:pt idx="2968">
                  <c:v>36480</c:v>
                </c:pt>
                <c:pt idx="2969">
                  <c:v>36481</c:v>
                </c:pt>
                <c:pt idx="2970">
                  <c:v>36482</c:v>
                </c:pt>
                <c:pt idx="2971">
                  <c:v>36483</c:v>
                </c:pt>
                <c:pt idx="2972">
                  <c:v>36484</c:v>
                </c:pt>
                <c:pt idx="2973">
                  <c:v>36485</c:v>
                </c:pt>
                <c:pt idx="2974">
                  <c:v>36486</c:v>
                </c:pt>
                <c:pt idx="2975">
                  <c:v>36487</c:v>
                </c:pt>
                <c:pt idx="2976">
                  <c:v>36488</c:v>
                </c:pt>
                <c:pt idx="2977">
                  <c:v>36489</c:v>
                </c:pt>
                <c:pt idx="2978">
                  <c:v>36490</c:v>
                </c:pt>
                <c:pt idx="2979">
                  <c:v>36491</c:v>
                </c:pt>
                <c:pt idx="2980">
                  <c:v>36492</c:v>
                </c:pt>
                <c:pt idx="2981">
                  <c:v>36493</c:v>
                </c:pt>
                <c:pt idx="2982">
                  <c:v>36494</c:v>
                </c:pt>
                <c:pt idx="2983">
                  <c:v>36495</c:v>
                </c:pt>
                <c:pt idx="2984">
                  <c:v>36496</c:v>
                </c:pt>
                <c:pt idx="2985">
                  <c:v>36497</c:v>
                </c:pt>
                <c:pt idx="2986">
                  <c:v>36498</c:v>
                </c:pt>
                <c:pt idx="2987">
                  <c:v>36499</c:v>
                </c:pt>
                <c:pt idx="2988">
                  <c:v>36500</c:v>
                </c:pt>
                <c:pt idx="2989">
                  <c:v>36501</c:v>
                </c:pt>
                <c:pt idx="2990">
                  <c:v>36502</c:v>
                </c:pt>
                <c:pt idx="2991">
                  <c:v>36503</c:v>
                </c:pt>
                <c:pt idx="2992">
                  <c:v>36504</c:v>
                </c:pt>
                <c:pt idx="2993">
                  <c:v>36505</c:v>
                </c:pt>
                <c:pt idx="2994">
                  <c:v>36506</c:v>
                </c:pt>
                <c:pt idx="2995">
                  <c:v>36507</c:v>
                </c:pt>
                <c:pt idx="2996">
                  <c:v>36508</c:v>
                </c:pt>
                <c:pt idx="2997">
                  <c:v>36509</c:v>
                </c:pt>
                <c:pt idx="2998">
                  <c:v>36510</c:v>
                </c:pt>
                <c:pt idx="2999">
                  <c:v>36511</c:v>
                </c:pt>
                <c:pt idx="3000">
                  <c:v>36512</c:v>
                </c:pt>
                <c:pt idx="3001">
                  <c:v>36513</c:v>
                </c:pt>
                <c:pt idx="3002">
                  <c:v>36514</c:v>
                </c:pt>
                <c:pt idx="3003">
                  <c:v>36515</c:v>
                </c:pt>
                <c:pt idx="3004">
                  <c:v>36516</c:v>
                </c:pt>
                <c:pt idx="3005">
                  <c:v>36517</c:v>
                </c:pt>
                <c:pt idx="3006">
                  <c:v>36518</c:v>
                </c:pt>
                <c:pt idx="3007">
                  <c:v>36519</c:v>
                </c:pt>
                <c:pt idx="3008">
                  <c:v>36520</c:v>
                </c:pt>
                <c:pt idx="3009">
                  <c:v>36521</c:v>
                </c:pt>
                <c:pt idx="3010">
                  <c:v>36522</c:v>
                </c:pt>
                <c:pt idx="3011">
                  <c:v>36523</c:v>
                </c:pt>
                <c:pt idx="3012">
                  <c:v>36524</c:v>
                </c:pt>
                <c:pt idx="3013">
                  <c:v>36525</c:v>
                </c:pt>
                <c:pt idx="3014">
                  <c:v>36526</c:v>
                </c:pt>
                <c:pt idx="3015">
                  <c:v>36527</c:v>
                </c:pt>
                <c:pt idx="3016">
                  <c:v>36528</c:v>
                </c:pt>
                <c:pt idx="3017">
                  <c:v>36529</c:v>
                </c:pt>
                <c:pt idx="3018">
                  <c:v>36530</c:v>
                </c:pt>
                <c:pt idx="3019">
                  <c:v>36531</c:v>
                </c:pt>
                <c:pt idx="3020">
                  <c:v>36532</c:v>
                </c:pt>
                <c:pt idx="3021">
                  <c:v>36533</c:v>
                </c:pt>
                <c:pt idx="3022">
                  <c:v>36534</c:v>
                </c:pt>
                <c:pt idx="3023">
                  <c:v>36535</c:v>
                </c:pt>
                <c:pt idx="3024">
                  <c:v>36536</c:v>
                </c:pt>
                <c:pt idx="3025">
                  <c:v>36537</c:v>
                </c:pt>
                <c:pt idx="3026">
                  <c:v>36538</c:v>
                </c:pt>
                <c:pt idx="3027">
                  <c:v>36539</c:v>
                </c:pt>
                <c:pt idx="3028">
                  <c:v>36540</c:v>
                </c:pt>
                <c:pt idx="3029">
                  <c:v>36541</c:v>
                </c:pt>
                <c:pt idx="3030">
                  <c:v>36542</c:v>
                </c:pt>
                <c:pt idx="3031">
                  <c:v>36543</c:v>
                </c:pt>
                <c:pt idx="3032">
                  <c:v>36544</c:v>
                </c:pt>
                <c:pt idx="3033">
                  <c:v>36545</c:v>
                </c:pt>
                <c:pt idx="3034">
                  <c:v>36546</c:v>
                </c:pt>
                <c:pt idx="3035">
                  <c:v>36547</c:v>
                </c:pt>
                <c:pt idx="3036">
                  <c:v>36548</c:v>
                </c:pt>
                <c:pt idx="3037">
                  <c:v>36549</c:v>
                </c:pt>
                <c:pt idx="3038">
                  <c:v>36550</c:v>
                </c:pt>
                <c:pt idx="3039">
                  <c:v>36551</c:v>
                </c:pt>
                <c:pt idx="3040">
                  <c:v>36552</c:v>
                </c:pt>
                <c:pt idx="3041">
                  <c:v>36553</c:v>
                </c:pt>
                <c:pt idx="3042">
                  <c:v>36554</c:v>
                </c:pt>
                <c:pt idx="3043">
                  <c:v>36555</c:v>
                </c:pt>
                <c:pt idx="3044">
                  <c:v>36556</c:v>
                </c:pt>
                <c:pt idx="3045">
                  <c:v>36557</c:v>
                </c:pt>
                <c:pt idx="3046">
                  <c:v>36558</c:v>
                </c:pt>
                <c:pt idx="3047">
                  <c:v>36559</c:v>
                </c:pt>
                <c:pt idx="3048">
                  <c:v>36560</c:v>
                </c:pt>
                <c:pt idx="3049">
                  <c:v>36561</c:v>
                </c:pt>
                <c:pt idx="3050">
                  <c:v>36562</c:v>
                </c:pt>
                <c:pt idx="3051">
                  <c:v>36563</c:v>
                </c:pt>
                <c:pt idx="3052">
                  <c:v>36564</c:v>
                </c:pt>
                <c:pt idx="3053">
                  <c:v>36565</c:v>
                </c:pt>
                <c:pt idx="3054">
                  <c:v>36566</c:v>
                </c:pt>
                <c:pt idx="3055">
                  <c:v>36567</c:v>
                </c:pt>
                <c:pt idx="3056">
                  <c:v>36568</c:v>
                </c:pt>
                <c:pt idx="3057">
                  <c:v>36569</c:v>
                </c:pt>
                <c:pt idx="3058">
                  <c:v>36570</c:v>
                </c:pt>
                <c:pt idx="3059">
                  <c:v>36571</c:v>
                </c:pt>
                <c:pt idx="3060">
                  <c:v>36572</c:v>
                </c:pt>
                <c:pt idx="3061">
                  <c:v>36573</c:v>
                </c:pt>
                <c:pt idx="3062">
                  <c:v>36574</c:v>
                </c:pt>
                <c:pt idx="3063">
                  <c:v>36575</c:v>
                </c:pt>
                <c:pt idx="3064">
                  <c:v>36576</c:v>
                </c:pt>
                <c:pt idx="3065">
                  <c:v>36577</c:v>
                </c:pt>
                <c:pt idx="3066">
                  <c:v>36578</c:v>
                </c:pt>
                <c:pt idx="3067">
                  <c:v>36579</c:v>
                </c:pt>
                <c:pt idx="3068">
                  <c:v>36580</c:v>
                </c:pt>
                <c:pt idx="3069">
                  <c:v>36581</c:v>
                </c:pt>
                <c:pt idx="3070">
                  <c:v>36582</c:v>
                </c:pt>
                <c:pt idx="3071">
                  <c:v>36583</c:v>
                </c:pt>
                <c:pt idx="3072">
                  <c:v>36584</c:v>
                </c:pt>
                <c:pt idx="3073">
                  <c:v>36585</c:v>
                </c:pt>
                <c:pt idx="3074">
                  <c:v>36586</c:v>
                </c:pt>
                <c:pt idx="3075">
                  <c:v>36587</c:v>
                </c:pt>
                <c:pt idx="3076">
                  <c:v>36588</c:v>
                </c:pt>
                <c:pt idx="3077">
                  <c:v>36589</c:v>
                </c:pt>
                <c:pt idx="3078">
                  <c:v>36590</c:v>
                </c:pt>
                <c:pt idx="3079">
                  <c:v>36591</c:v>
                </c:pt>
                <c:pt idx="3080">
                  <c:v>36592</c:v>
                </c:pt>
                <c:pt idx="3081">
                  <c:v>36593</c:v>
                </c:pt>
                <c:pt idx="3082">
                  <c:v>36594</c:v>
                </c:pt>
                <c:pt idx="3083">
                  <c:v>36595</c:v>
                </c:pt>
                <c:pt idx="3084">
                  <c:v>36596</c:v>
                </c:pt>
                <c:pt idx="3085">
                  <c:v>36597</c:v>
                </c:pt>
                <c:pt idx="3086">
                  <c:v>36598</c:v>
                </c:pt>
                <c:pt idx="3087">
                  <c:v>36599</c:v>
                </c:pt>
                <c:pt idx="3088">
                  <c:v>36600</c:v>
                </c:pt>
                <c:pt idx="3089">
                  <c:v>36601</c:v>
                </c:pt>
                <c:pt idx="3090">
                  <c:v>36602</c:v>
                </c:pt>
                <c:pt idx="3091">
                  <c:v>36603</c:v>
                </c:pt>
                <c:pt idx="3092">
                  <c:v>36604</c:v>
                </c:pt>
                <c:pt idx="3093">
                  <c:v>36605</c:v>
                </c:pt>
                <c:pt idx="3094">
                  <c:v>36606</c:v>
                </c:pt>
                <c:pt idx="3095">
                  <c:v>36607</c:v>
                </c:pt>
                <c:pt idx="3096">
                  <c:v>36608</c:v>
                </c:pt>
                <c:pt idx="3097">
                  <c:v>36609</c:v>
                </c:pt>
                <c:pt idx="3098">
                  <c:v>36610</c:v>
                </c:pt>
                <c:pt idx="3099">
                  <c:v>36611</c:v>
                </c:pt>
                <c:pt idx="3100">
                  <c:v>36612</c:v>
                </c:pt>
                <c:pt idx="3101">
                  <c:v>36613</c:v>
                </c:pt>
                <c:pt idx="3102">
                  <c:v>36614</c:v>
                </c:pt>
                <c:pt idx="3103">
                  <c:v>36615</c:v>
                </c:pt>
                <c:pt idx="3104">
                  <c:v>36616</c:v>
                </c:pt>
                <c:pt idx="3105">
                  <c:v>36617</c:v>
                </c:pt>
                <c:pt idx="3106">
                  <c:v>36618</c:v>
                </c:pt>
                <c:pt idx="3107">
                  <c:v>36619</c:v>
                </c:pt>
                <c:pt idx="3108">
                  <c:v>36620</c:v>
                </c:pt>
                <c:pt idx="3109">
                  <c:v>36621</c:v>
                </c:pt>
                <c:pt idx="3110">
                  <c:v>36622</c:v>
                </c:pt>
                <c:pt idx="3111">
                  <c:v>36623</c:v>
                </c:pt>
                <c:pt idx="3112">
                  <c:v>36624</c:v>
                </c:pt>
                <c:pt idx="3113">
                  <c:v>36625</c:v>
                </c:pt>
                <c:pt idx="3114">
                  <c:v>36626</c:v>
                </c:pt>
                <c:pt idx="3115">
                  <c:v>36627</c:v>
                </c:pt>
                <c:pt idx="3116">
                  <c:v>36628</c:v>
                </c:pt>
                <c:pt idx="3117">
                  <c:v>36629</c:v>
                </c:pt>
                <c:pt idx="3118">
                  <c:v>36630</c:v>
                </c:pt>
                <c:pt idx="3119">
                  <c:v>36631</c:v>
                </c:pt>
                <c:pt idx="3120">
                  <c:v>36632</c:v>
                </c:pt>
                <c:pt idx="3121">
                  <c:v>36633</c:v>
                </c:pt>
                <c:pt idx="3122">
                  <c:v>36634</c:v>
                </c:pt>
                <c:pt idx="3123">
                  <c:v>36635</c:v>
                </c:pt>
                <c:pt idx="3124">
                  <c:v>36636</c:v>
                </c:pt>
                <c:pt idx="3125">
                  <c:v>36637</c:v>
                </c:pt>
                <c:pt idx="3126">
                  <c:v>36638</c:v>
                </c:pt>
                <c:pt idx="3127">
                  <c:v>36639</c:v>
                </c:pt>
                <c:pt idx="3128">
                  <c:v>36640</c:v>
                </c:pt>
                <c:pt idx="3129">
                  <c:v>36641</c:v>
                </c:pt>
                <c:pt idx="3130">
                  <c:v>36642</c:v>
                </c:pt>
                <c:pt idx="3131">
                  <c:v>36643</c:v>
                </c:pt>
                <c:pt idx="3132">
                  <c:v>36644</c:v>
                </c:pt>
                <c:pt idx="3133">
                  <c:v>36645</c:v>
                </c:pt>
                <c:pt idx="3134">
                  <c:v>36646</c:v>
                </c:pt>
                <c:pt idx="3135">
                  <c:v>36647</c:v>
                </c:pt>
                <c:pt idx="3136">
                  <c:v>36648</c:v>
                </c:pt>
                <c:pt idx="3137">
                  <c:v>36649</c:v>
                </c:pt>
                <c:pt idx="3138">
                  <c:v>36650</c:v>
                </c:pt>
                <c:pt idx="3139">
                  <c:v>36651</c:v>
                </c:pt>
                <c:pt idx="3140">
                  <c:v>36652</c:v>
                </c:pt>
                <c:pt idx="3141">
                  <c:v>36653</c:v>
                </c:pt>
                <c:pt idx="3142">
                  <c:v>36654</c:v>
                </c:pt>
                <c:pt idx="3143">
                  <c:v>36655</c:v>
                </c:pt>
                <c:pt idx="3144">
                  <c:v>36656</c:v>
                </c:pt>
                <c:pt idx="3145">
                  <c:v>36657</c:v>
                </c:pt>
                <c:pt idx="3146">
                  <c:v>36658</c:v>
                </c:pt>
                <c:pt idx="3147">
                  <c:v>36659</c:v>
                </c:pt>
                <c:pt idx="3148">
                  <c:v>36660</c:v>
                </c:pt>
                <c:pt idx="3149">
                  <c:v>36661</c:v>
                </c:pt>
                <c:pt idx="3150">
                  <c:v>36662</c:v>
                </c:pt>
                <c:pt idx="3151">
                  <c:v>36663</c:v>
                </c:pt>
                <c:pt idx="3152">
                  <c:v>36664</c:v>
                </c:pt>
                <c:pt idx="3153">
                  <c:v>36665</c:v>
                </c:pt>
                <c:pt idx="3154">
                  <c:v>36666</c:v>
                </c:pt>
                <c:pt idx="3155">
                  <c:v>36667</c:v>
                </c:pt>
                <c:pt idx="3156">
                  <c:v>36668</c:v>
                </c:pt>
                <c:pt idx="3157">
                  <c:v>36669</c:v>
                </c:pt>
                <c:pt idx="3158">
                  <c:v>36670</c:v>
                </c:pt>
                <c:pt idx="3159">
                  <c:v>36671</c:v>
                </c:pt>
                <c:pt idx="3160">
                  <c:v>36672</c:v>
                </c:pt>
                <c:pt idx="3161">
                  <c:v>36673</c:v>
                </c:pt>
                <c:pt idx="3162">
                  <c:v>36674</c:v>
                </c:pt>
                <c:pt idx="3163">
                  <c:v>36675</c:v>
                </c:pt>
                <c:pt idx="3164">
                  <c:v>36676</c:v>
                </c:pt>
                <c:pt idx="3165">
                  <c:v>36677</c:v>
                </c:pt>
                <c:pt idx="3166">
                  <c:v>36678</c:v>
                </c:pt>
                <c:pt idx="3167">
                  <c:v>36679</c:v>
                </c:pt>
                <c:pt idx="3168">
                  <c:v>36680</c:v>
                </c:pt>
                <c:pt idx="3169">
                  <c:v>36681</c:v>
                </c:pt>
                <c:pt idx="3170">
                  <c:v>36682</c:v>
                </c:pt>
                <c:pt idx="3171">
                  <c:v>36683</c:v>
                </c:pt>
                <c:pt idx="3172">
                  <c:v>36684</c:v>
                </c:pt>
                <c:pt idx="3173">
                  <c:v>36685</c:v>
                </c:pt>
                <c:pt idx="3174">
                  <c:v>36686</c:v>
                </c:pt>
                <c:pt idx="3175">
                  <c:v>36687</c:v>
                </c:pt>
                <c:pt idx="3176">
                  <c:v>36688</c:v>
                </c:pt>
                <c:pt idx="3177">
                  <c:v>36689</c:v>
                </c:pt>
                <c:pt idx="3178">
                  <c:v>36690</c:v>
                </c:pt>
                <c:pt idx="3179">
                  <c:v>36691</c:v>
                </c:pt>
                <c:pt idx="3180">
                  <c:v>36692</c:v>
                </c:pt>
                <c:pt idx="3181">
                  <c:v>36693</c:v>
                </c:pt>
                <c:pt idx="3182">
                  <c:v>36694</c:v>
                </c:pt>
                <c:pt idx="3183">
                  <c:v>36695</c:v>
                </c:pt>
                <c:pt idx="3184">
                  <c:v>36696</c:v>
                </c:pt>
                <c:pt idx="3185">
                  <c:v>36697</c:v>
                </c:pt>
                <c:pt idx="3186">
                  <c:v>36698</c:v>
                </c:pt>
                <c:pt idx="3187">
                  <c:v>36699</c:v>
                </c:pt>
                <c:pt idx="3188">
                  <c:v>36700</c:v>
                </c:pt>
                <c:pt idx="3189">
                  <c:v>36701</c:v>
                </c:pt>
                <c:pt idx="3190">
                  <c:v>36702</c:v>
                </c:pt>
                <c:pt idx="3191">
                  <c:v>36703</c:v>
                </c:pt>
                <c:pt idx="3192">
                  <c:v>36704</c:v>
                </c:pt>
                <c:pt idx="3193">
                  <c:v>36705</c:v>
                </c:pt>
                <c:pt idx="3194">
                  <c:v>36706</c:v>
                </c:pt>
                <c:pt idx="3195">
                  <c:v>36707</c:v>
                </c:pt>
                <c:pt idx="3196">
                  <c:v>36708</c:v>
                </c:pt>
                <c:pt idx="3197">
                  <c:v>36709</c:v>
                </c:pt>
                <c:pt idx="3198">
                  <c:v>36710</c:v>
                </c:pt>
                <c:pt idx="3199">
                  <c:v>36711</c:v>
                </c:pt>
                <c:pt idx="3200">
                  <c:v>36712</c:v>
                </c:pt>
                <c:pt idx="3201">
                  <c:v>36713</c:v>
                </c:pt>
                <c:pt idx="3202">
                  <c:v>36714</c:v>
                </c:pt>
                <c:pt idx="3203">
                  <c:v>36715</c:v>
                </c:pt>
                <c:pt idx="3204">
                  <c:v>36716</c:v>
                </c:pt>
                <c:pt idx="3205">
                  <c:v>36717</c:v>
                </c:pt>
                <c:pt idx="3206">
                  <c:v>36718</c:v>
                </c:pt>
                <c:pt idx="3207">
                  <c:v>36719</c:v>
                </c:pt>
                <c:pt idx="3208">
                  <c:v>36720</c:v>
                </c:pt>
                <c:pt idx="3209">
                  <c:v>36721</c:v>
                </c:pt>
                <c:pt idx="3210">
                  <c:v>36722</c:v>
                </c:pt>
                <c:pt idx="3211">
                  <c:v>36723</c:v>
                </c:pt>
                <c:pt idx="3212">
                  <c:v>36724</c:v>
                </c:pt>
                <c:pt idx="3213">
                  <c:v>36725</c:v>
                </c:pt>
                <c:pt idx="3214">
                  <c:v>36726</c:v>
                </c:pt>
                <c:pt idx="3215">
                  <c:v>36727</c:v>
                </c:pt>
                <c:pt idx="3216">
                  <c:v>36728</c:v>
                </c:pt>
                <c:pt idx="3217">
                  <c:v>36729</c:v>
                </c:pt>
                <c:pt idx="3218">
                  <c:v>36730</c:v>
                </c:pt>
                <c:pt idx="3219">
                  <c:v>36731</c:v>
                </c:pt>
                <c:pt idx="3220">
                  <c:v>36732</c:v>
                </c:pt>
                <c:pt idx="3221">
                  <c:v>36733</c:v>
                </c:pt>
                <c:pt idx="3222">
                  <c:v>36734</c:v>
                </c:pt>
                <c:pt idx="3223">
                  <c:v>36735</c:v>
                </c:pt>
                <c:pt idx="3224">
                  <c:v>36736</c:v>
                </c:pt>
                <c:pt idx="3225">
                  <c:v>36737</c:v>
                </c:pt>
                <c:pt idx="3226">
                  <c:v>36738</c:v>
                </c:pt>
                <c:pt idx="3227">
                  <c:v>36739</c:v>
                </c:pt>
                <c:pt idx="3228">
                  <c:v>36740</c:v>
                </c:pt>
                <c:pt idx="3229">
                  <c:v>36741</c:v>
                </c:pt>
                <c:pt idx="3230">
                  <c:v>36742</c:v>
                </c:pt>
                <c:pt idx="3231">
                  <c:v>36743</c:v>
                </c:pt>
                <c:pt idx="3232">
                  <c:v>36744</c:v>
                </c:pt>
                <c:pt idx="3233">
                  <c:v>36745</c:v>
                </c:pt>
                <c:pt idx="3234">
                  <c:v>36746</c:v>
                </c:pt>
                <c:pt idx="3235">
                  <c:v>36747</c:v>
                </c:pt>
                <c:pt idx="3236">
                  <c:v>36748</c:v>
                </c:pt>
                <c:pt idx="3237">
                  <c:v>36749</c:v>
                </c:pt>
                <c:pt idx="3238">
                  <c:v>36750</c:v>
                </c:pt>
                <c:pt idx="3239">
                  <c:v>36751</c:v>
                </c:pt>
                <c:pt idx="3240">
                  <c:v>36752</c:v>
                </c:pt>
                <c:pt idx="3241">
                  <c:v>36753</c:v>
                </c:pt>
                <c:pt idx="3242">
                  <c:v>36754</c:v>
                </c:pt>
                <c:pt idx="3243">
                  <c:v>36755</c:v>
                </c:pt>
                <c:pt idx="3244">
                  <c:v>36756</c:v>
                </c:pt>
                <c:pt idx="3245">
                  <c:v>36757</c:v>
                </c:pt>
                <c:pt idx="3246">
                  <c:v>36758</c:v>
                </c:pt>
                <c:pt idx="3247">
                  <c:v>36759</c:v>
                </c:pt>
                <c:pt idx="3248">
                  <c:v>36760</c:v>
                </c:pt>
                <c:pt idx="3249">
                  <c:v>36761</c:v>
                </c:pt>
                <c:pt idx="3250">
                  <c:v>36762</c:v>
                </c:pt>
                <c:pt idx="3251">
                  <c:v>36763</c:v>
                </c:pt>
                <c:pt idx="3252">
                  <c:v>36764</c:v>
                </c:pt>
                <c:pt idx="3253">
                  <c:v>36765</c:v>
                </c:pt>
                <c:pt idx="3254">
                  <c:v>36766</c:v>
                </c:pt>
                <c:pt idx="3255">
                  <c:v>36767</c:v>
                </c:pt>
                <c:pt idx="3256">
                  <c:v>36768</c:v>
                </c:pt>
                <c:pt idx="3257">
                  <c:v>36769</c:v>
                </c:pt>
                <c:pt idx="3258">
                  <c:v>36770</c:v>
                </c:pt>
                <c:pt idx="3259">
                  <c:v>36771</c:v>
                </c:pt>
                <c:pt idx="3260">
                  <c:v>36772</c:v>
                </c:pt>
                <c:pt idx="3261">
                  <c:v>36773</c:v>
                </c:pt>
                <c:pt idx="3262">
                  <c:v>36774</c:v>
                </c:pt>
                <c:pt idx="3263">
                  <c:v>36775</c:v>
                </c:pt>
                <c:pt idx="3264">
                  <c:v>36776</c:v>
                </c:pt>
                <c:pt idx="3265">
                  <c:v>36777</c:v>
                </c:pt>
                <c:pt idx="3266">
                  <c:v>36778</c:v>
                </c:pt>
                <c:pt idx="3267">
                  <c:v>36779</c:v>
                </c:pt>
                <c:pt idx="3268">
                  <c:v>36780</c:v>
                </c:pt>
                <c:pt idx="3269">
                  <c:v>36781</c:v>
                </c:pt>
                <c:pt idx="3270">
                  <c:v>36782</c:v>
                </c:pt>
                <c:pt idx="3271">
                  <c:v>36783</c:v>
                </c:pt>
                <c:pt idx="3272">
                  <c:v>36784</c:v>
                </c:pt>
                <c:pt idx="3273">
                  <c:v>36785</c:v>
                </c:pt>
                <c:pt idx="3274">
                  <c:v>36786</c:v>
                </c:pt>
                <c:pt idx="3275">
                  <c:v>36787</c:v>
                </c:pt>
                <c:pt idx="3276">
                  <c:v>36788</c:v>
                </c:pt>
                <c:pt idx="3277">
                  <c:v>36789</c:v>
                </c:pt>
                <c:pt idx="3278">
                  <c:v>36790</c:v>
                </c:pt>
                <c:pt idx="3279">
                  <c:v>36791</c:v>
                </c:pt>
                <c:pt idx="3280">
                  <c:v>36792</c:v>
                </c:pt>
                <c:pt idx="3281">
                  <c:v>36793</c:v>
                </c:pt>
                <c:pt idx="3282">
                  <c:v>36794</c:v>
                </c:pt>
                <c:pt idx="3283">
                  <c:v>36795</c:v>
                </c:pt>
                <c:pt idx="3284">
                  <c:v>36796</c:v>
                </c:pt>
                <c:pt idx="3285">
                  <c:v>36797</c:v>
                </c:pt>
                <c:pt idx="3286">
                  <c:v>36798</c:v>
                </c:pt>
                <c:pt idx="3287">
                  <c:v>36799</c:v>
                </c:pt>
                <c:pt idx="3288">
                  <c:v>36800</c:v>
                </c:pt>
                <c:pt idx="3289">
                  <c:v>36801</c:v>
                </c:pt>
                <c:pt idx="3290">
                  <c:v>36802</c:v>
                </c:pt>
                <c:pt idx="3291">
                  <c:v>36803</c:v>
                </c:pt>
                <c:pt idx="3292">
                  <c:v>36804</c:v>
                </c:pt>
                <c:pt idx="3293">
                  <c:v>36805</c:v>
                </c:pt>
                <c:pt idx="3294">
                  <c:v>36806</c:v>
                </c:pt>
                <c:pt idx="3295">
                  <c:v>36807</c:v>
                </c:pt>
                <c:pt idx="3296">
                  <c:v>36808</c:v>
                </c:pt>
                <c:pt idx="3297">
                  <c:v>36809</c:v>
                </c:pt>
                <c:pt idx="3298">
                  <c:v>36810</c:v>
                </c:pt>
                <c:pt idx="3299">
                  <c:v>36811</c:v>
                </c:pt>
                <c:pt idx="3300">
                  <c:v>36812</c:v>
                </c:pt>
                <c:pt idx="3301">
                  <c:v>36813</c:v>
                </c:pt>
                <c:pt idx="3302">
                  <c:v>36814</c:v>
                </c:pt>
                <c:pt idx="3303">
                  <c:v>36815</c:v>
                </c:pt>
                <c:pt idx="3304">
                  <c:v>36816</c:v>
                </c:pt>
                <c:pt idx="3305">
                  <c:v>36817</c:v>
                </c:pt>
                <c:pt idx="3306">
                  <c:v>36818</c:v>
                </c:pt>
                <c:pt idx="3307">
                  <c:v>36819</c:v>
                </c:pt>
                <c:pt idx="3308">
                  <c:v>36820</c:v>
                </c:pt>
                <c:pt idx="3309">
                  <c:v>36821</c:v>
                </c:pt>
                <c:pt idx="3310">
                  <c:v>36822</c:v>
                </c:pt>
                <c:pt idx="3311">
                  <c:v>36823</c:v>
                </c:pt>
                <c:pt idx="3312">
                  <c:v>36824</c:v>
                </c:pt>
                <c:pt idx="3313">
                  <c:v>36825</c:v>
                </c:pt>
                <c:pt idx="3314">
                  <c:v>36826</c:v>
                </c:pt>
                <c:pt idx="3315">
                  <c:v>36827</c:v>
                </c:pt>
                <c:pt idx="3316">
                  <c:v>36828</c:v>
                </c:pt>
                <c:pt idx="3317">
                  <c:v>36829</c:v>
                </c:pt>
                <c:pt idx="3318">
                  <c:v>36830</c:v>
                </c:pt>
                <c:pt idx="3319">
                  <c:v>36831</c:v>
                </c:pt>
                <c:pt idx="3320">
                  <c:v>36832</c:v>
                </c:pt>
                <c:pt idx="3321">
                  <c:v>36833</c:v>
                </c:pt>
                <c:pt idx="3322">
                  <c:v>36834</c:v>
                </c:pt>
                <c:pt idx="3323">
                  <c:v>36835</c:v>
                </c:pt>
                <c:pt idx="3324">
                  <c:v>36836</c:v>
                </c:pt>
                <c:pt idx="3325">
                  <c:v>36837</c:v>
                </c:pt>
                <c:pt idx="3326">
                  <c:v>36838</c:v>
                </c:pt>
                <c:pt idx="3327">
                  <c:v>36839</c:v>
                </c:pt>
                <c:pt idx="3328">
                  <c:v>36840</c:v>
                </c:pt>
                <c:pt idx="3329">
                  <c:v>36841</c:v>
                </c:pt>
                <c:pt idx="3330">
                  <c:v>36842</c:v>
                </c:pt>
                <c:pt idx="3331">
                  <c:v>36843</c:v>
                </c:pt>
                <c:pt idx="3332">
                  <c:v>36844</c:v>
                </c:pt>
                <c:pt idx="3333">
                  <c:v>36845</c:v>
                </c:pt>
                <c:pt idx="3334">
                  <c:v>36846</c:v>
                </c:pt>
                <c:pt idx="3335">
                  <c:v>36847</c:v>
                </c:pt>
                <c:pt idx="3336">
                  <c:v>36848</c:v>
                </c:pt>
                <c:pt idx="3337">
                  <c:v>36849</c:v>
                </c:pt>
                <c:pt idx="3338">
                  <c:v>36850</c:v>
                </c:pt>
                <c:pt idx="3339">
                  <c:v>36851</c:v>
                </c:pt>
                <c:pt idx="3340">
                  <c:v>36852</c:v>
                </c:pt>
                <c:pt idx="3341">
                  <c:v>36853</c:v>
                </c:pt>
                <c:pt idx="3342">
                  <c:v>36854</c:v>
                </c:pt>
                <c:pt idx="3343">
                  <c:v>36855</c:v>
                </c:pt>
                <c:pt idx="3344">
                  <c:v>36856</c:v>
                </c:pt>
                <c:pt idx="3345">
                  <c:v>36857</c:v>
                </c:pt>
                <c:pt idx="3346">
                  <c:v>36858</c:v>
                </c:pt>
                <c:pt idx="3347">
                  <c:v>36859</c:v>
                </c:pt>
                <c:pt idx="3348">
                  <c:v>36860</c:v>
                </c:pt>
                <c:pt idx="3349">
                  <c:v>36861</c:v>
                </c:pt>
                <c:pt idx="3350">
                  <c:v>36862</c:v>
                </c:pt>
                <c:pt idx="3351">
                  <c:v>36863</c:v>
                </c:pt>
                <c:pt idx="3352">
                  <c:v>36864</c:v>
                </c:pt>
                <c:pt idx="3353">
                  <c:v>36865</c:v>
                </c:pt>
                <c:pt idx="3354">
                  <c:v>36866</c:v>
                </c:pt>
                <c:pt idx="3355">
                  <c:v>36867</c:v>
                </c:pt>
                <c:pt idx="3356">
                  <c:v>36868</c:v>
                </c:pt>
                <c:pt idx="3357">
                  <c:v>36869</c:v>
                </c:pt>
                <c:pt idx="3358">
                  <c:v>36870</c:v>
                </c:pt>
                <c:pt idx="3359">
                  <c:v>36871</c:v>
                </c:pt>
                <c:pt idx="3360">
                  <c:v>36872</c:v>
                </c:pt>
                <c:pt idx="3361">
                  <c:v>36873</c:v>
                </c:pt>
                <c:pt idx="3362">
                  <c:v>36874</c:v>
                </c:pt>
                <c:pt idx="3363">
                  <c:v>36875</c:v>
                </c:pt>
                <c:pt idx="3364">
                  <c:v>36876</c:v>
                </c:pt>
                <c:pt idx="3365">
                  <c:v>36877</c:v>
                </c:pt>
                <c:pt idx="3366">
                  <c:v>36878</c:v>
                </c:pt>
                <c:pt idx="3367">
                  <c:v>36879</c:v>
                </c:pt>
                <c:pt idx="3368">
                  <c:v>36880</c:v>
                </c:pt>
                <c:pt idx="3369">
                  <c:v>36881</c:v>
                </c:pt>
                <c:pt idx="3370">
                  <c:v>36882</c:v>
                </c:pt>
                <c:pt idx="3371">
                  <c:v>36883</c:v>
                </c:pt>
                <c:pt idx="3372">
                  <c:v>36884</c:v>
                </c:pt>
                <c:pt idx="3373">
                  <c:v>36885</c:v>
                </c:pt>
                <c:pt idx="3374">
                  <c:v>36886</c:v>
                </c:pt>
                <c:pt idx="3375">
                  <c:v>36887</c:v>
                </c:pt>
                <c:pt idx="3376">
                  <c:v>36888</c:v>
                </c:pt>
                <c:pt idx="3377">
                  <c:v>36889</c:v>
                </c:pt>
                <c:pt idx="3378">
                  <c:v>36890</c:v>
                </c:pt>
                <c:pt idx="3379">
                  <c:v>36891</c:v>
                </c:pt>
                <c:pt idx="3380">
                  <c:v>36892</c:v>
                </c:pt>
                <c:pt idx="3381">
                  <c:v>36893</c:v>
                </c:pt>
                <c:pt idx="3382">
                  <c:v>36894</c:v>
                </c:pt>
                <c:pt idx="3383">
                  <c:v>36895</c:v>
                </c:pt>
                <c:pt idx="3384">
                  <c:v>36896</c:v>
                </c:pt>
                <c:pt idx="3385">
                  <c:v>36897</c:v>
                </c:pt>
                <c:pt idx="3386">
                  <c:v>36898</c:v>
                </c:pt>
                <c:pt idx="3387">
                  <c:v>36899</c:v>
                </c:pt>
                <c:pt idx="3388">
                  <c:v>36900</c:v>
                </c:pt>
                <c:pt idx="3389">
                  <c:v>36901</c:v>
                </c:pt>
                <c:pt idx="3390">
                  <c:v>36902</c:v>
                </c:pt>
                <c:pt idx="3391">
                  <c:v>36903</c:v>
                </c:pt>
                <c:pt idx="3392">
                  <c:v>36904</c:v>
                </c:pt>
                <c:pt idx="3393">
                  <c:v>36905</c:v>
                </c:pt>
                <c:pt idx="3394">
                  <c:v>36906</c:v>
                </c:pt>
                <c:pt idx="3395">
                  <c:v>36907</c:v>
                </c:pt>
                <c:pt idx="3396">
                  <c:v>36908</c:v>
                </c:pt>
                <c:pt idx="3397">
                  <c:v>36909</c:v>
                </c:pt>
                <c:pt idx="3398">
                  <c:v>36910</c:v>
                </c:pt>
                <c:pt idx="3399">
                  <c:v>36911</c:v>
                </c:pt>
                <c:pt idx="3400">
                  <c:v>36912</c:v>
                </c:pt>
                <c:pt idx="3401">
                  <c:v>36913</c:v>
                </c:pt>
                <c:pt idx="3402">
                  <c:v>36914</c:v>
                </c:pt>
                <c:pt idx="3403">
                  <c:v>36915</c:v>
                </c:pt>
                <c:pt idx="3404">
                  <c:v>36916</c:v>
                </c:pt>
                <c:pt idx="3405">
                  <c:v>36917</c:v>
                </c:pt>
                <c:pt idx="3406">
                  <c:v>36918</c:v>
                </c:pt>
                <c:pt idx="3407">
                  <c:v>36919</c:v>
                </c:pt>
                <c:pt idx="3408">
                  <c:v>36920</c:v>
                </c:pt>
                <c:pt idx="3409">
                  <c:v>36921</c:v>
                </c:pt>
                <c:pt idx="3410">
                  <c:v>36922</c:v>
                </c:pt>
                <c:pt idx="3411">
                  <c:v>36923</c:v>
                </c:pt>
                <c:pt idx="3412">
                  <c:v>36924</c:v>
                </c:pt>
                <c:pt idx="3413">
                  <c:v>36925</c:v>
                </c:pt>
                <c:pt idx="3414">
                  <c:v>36926</c:v>
                </c:pt>
                <c:pt idx="3415">
                  <c:v>36927</c:v>
                </c:pt>
                <c:pt idx="3416">
                  <c:v>36928</c:v>
                </c:pt>
                <c:pt idx="3417">
                  <c:v>36929</c:v>
                </c:pt>
                <c:pt idx="3418">
                  <c:v>36930</c:v>
                </c:pt>
                <c:pt idx="3419">
                  <c:v>36931</c:v>
                </c:pt>
                <c:pt idx="3420">
                  <c:v>36932</c:v>
                </c:pt>
                <c:pt idx="3421">
                  <c:v>36933</c:v>
                </c:pt>
                <c:pt idx="3422">
                  <c:v>36934</c:v>
                </c:pt>
                <c:pt idx="3423">
                  <c:v>36935</c:v>
                </c:pt>
                <c:pt idx="3424">
                  <c:v>36936</c:v>
                </c:pt>
                <c:pt idx="3425">
                  <c:v>36937</c:v>
                </c:pt>
                <c:pt idx="3426">
                  <c:v>36938</c:v>
                </c:pt>
                <c:pt idx="3427">
                  <c:v>36939</c:v>
                </c:pt>
                <c:pt idx="3428">
                  <c:v>36940</c:v>
                </c:pt>
                <c:pt idx="3429">
                  <c:v>36941</c:v>
                </c:pt>
                <c:pt idx="3430">
                  <c:v>36942</c:v>
                </c:pt>
                <c:pt idx="3431">
                  <c:v>36943</c:v>
                </c:pt>
                <c:pt idx="3432">
                  <c:v>36944</c:v>
                </c:pt>
                <c:pt idx="3433">
                  <c:v>36945</c:v>
                </c:pt>
                <c:pt idx="3434">
                  <c:v>36946</c:v>
                </c:pt>
                <c:pt idx="3435">
                  <c:v>36947</c:v>
                </c:pt>
                <c:pt idx="3436">
                  <c:v>36948</c:v>
                </c:pt>
                <c:pt idx="3437">
                  <c:v>36949</c:v>
                </c:pt>
                <c:pt idx="3438">
                  <c:v>36950</c:v>
                </c:pt>
                <c:pt idx="3439">
                  <c:v>36951</c:v>
                </c:pt>
                <c:pt idx="3440">
                  <c:v>36952</c:v>
                </c:pt>
                <c:pt idx="3441">
                  <c:v>36953</c:v>
                </c:pt>
                <c:pt idx="3442">
                  <c:v>36954</c:v>
                </c:pt>
                <c:pt idx="3443">
                  <c:v>36955</c:v>
                </c:pt>
                <c:pt idx="3444">
                  <c:v>36956</c:v>
                </c:pt>
                <c:pt idx="3445">
                  <c:v>36957</c:v>
                </c:pt>
                <c:pt idx="3446">
                  <c:v>36958</c:v>
                </c:pt>
                <c:pt idx="3447">
                  <c:v>36959</c:v>
                </c:pt>
                <c:pt idx="3448">
                  <c:v>36960</c:v>
                </c:pt>
                <c:pt idx="3449">
                  <c:v>36961</c:v>
                </c:pt>
                <c:pt idx="3450">
                  <c:v>36962</c:v>
                </c:pt>
                <c:pt idx="3451">
                  <c:v>36963</c:v>
                </c:pt>
                <c:pt idx="3452">
                  <c:v>36964</c:v>
                </c:pt>
                <c:pt idx="3453">
                  <c:v>36965</c:v>
                </c:pt>
                <c:pt idx="3454">
                  <c:v>36966</c:v>
                </c:pt>
                <c:pt idx="3455">
                  <c:v>36967</c:v>
                </c:pt>
                <c:pt idx="3456">
                  <c:v>36968</c:v>
                </c:pt>
                <c:pt idx="3457">
                  <c:v>36969</c:v>
                </c:pt>
                <c:pt idx="3458">
                  <c:v>36970</c:v>
                </c:pt>
                <c:pt idx="3459">
                  <c:v>36971</c:v>
                </c:pt>
                <c:pt idx="3460">
                  <c:v>36972</c:v>
                </c:pt>
                <c:pt idx="3461">
                  <c:v>36973</c:v>
                </c:pt>
                <c:pt idx="3462">
                  <c:v>36974</c:v>
                </c:pt>
                <c:pt idx="3463">
                  <c:v>36975</c:v>
                </c:pt>
                <c:pt idx="3464">
                  <c:v>36976</c:v>
                </c:pt>
                <c:pt idx="3465">
                  <c:v>36977</c:v>
                </c:pt>
                <c:pt idx="3466">
                  <c:v>36978</c:v>
                </c:pt>
                <c:pt idx="3467">
                  <c:v>36979</c:v>
                </c:pt>
                <c:pt idx="3468">
                  <c:v>36980</c:v>
                </c:pt>
                <c:pt idx="3469">
                  <c:v>36981</c:v>
                </c:pt>
                <c:pt idx="3470">
                  <c:v>36982</c:v>
                </c:pt>
                <c:pt idx="3471">
                  <c:v>36983</c:v>
                </c:pt>
                <c:pt idx="3472">
                  <c:v>36984</c:v>
                </c:pt>
                <c:pt idx="3473">
                  <c:v>36985</c:v>
                </c:pt>
                <c:pt idx="3474">
                  <c:v>36986</c:v>
                </c:pt>
                <c:pt idx="3475">
                  <c:v>36987</c:v>
                </c:pt>
                <c:pt idx="3476">
                  <c:v>36988</c:v>
                </c:pt>
                <c:pt idx="3477">
                  <c:v>36989</c:v>
                </c:pt>
                <c:pt idx="3478">
                  <c:v>36990</c:v>
                </c:pt>
                <c:pt idx="3479">
                  <c:v>36991</c:v>
                </c:pt>
                <c:pt idx="3480">
                  <c:v>36992</c:v>
                </c:pt>
                <c:pt idx="3481">
                  <c:v>36993</c:v>
                </c:pt>
                <c:pt idx="3482">
                  <c:v>36994</c:v>
                </c:pt>
                <c:pt idx="3483">
                  <c:v>36995</c:v>
                </c:pt>
                <c:pt idx="3484">
                  <c:v>36996</c:v>
                </c:pt>
                <c:pt idx="3485">
                  <c:v>36997</c:v>
                </c:pt>
                <c:pt idx="3486">
                  <c:v>36998</c:v>
                </c:pt>
                <c:pt idx="3487">
                  <c:v>36999</c:v>
                </c:pt>
                <c:pt idx="3488">
                  <c:v>37000</c:v>
                </c:pt>
                <c:pt idx="3489">
                  <c:v>37001</c:v>
                </c:pt>
                <c:pt idx="3490">
                  <c:v>37002</c:v>
                </c:pt>
                <c:pt idx="3491">
                  <c:v>37003</c:v>
                </c:pt>
                <c:pt idx="3492">
                  <c:v>37004</c:v>
                </c:pt>
                <c:pt idx="3493">
                  <c:v>37005</c:v>
                </c:pt>
                <c:pt idx="3494">
                  <c:v>37006</c:v>
                </c:pt>
                <c:pt idx="3495">
                  <c:v>37007</c:v>
                </c:pt>
                <c:pt idx="3496">
                  <c:v>37008</c:v>
                </c:pt>
                <c:pt idx="3497">
                  <c:v>37009</c:v>
                </c:pt>
                <c:pt idx="3498">
                  <c:v>37010</c:v>
                </c:pt>
                <c:pt idx="3499">
                  <c:v>37011</c:v>
                </c:pt>
                <c:pt idx="3500">
                  <c:v>37012</c:v>
                </c:pt>
                <c:pt idx="3501">
                  <c:v>37013</c:v>
                </c:pt>
                <c:pt idx="3502">
                  <c:v>37014</c:v>
                </c:pt>
                <c:pt idx="3503">
                  <c:v>37015</c:v>
                </c:pt>
                <c:pt idx="3504">
                  <c:v>37016</c:v>
                </c:pt>
                <c:pt idx="3505">
                  <c:v>37017</c:v>
                </c:pt>
                <c:pt idx="3506">
                  <c:v>37018</c:v>
                </c:pt>
                <c:pt idx="3507">
                  <c:v>37019</c:v>
                </c:pt>
                <c:pt idx="3508">
                  <c:v>37020</c:v>
                </c:pt>
                <c:pt idx="3509">
                  <c:v>37021</c:v>
                </c:pt>
                <c:pt idx="3510">
                  <c:v>37022</c:v>
                </c:pt>
                <c:pt idx="3511">
                  <c:v>37023</c:v>
                </c:pt>
                <c:pt idx="3512">
                  <c:v>37024</c:v>
                </c:pt>
                <c:pt idx="3513">
                  <c:v>37025</c:v>
                </c:pt>
                <c:pt idx="3514">
                  <c:v>37026</c:v>
                </c:pt>
                <c:pt idx="3515">
                  <c:v>37027</c:v>
                </c:pt>
                <c:pt idx="3516">
                  <c:v>37028</c:v>
                </c:pt>
                <c:pt idx="3517">
                  <c:v>37029</c:v>
                </c:pt>
                <c:pt idx="3518">
                  <c:v>37030</c:v>
                </c:pt>
                <c:pt idx="3519">
                  <c:v>37031</c:v>
                </c:pt>
                <c:pt idx="3520">
                  <c:v>37032</c:v>
                </c:pt>
                <c:pt idx="3521">
                  <c:v>37033</c:v>
                </c:pt>
                <c:pt idx="3522">
                  <c:v>37034</c:v>
                </c:pt>
                <c:pt idx="3523">
                  <c:v>37035</c:v>
                </c:pt>
                <c:pt idx="3524">
                  <c:v>37036</c:v>
                </c:pt>
                <c:pt idx="3525">
                  <c:v>37037</c:v>
                </c:pt>
                <c:pt idx="3526">
                  <c:v>37038</c:v>
                </c:pt>
                <c:pt idx="3527">
                  <c:v>37039</c:v>
                </c:pt>
                <c:pt idx="3528">
                  <c:v>37040</c:v>
                </c:pt>
                <c:pt idx="3529">
                  <c:v>37041</c:v>
                </c:pt>
                <c:pt idx="3530">
                  <c:v>37042</c:v>
                </c:pt>
                <c:pt idx="3531">
                  <c:v>37043</c:v>
                </c:pt>
                <c:pt idx="3532">
                  <c:v>37044</c:v>
                </c:pt>
                <c:pt idx="3533">
                  <c:v>37045</c:v>
                </c:pt>
                <c:pt idx="3534">
                  <c:v>37046</c:v>
                </c:pt>
                <c:pt idx="3535">
                  <c:v>37047</c:v>
                </c:pt>
                <c:pt idx="3536">
                  <c:v>37048</c:v>
                </c:pt>
                <c:pt idx="3537">
                  <c:v>37049</c:v>
                </c:pt>
                <c:pt idx="3538">
                  <c:v>37050</c:v>
                </c:pt>
                <c:pt idx="3539">
                  <c:v>37051</c:v>
                </c:pt>
                <c:pt idx="3540">
                  <c:v>37052</c:v>
                </c:pt>
                <c:pt idx="3541">
                  <c:v>37053</c:v>
                </c:pt>
                <c:pt idx="3542">
                  <c:v>37054</c:v>
                </c:pt>
                <c:pt idx="3543">
                  <c:v>37055</c:v>
                </c:pt>
                <c:pt idx="3544">
                  <c:v>37056</c:v>
                </c:pt>
                <c:pt idx="3545">
                  <c:v>37057</c:v>
                </c:pt>
                <c:pt idx="3546">
                  <c:v>37058</c:v>
                </c:pt>
                <c:pt idx="3547">
                  <c:v>37059</c:v>
                </c:pt>
                <c:pt idx="3548">
                  <c:v>37060</c:v>
                </c:pt>
                <c:pt idx="3549">
                  <c:v>37061</c:v>
                </c:pt>
                <c:pt idx="3550">
                  <c:v>37062</c:v>
                </c:pt>
                <c:pt idx="3551">
                  <c:v>37063</c:v>
                </c:pt>
                <c:pt idx="3552">
                  <c:v>37064</c:v>
                </c:pt>
                <c:pt idx="3553">
                  <c:v>37065</c:v>
                </c:pt>
                <c:pt idx="3554">
                  <c:v>37066</c:v>
                </c:pt>
                <c:pt idx="3555">
                  <c:v>37067</c:v>
                </c:pt>
                <c:pt idx="3556">
                  <c:v>37068</c:v>
                </c:pt>
                <c:pt idx="3557">
                  <c:v>37069</c:v>
                </c:pt>
                <c:pt idx="3558">
                  <c:v>37070</c:v>
                </c:pt>
                <c:pt idx="3559">
                  <c:v>37071</c:v>
                </c:pt>
                <c:pt idx="3560">
                  <c:v>37072</c:v>
                </c:pt>
                <c:pt idx="3561">
                  <c:v>37073</c:v>
                </c:pt>
                <c:pt idx="3562">
                  <c:v>37074</c:v>
                </c:pt>
                <c:pt idx="3563">
                  <c:v>37075</c:v>
                </c:pt>
                <c:pt idx="3564">
                  <c:v>37076</c:v>
                </c:pt>
                <c:pt idx="3565">
                  <c:v>37077</c:v>
                </c:pt>
                <c:pt idx="3566">
                  <c:v>37078</c:v>
                </c:pt>
                <c:pt idx="3567">
                  <c:v>37079</c:v>
                </c:pt>
                <c:pt idx="3568">
                  <c:v>37080</c:v>
                </c:pt>
                <c:pt idx="3569">
                  <c:v>37081</c:v>
                </c:pt>
                <c:pt idx="3570">
                  <c:v>37082</c:v>
                </c:pt>
                <c:pt idx="3571">
                  <c:v>37083</c:v>
                </c:pt>
                <c:pt idx="3572">
                  <c:v>37084</c:v>
                </c:pt>
                <c:pt idx="3573">
                  <c:v>37085</c:v>
                </c:pt>
                <c:pt idx="3574">
                  <c:v>37086</c:v>
                </c:pt>
                <c:pt idx="3575">
                  <c:v>37087</c:v>
                </c:pt>
                <c:pt idx="3576">
                  <c:v>37088</c:v>
                </c:pt>
                <c:pt idx="3577">
                  <c:v>37089</c:v>
                </c:pt>
                <c:pt idx="3578">
                  <c:v>37090</c:v>
                </c:pt>
                <c:pt idx="3579">
                  <c:v>37091</c:v>
                </c:pt>
                <c:pt idx="3580">
                  <c:v>37092</c:v>
                </c:pt>
                <c:pt idx="3581">
                  <c:v>37093</c:v>
                </c:pt>
                <c:pt idx="3582">
                  <c:v>37094</c:v>
                </c:pt>
                <c:pt idx="3583">
                  <c:v>37095</c:v>
                </c:pt>
                <c:pt idx="3584">
                  <c:v>37096</c:v>
                </c:pt>
                <c:pt idx="3585">
                  <c:v>37097</c:v>
                </c:pt>
                <c:pt idx="3586">
                  <c:v>37098</c:v>
                </c:pt>
                <c:pt idx="3587">
                  <c:v>37099</c:v>
                </c:pt>
                <c:pt idx="3588">
                  <c:v>37100</c:v>
                </c:pt>
                <c:pt idx="3589">
                  <c:v>37101</c:v>
                </c:pt>
                <c:pt idx="3590">
                  <c:v>37102</c:v>
                </c:pt>
                <c:pt idx="3591">
                  <c:v>37103</c:v>
                </c:pt>
                <c:pt idx="3592">
                  <c:v>37104</c:v>
                </c:pt>
                <c:pt idx="3593">
                  <c:v>37105</c:v>
                </c:pt>
                <c:pt idx="3594">
                  <c:v>37106</c:v>
                </c:pt>
                <c:pt idx="3595">
                  <c:v>37107</c:v>
                </c:pt>
                <c:pt idx="3596">
                  <c:v>37108</c:v>
                </c:pt>
                <c:pt idx="3597">
                  <c:v>37109</c:v>
                </c:pt>
                <c:pt idx="3598">
                  <c:v>37110</c:v>
                </c:pt>
                <c:pt idx="3599">
                  <c:v>37111</c:v>
                </c:pt>
                <c:pt idx="3600">
                  <c:v>37112</c:v>
                </c:pt>
                <c:pt idx="3601">
                  <c:v>37113</c:v>
                </c:pt>
                <c:pt idx="3602">
                  <c:v>37114</c:v>
                </c:pt>
                <c:pt idx="3603">
                  <c:v>37115</c:v>
                </c:pt>
                <c:pt idx="3604">
                  <c:v>37116</c:v>
                </c:pt>
                <c:pt idx="3605">
                  <c:v>37117</c:v>
                </c:pt>
                <c:pt idx="3606">
                  <c:v>37118</c:v>
                </c:pt>
                <c:pt idx="3607">
                  <c:v>37119</c:v>
                </c:pt>
                <c:pt idx="3608">
                  <c:v>37120</c:v>
                </c:pt>
                <c:pt idx="3609">
                  <c:v>37121</c:v>
                </c:pt>
                <c:pt idx="3610">
                  <c:v>37122</c:v>
                </c:pt>
                <c:pt idx="3611">
                  <c:v>37123</c:v>
                </c:pt>
                <c:pt idx="3612">
                  <c:v>37124</c:v>
                </c:pt>
                <c:pt idx="3613">
                  <c:v>37125</c:v>
                </c:pt>
                <c:pt idx="3614">
                  <c:v>37126</c:v>
                </c:pt>
                <c:pt idx="3615">
                  <c:v>37127</c:v>
                </c:pt>
                <c:pt idx="3616">
                  <c:v>37128</c:v>
                </c:pt>
                <c:pt idx="3617">
                  <c:v>37129</c:v>
                </c:pt>
                <c:pt idx="3618">
                  <c:v>37130</c:v>
                </c:pt>
                <c:pt idx="3619">
                  <c:v>37131</c:v>
                </c:pt>
                <c:pt idx="3620">
                  <c:v>37132</c:v>
                </c:pt>
                <c:pt idx="3621">
                  <c:v>37133</c:v>
                </c:pt>
                <c:pt idx="3622">
                  <c:v>37134</c:v>
                </c:pt>
                <c:pt idx="3623">
                  <c:v>37135</c:v>
                </c:pt>
                <c:pt idx="3624">
                  <c:v>37136</c:v>
                </c:pt>
                <c:pt idx="3625">
                  <c:v>37137</c:v>
                </c:pt>
                <c:pt idx="3626">
                  <c:v>37138</c:v>
                </c:pt>
                <c:pt idx="3627">
                  <c:v>37139</c:v>
                </c:pt>
                <c:pt idx="3628">
                  <c:v>37140</c:v>
                </c:pt>
                <c:pt idx="3629">
                  <c:v>37141</c:v>
                </c:pt>
                <c:pt idx="3630">
                  <c:v>37142</c:v>
                </c:pt>
                <c:pt idx="3631">
                  <c:v>37143</c:v>
                </c:pt>
                <c:pt idx="3632">
                  <c:v>37144</c:v>
                </c:pt>
                <c:pt idx="3633">
                  <c:v>37145</c:v>
                </c:pt>
                <c:pt idx="3634">
                  <c:v>37146</c:v>
                </c:pt>
                <c:pt idx="3635">
                  <c:v>37147</c:v>
                </c:pt>
                <c:pt idx="3636">
                  <c:v>37148</c:v>
                </c:pt>
                <c:pt idx="3637">
                  <c:v>37149</c:v>
                </c:pt>
                <c:pt idx="3638">
                  <c:v>37150</c:v>
                </c:pt>
                <c:pt idx="3639">
                  <c:v>37151</c:v>
                </c:pt>
                <c:pt idx="3640">
                  <c:v>37152</c:v>
                </c:pt>
                <c:pt idx="3641">
                  <c:v>37153</c:v>
                </c:pt>
                <c:pt idx="3642">
                  <c:v>37154</c:v>
                </c:pt>
                <c:pt idx="3643">
                  <c:v>37155</c:v>
                </c:pt>
                <c:pt idx="3644">
                  <c:v>37156</c:v>
                </c:pt>
                <c:pt idx="3645">
                  <c:v>37157</c:v>
                </c:pt>
                <c:pt idx="3646">
                  <c:v>37158</c:v>
                </c:pt>
                <c:pt idx="3647">
                  <c:v>37159</c:v>
                </c:pt>
                <c:pt idx="3648">
                  <c:v>37160</c:v>
                </c:pt>
                <c:pt idx="3649">
                  <c:v>37161</c:v>
                </c:pt>
                <c:pt idx="3650">
                  <c:v>37162</c:v>
                </c:pt>
                <c:pt idx="3651">
                  <c:v>37163</c:v>
                </c:pt>
                <c:pt idx="3652">
                  <c:v>37164</c:v>
                </c:pt>
                <c:pt idx="3653">
                  <c:v>37165</c:v>
                </c:pt>
                <c:pt idx="3654">
                  <c:v>37166</c:v>
                </c:pt>
                <c:pt idx="3655">
                  <c:v>37167</c:v>
                </c:pt>
                <c:pt idx="3656">
                  <c:v>37168</c:v>
                </c:pt>
                <c:pt idx="3657">
                  <c:v>37169</c:v>
                </c:pt>
                <c:pt idx="3658">
                  <c:v>37170</c:v>
                </c:pt>
                <c:pt idx="3659">
                  <c:v>37171</c:v>
                </c:pt>
                <c:pt idx="3660">
                  <c:v>37172</c:v>
                </c:pt>
                <c:pt idx="3661">
                  <c:v>37173</c:v>
                </c:pt>
                <c:pt idx="3662">
                  <c:v>37174</c:v>
                </c:pt>
                <c:pt idx="3663">
                  <c:v>37175</c:v>
                </c:pt>
                <c:pt idx="3664">
                  <c:v>37176</c:v>
                </c:pt>
                <c:pt idx="3665">
                  <c:v>37177</c:v>
                </c:pt>
                <c:pt idx="3666">
                  <c:v>37178</c:v>
                </c:pt>
                <c:pt idx="3667">
                  <c:v>37179</c:v>
                </c:pt>
                <c:pt idx="3668">
                  <c:v>37180</c:v>
                </c:pt>
                <c:pt idx="3669">
                  <c:v>37181</c:v>
                </c:pt>
                <c:pt idx="3670">
                  <c:v>37182</c:v>
                </c:pt>
                <c:pt idx="3671">
                  <c:v>37183</c:v>
                </c:pt>
                <c:pt idx="3672">
                  <c:v>37184</c:v>
                </c:pt>
                <c:pt idx="3673">
                  <c:v>37185</c:v>
                </c:pt>
                <c:pt idx="3674">
                  <c:v>37186</c:v>
                </c:pt>
                <c:pt idx="3675">
                  <c:v>37187</c:v>
                </c:pt>
                <c:pt idx="3676">
                  <c:v>37188</c:v>
                </c:pt>
                <c:pt idx="3677">
                  <c:v>37189</c:v>
                </c:pt>
                <c:pt idx="3678">
                  <c:v>37190</c:v>
                </c:pt>
                <c:pt idx="3679">
                  <c:v>37191</c:v>
                </c:pt>
                <c:pt idx="3680">
                  <c:v>37192</c:v>
                </c:pt>
                <c:pt idx="3681">
                  <c:v>37193</c:v>
                </c:pt>
                <c:pt idx="3682">
                  <c:v>37194</c:v>
                </c:pt>
                <c:pt idx="3683">
                  <c:v>37195</c:v>
                </c:pt>
                <c:pt idx="3684">
                  <c:v>37196</c:v>
                </c:pt>
                <c:pt idx="3685">
                  <c:v>37197</c:v>
                </c:pt>
                <c:pt idx="3686">
                  <c:v>37198</c:v>
                </c:pt>
                <c:pt idx="3687">
                  <c:v>37199</c:v>
                </c:pt>
                <c:pt idx="3688">
                  <c:v>37200</c:v>
                </c:pt>
                <c:pt idx="3689">
                  <c:v>37201</c:v>
                </c:pt>
                <c:pt idx="3690">
                  <c:v>37202</c:v>
                </c:pt>
                <c:pt idx="3691">
                  <c:v>37203</c:v>
                </c:pt>
                <c:pt idx="3692">
                  <c:v>37204</c:v>
                </c:pt>
                <c:pt idx="3693">
                  <c:v>37205</c:v>
                </c:pt>
                <c:pt idx="3694">
                  <c:v>37206</c:v>
                </c:pt>
                <c:pt idx="3695">
                  <c:v>37207</c:v>
                </c:pt>
                <c:pt idx="3696">
                  <c:v>37208</c:v>
                </c:pt>
                <c:pt idx="3697">
                  <c:v>37209</c:v>
                </c:pt>
                <c:pt idx="3698">
                  <c:v>37210</c:v>
                </c:pt>
                <c:pt idx="3699">
                  <c:v>37211</c:v>
                </c:pt>
                <c:pt idx="3700">
                  <c:v>37212</c:v>
                </c:pt>
                <c:pt idx="3701">
                  <c:v>37213</c:v>
                </c:pt>
                <c:pt idx="3702">
                  <c:v>37214</c:v>
                </c:pt>
                <c:pt idx="3703">
                  <c:v>37215</c:v>
                </c:pt>
                <c:pt idx="3704">
                  <c:v>37216</c:v>
                </c:pt>
                <c:pt idx="3705">
                  <c:v>37217</c:v>
                </c:pt>
                <c:pt idx="3706">
                  <c:v>37218</c:v>
                </c:pt>
                <c:pt idx="3707">
                  <c:v>37219</c:v>
                </c:pt>
                <c:pt idx="3708">
                  <c:v>37220</c:v>
                </c:pt>
                <c:pt idx="3709">
                  <c:v>37221</c:v>
                </c:pt>
                <c:pt idx="3710">
                  <c:v>37222</c:v>
                </c:pt>
                <c:pt idx="3711">
                  <c:v>37223</c:v>
                </c:pt>
                <c:pt idx="3712">
                  <c:v>37224</c:v>
                </c:pt>
                <c:pt idx="3713">
                  <c:v>37225</c:v>
                </c:pt>
                <c:pt idx="3714">
                  <c:v>37226</c:v>
                </c:pt>
                <c:pt idx="3715">
                  <c:v>37227</c:v>
                </c:pt>
                <c:pt idx="3716">
                  <c:v>37228</c:v>
                </c:pt>
                <c:pt idx="3717">
                  <c:v>37229</c:v>
                </c:pt>
                <c:pt idx="3718">
                  <c:v>37230</c:v>
                </c:pt>
                <c:pt idx="3719">
                  <c:v>37231</c:v>
                </c:pt>
                <c:pt idx="3720">
                  <c:v>37232</c:v>
                </c:pt>
                <c:pt idx="3721">
                  <c:v>37233</c:v>
                </c:pt>
                <c:pt idx="3722">
                  <c:v>37234</c:v>
                </c:pt>
                <c:pt idx="3723">
                  <c:v>37235</c:v>
                </c:pt>
                <c:pt idx="3724">
                  <c:v>37236</c:v>
                </c:pt>
                <c:pt idx="3725">
                  <c:v>37237</c:v>
                </c:pt>
                <c:pt idx="3726">
                  <c:v>37238</c:v>
                </c:pt>
                <c:pt idx="3727">
                  <c:v>37239</c:v>
                </c:pt>
                <c:pt idx="3728">
                  <c:v>37240</c:v>
                </c:pt>
                <c:pt idx="3729">
                  <c:v>37241</c:v>
                </c:pt>
                <c:pt idx="3730">
                  <c:v>37242</c:v>
                </c:pt>
                <c:pt idx="3731">
                  <c:v>37243</c:v>
                </c:pt>
                <c:pt idx="3732">
                  <c:v>37244</c:v>
                </c:pt>
                <c:pt idx="3733">
                  <c:v>37245</c:v>
                </c:pt>
                <c:pt idx="3734">
                  <c:v>37246</c:v>
                </c:pt>
                <c:pt idx="3735">
                  <c:v>37247</c:v>
                </c:pt>
                <c:pt idx="3736">
                  <c:v>37248</c:v>
                </c:pt>
                <c:pt idx="3737">
                  <c:v>37249</c:v>
                </c:pt>
                <c:pt idx="3738">
                  <c:v>37250</c:v>
                </c:pt>
                <c:pt idx="3739">
                  <c:v>37251</c:v>
                </c:pt>
                <c:pt idx="3740">
                  <c:v>37252</c:v>
                </c:pt>
                <c:pt idx="3741">
                  <c:v>37253</c:v>
                </c:pt>
                <c:pt idx="3742">
                  <c:v>37254</c:v>
                </c:pt>
                <c:pt idx="3743">
                  <c:v>37255</c:v>
                </c:pt>
                <c:pt idx="3744">
                  <c:v>37256</c:v>
                </c:pt>
                <c:pt idx="3745">
                  <c:v>37257</c:v>
                </c:pt>
                <c:pt idx="3746">
                  <c:v>37258</c:v>
                </c:pt>
                <c:pt idx="3747">
                  <c:v>37259</c:v>
                </c:pt>
                <c:pt idx="3748">
                  <c:v>37260</c:v>
                </c:pt>
                <c:pt idx="3749">
                  <c:v>37261</c:v>
                </c:pt>
                <c:pt idx="3750">
                  <c:v>37262</c:v>
                </c:pt>
                <c:pt idx="3751">
                  <c:v>37263</c:v>
                </c:pt>
                <c:pt idx="3752">
                  <c:v>37264</c:v>
                </c:pt>
                <c:pt idx="3753">
                  <c:v>37265</c:v>
                </c:pt>
                <c:pt idx="3754">
                  <c:v>37266</c:v>
                </c:pt>
                <c:pt idx="3755">
                  <c:v>37267</c:v>
                </c:pt>
                <c:pt idx="3756">
                  <c:v>37268</c:v>
                </c:pt>
                <c:pt idx="3757">
                  <c:v>37269</c:v>
                </c:pt>
                <c:pt idx="3758">
                  <c:v>37270</c:v>
                </c:pt>
                <c:pt idx="3759">
                  <c:v>37271</c:v>
                </c:pt>
                <c:pt idx="3760">
                  <c:v>37272</c:v>
                </c:pt>
                <c:pt idx="3761">
                  <c:v>37273</c:v>
                </c:pt>
                <c:pt idx="3762">
                  <c:v>37274</c:v>
                </c:pt>
                <c:pt idx="3763">
                  <c:v>37275</c:v>
                </c:pt>
                <c:pt idx="3764">
                  <c:v>37276</c:v>
                </c:pt>
                <c:pt idx="3765">
                  <c:v>37277</c:v>
                </c:pt>
                <c:pt idx="3766">
                  <c:v>37278</c:v>
                </c:pt>
                <c:pt idx="3767">
                  <c:v>37279</c:v>
                </c:pt>
                <c:pt idx="3768">
                  <c:v>37280</c:v>
                </c:pt>
                <c:pt idx="3769">
                  <c:v>37281</c:v>
                </c:pt>
                <c:pt idx="3770">
                  <c:v>37282</c:v>
                </c:pt>
                <c:pt idx="3771">
                  <c:v>37283</c:v>
                </c:pt>
                <c:pt idx="3772">
                  <c:v>37284</c:v>
                </c:pt>
                <c:pt idx="3773">
                  <c:v>37285</c:v>
                </c:pt>
                <c:pt idx="3774">
                  <c:v>37286</c:v>
                </c:pt>
                <c:pt idx="3775">
                  <c:v>37287</c:v>
                </c:pt>
                <c:pt idx="3776">
                  <c:v>37288</c:v>
                </c:pt>
                <c:pt idx="3777">
                  <c:v>37289</c:v>
                </c:pt>
                <c:pt idx="3778">
                  <c:v>37290</c:v>
                </c:pt>
                <c:pt idx="3779">
                  <c:v>37291</c:v>
                </c:pt>
                <c:pt idx="3780">
                  <c:v>37292</c:v>
                </c:pt>
                <c:pt idx="3781">
                  <c:v>37293</c:v>
                </c:pt>
                <c:pt idx="3782">
                  <c:v>37294</c:v>
                </c:pt>
                <c:pt idx="3783">
                  <c:v>37295</c:v>
                </c:pt>
                <c:pt idx="3784">
                  <c:v>37296</c:v>
                </c:pt>
                <c:pt idx="3785">
                  <c:v>37297</c:v>
                </c:pt>
                <c:pt idx="3786">
                  <c:v>37298</c:v>
                </c:pt>
                <c:pt idx="3787">
                  <c:v>37299</c:v>
                </c:pt>
                <c:pt idx="3788">
                  <c:v>37300</c:v>
                </c:pt>
                <c:pt idx="3789">
                  <c:v>37301</c:v>
                </c:pt>
                <c:pt idx="3790">
                  <c:v>37302</c:v>
                </c:pt>
                <c:pt idx="3791">
                  <c:v>37303</c:v>
                </c:pt>
                <c:pt idx="3792">
                  <c:v>37304</c:v>
                </c:pt>
                <c:pt idx="3793">
                  <c:v>37305</c:v>
                </c:pt>
                <c:pt idx="3794">
                  <c:v>37306</c:v>
                </c:pt>
                <c:pt idx="3795">
                  <c:v>37307</c:v>
                </c:pt>
                <c:pt idx="3796">
                  <c:v>37308</c:v>
                </c:pt>
                <c:pt idx="3797">
                  <c:v>37309</c:v>
                </c:pt>
                <c:pt idx="3798">
                  <c:v>37310</c:v>
                </c:pt>
                <c:pt idx="3799">
                  <c:v>37311</c:v>
                </c:pt>
                <c:pt idx="3800">
                  <c:v>37312</c:v>
                </c:pt>
                <c:pt idx="3801">
                  <c:v>37313</c:v>
                </c:pt>
                <c:pt idx="3802">
                  <c:v>37314</c:v>
                </c:pt>
                <c:pt idx="3803">
                  <c:v>37315</c:v>
                </c:pt>
                <c:pt idx="3804">
                  <c:v>37316</c:v>
                </c:pt>
                <c:pt idx="3805">
                  <c:v>37317</c:v>
                </c:pt>
                <c:pt idx="3806">
                  <c:v>37318</c:v>
                </c:pt>
                <c:pt idx="3807">
                  <c:v>37319</c:v>
                </c:pt>
                <c:pt idx="3808">
                  <c:v>37320</c:v>
                </c:pt>
                <c:pt idx="3809">
                  <c:v>37321</c:v>
                </c:pt>
                <c:pt idx="3810">
                  <c:v>37322</c:v>
                </c:pt>
                <c:pt idx="3811">
                  <c:v>37323</c:v>
                </c:pt>
                <c:pt idx="3812">
                  <c:v>37324</c:v>
                </c:pt>
                <c:pt idx="3813">
                  <c:v>37325</c:v>
                </c:pt>
                <c:pt idx="3814">
                  <c:v>37326</c:v>
                </c:pt>
                <c:pt idx="3815">
                  <c:v>37327</c:v>
                </c:pt>
                <c:pt idx="3816">
                  <c:v>37328</c:v>
                </c:pt>
                <c:pt idx="3817">
                  <c:v>37329</c:v>
                </c:pt>
                <c:pt idx="3818">
                  <c:v>37330</c:v>
                </c:pt>
                <c:pt idx="3819">
                  <c:v>37331</c:v>
                </c:pt>
                <c:pt idx="3820">
                  <c:v>37332</c:v>
                </c:pt>
                <c:pt idx="3821">
                  <c:v>37333</c:v>
                </c:pt>
                <c:pt idx="3822">
                  <c:v>37334</c:v>
                </c:pt>
                <c:pt idx="3823">
                  <c:v>37335</c:v>
                </c:pt>
                <c:pt idx="3824">
                  <c:v>37336</c:v>
                </c:pt>
                <c:pt idx="3825">
                  <c:v>37337</c:v>
                </c:pt>
                <c:pt idx="3826">
                  <c:v>37338</c:v>
                </c:pt>
                <c:pt idx="3827">
                  <c:v>37339</c:v>
                </c:pt>
                <c:pt idx="3828">
                  <c:v>37340</c:v>
                </c:pt>
                <c:pt idx="3829">
                  <c:v>37341</c:v>
                </c:pt>
                <c:pt idx="3830">
                  <c:v>37342</c:v>
                </c:pt>
                <c:pt idx="3831">
                  <c:v>37343</c:v>
                </c:pt>
                <c:pt idx="3832">
                  <c:v>37344</c:v>
                </c:pt>
                <c:pt idx="3833">
                  <c:v>37345</c:v>
                </c:pt>
                <c:pt idx="3834">
                  <c:v>37346</c:v>
                </c:pt>
                <c:pt idx="3835">
                  <c:v>37347</c:v>
                </c:pt>
                <c:pt idx="3836">
                  <c:v>37348</c:v>
                </c:pt>
                <c:pt idx="3837">
                  <c:v>37349</c:v>
                </c:pt>
                <c:pt idx="3838">
                  <c:v>37350</c:v>
                </c:pt>
                <c:pt idx="3839">
                  <c:v>37351</c:v>
                </c:pt>
                <c:pt idx="3840">
                  <c:v>37352</c:v>
                </c:pt>
                <c:pt idx="3841">
                  <c:v>37353</c:v>
                </c:pt>
                <c:pt idx="3842">
                  <c:v>37354</c:v>
                </c:pt>
                <c:pt idx="3843">
                  <c:v>37355</c:v>
                </c:pt>
                <c:pt idx="3844">
                  <c:v>37356</c:v>
                </c:pt>
                <c:pt idx="3845">
                  <c:v>37357</c:v>
                </c:pt>
                <c:pt idx="3846">
                  <c:v>37358</c:v>
                </c:pt>
                <c:pt idx="3847">
                  <c:v>37359</c:v>
                </c:pt>
                <c:pt idx="3848">
                  <c:v>37360</c:v>
                </c:pt>
                <c:pt idx="3849">
                  <c:v>37361</c:v>
                </c:pt>
                <c:pt idx="3850">
                  <c:v>37362</c:v>
                </c:pt>
                <c:pt idx="3851">
                  <c:v>37363</c:v>
                </c:pt>
                <c:pt idx="3852">
                  <c:v>37364</c:v>
                </c:pt>
                <c:pt idx="3853">
                  <c:v>37365</c:v>
                </c:pt>
                <c:pt idx="3854">
                  <c:v>37366</c:v>
                </c:pt>
                <c:pt idx="3855">
                  <c:v>37367</c:v>
                </c:pt>
                <c:pt idx="3856">
                  <c:v>37368</c:v>
                </c:pt>
                <c:pt idx="3857">
                  <c:v>37369</c:v>
                </c:pt>
                <c:pt idx="3858">
                  <c:v>37370</c:v>
                </c:pt>
                <c:pt idx="3859">
                  <c:v>37371</c:v>
                </c:pt>
                <c:pt idx="3860">
                  <c:v>37372</c:v>
                </c:pt>
                <c:pt idx="3861">
                  <c:v>37373</c:v>
                </c:pt>
                <c:pt idx="3862">
                  <c:v>37374</c:v>
                </c:pt>
                <c:pt idx="3863">
                  <c:v>37375</c:v>
                </c:pt>
                <c:pt idx="3864">
                  <c:v>37376</c:v>
                </c:pt>
                <c:pt idx="3865">
                  <c:v>37377</c:v>
                </c:pt>
                <c:pt idx="3866">
                  <c:v>37378</c:v>
                </c:pt>
                <c:pt idx="3867">
                  <c:v>37379</c:v>
                </c:pt>
                <c:pt idx="3868">
                  <c:v>37380</c:v>
                </c:pt>
                <c:pt idx="3869">
                  <c:v>37381</c:v>
                </c:pt>
                <c:pt idx="3870">
                  <c:v>37382</c:v>
                </c:pt>
                <c:pt idx="3871">
                  <c:v>37383</c:v>
                </c:pt>
                <c:pt idx="3872">
                  <c:v>37384</c:v>
                </c:pt>
                <c:pt idx="3873">
                  <c:v>37385</c:v>
                </c:pt>
                <c:pt idx="3874">
                  <c:v>37386</c:v>
                </c:pt>
                <c:pt idx="3875">
                  <c:v>37387</c:v>
                </c:pt>
                <c:pt idx="3876">
                  <c:v>37388</c:v>
                </c:pt>
                <c:pt idx="3877">
                  <c:v>37389</c:v>
                </c:pt>
                <c:pt idx="3878">
                  <c:v>37390</c:v>
                </c:pt>
                <c:pt idx="3879">
                  <c:v>37391</c:v>
                </c:pt>
                <c:pt idx="3880">
                  <c:v>37392</c:v>
                </c:pt>
                <c:pt idx="3881">
                  <c:v>37393</c:v>
                </c:pt>
                <c:pt idx="3882">
                  <c:v>37394</c:v>
                </c:pt>
                <c:pt idx="3883">
                  <c:v>37395</c:v>
                </c:pt>
                <c:pt idx="3884">
                  <c:v>37396</c:v>
                </c:pt>
                <c:pt idx="3885">
                  <c:v>37397</c:v>
                </c:pt>
                <c:pt idx="3886">
                  <c:v>37398</c:v>
                </c:pt>
                <c:pt idx="3887">
                  <c:v>37399</c:v>
                </c:pt>
                <c:pt idx="3888">
                  <c:v>37400</c:v>
                </c:pt>
                <c:pt idx="3889">
                  <c:v>37401</c:v>
                </c:pt>
                <c:pt idx="3890">
                  <c:v>37402</c:v>
                </c:pt>
                <c:pt idx="3891">
                  <c:v>37403</c:v>
                </c:pt>
                <c:pt idx="3892">
                  <c:v>37404</c:v>
                </c:pt>
                <c:pt idx="3893">
                  <c:v>37405</c:v>
                </c:pt>
                <c:pt idx="3894">
                  <c:v>37406</c:v>
                </c:pt>
                <c:pt idx="3895">
                  <c:v>37407</c:v>
                </c:pt>
                <c:pt idx="3896">
                  <c:v>37408</c:v>
                </c:pt>
                <c:pt idx="3897">
                  <c:v>37409</c:v>
                </c:pt>
                <c:pt idx="3898">
                  <c:v>37410</c:v>
                </c:pt>
                <c:pt idx="3899">
                  <c:v>37411</c:v>
                </c:pt>
                <c:pt idx="3900">
                  <c:v>37412</c:v>
                </c:pt>
                <c:pt idx="3901">
                  <c:v>37413</c:v>
                </c:pt>
                <c:pt idx="3902">
                  <c:v>37414</c:v>
                </c:pt>
                <c:pt idx="3903">
                  <c:v>37415</c:v>
                </c:pt>
                <c:pt idx="3904">
                  <c:v>37416</c:v>
                </c:pt>
                <c:pt idx="3905">
                  <c:v>37417</c:v>
                </c:pt>
                <c:pt idx="3906">
                  <c:v>37418</c:v>
                </c:pt>
                <c:pt idx="3907">
                  <c:v>37419</c:v>
                </c:pt>
                <c:pt idx="3908">
                  <c:v>37420</c:v>
                </c:pt>
                <c:pt idx="3909">
                  <c:v>37421</c:v>
                </c:pt>
                <c:pt idx="3910">
                  <c:v>37422</c:v>
                </c:pt>
                <c:pt idx="3911">
                  <c:v>37423</c:v>
                </c:pt>
                <c:pt idx="3912">
                  <c:v>37424</c:v>
                </c:pt>
                <c:pt idx="3913">
                  <c:v>37425</c:v>
                </c:pt>
                <c:pt idx="3914">
                  <c:v>37426</c:v>
                </c:pt>
                <c:pt idx="3915">
                  <c:v>37427</c:v>
                </c:pt>
                <c:pt idx="3916">
                  <c:v>37428</c:v>
                </c:pt>
                <c:pt idx="3917">
                  <c:v>37429</c:v>
                </c:pt>
                <c:pt idx="3918">
                  <c:v>37430</c:v>
                </c:pt>
                <c:pt idx="3919">
                  <c:v>37431</c:v>
                </c:pt>
                <c:pt idx="3920">
                  <c:v>37432</c:v>
                </c:pt>
                <c:pt idx="3921">
                  <c:v>37433</c:v>
                </c:pt>
                <c:pt idx="3922">
                  <c:v>37434</c:v>
                </c:pt>
                <c:pt idx="3923">
                  <c:v>37435</c:v>
                </c:pt>
                <c:pt idx="3924">
                  <c:v>37436</c:v>
                </c:pt>
                <c:pt idx="3925">
                  <c:v>37437</c:v>
                </c:pt>
                <c:pt idx="3926">
                  <c:v>37438</c:v>
                </c:pt>
                <c:pt idx="3927">
                  <c:v>37439</c:v>
                </c:pt>
                <c:pt idx="3928">
                  <c:v>37440</c:v>
                </c:pt>
                <c:pt idx="3929">
                  <c:v>37441</c:v>
                </c:pt>
                <c:pt idx="3930">
                  <c:v>37442</c:v>
                </c:pt>
                <c:pt idx="3931">
                  <c:v>37443</c:v>
                </c:pt>
                <c:pt idx="3932">
                  <c:v>37444</c:v>
                </c:pt>
                <c:pt idx="3933">
                  <c:v>37445</c:v>
                </c:pt>
                <c:pt idx="3934">
                  <c:v>37446</c:v>
                </c:pt>
                <c:pt idx="3935">
                  <c:v>37447</c:v>
                </c:pt>
                <c:pt idx="3936">
                  <c:v>37448</c:v>
                </c:pt>
                <c:pt idx="3937">
                  <c:v>37449</c:v>
                </c:pt>
                <c:pt idx="3938">
                  <c:v>37450</c:v>
                </c:pt>
                <c:pt idx="3939">
                  <c:v>37451</c:v>
                </c:pt>
                <c:pt idx="3940">
                  <c:v>37452</c:v>
                </c:pt>
                <c:pt idx="3941">
                  <c:v>37453</c:v>
                </c:pt>
                <c:pt idx="3942">
                  <c:v>37454</c:v>
                </c:pt>
                <c:pt idx="3943">
                  <c:v>37455</c:v>
                </c:pt>
                <c:pt idx="3944">
                  <c:v>37456</c:v>
                </c:pt>
                <c:pt idx="3945">
                  <c:v>37457</c:v>
                </c:pt>
                <c:pt idx="3946">
                  <c:v>37458</c:v>
                </c:pt>
                <c:pt idx="3947">
                  <c:v>37459</c:v>
                </c:pt>
                <c:pt idx="3948">
                  <c:v>37460</c:v>
                </c:pt>
                <c:pt idx="3949">
                  <c:v>37461</c:v>
                </c:pt>
                <c:pt idx="3950">
                  <c:v>37462</c:v>
                </c:pt>
                <c:pt idx="3951">
                  <c:v>37463</c:v>
                </c:pt>
                <c:pt idx="3952">
                  <c:v>37464</c:v>
                </c:pt>
                <c:pt idx="3953">
                  <c:v>37465</c:v>
                </c:pt>
                <c:pt idx="3954">
                  <c:v>37466</c:v>
                </c:pt>
                <c:pt idx="3955">
                  <c:v>37467</c:v>
                </c:pt>
                <c:pt idx="3956">
                  <c:v>37468</c:v>
                </c:pt>
                <c:pt idx="3957">
                  <c:v>37469</c:v>
                </c:pt>
                <c:pt idx="3958">
                  <c:v>37470</c:v>
                </c:pt>
                <c:pt idx="3959">
                  <c:v>37471</c:v>
                </c:pt>
                <c:pt idx="3960">
                  <c:v>37472</c:v>
                </c:pt>
                <c:pt idx="3961">
                  <c:v>37473</c:v>
                </c:pt>
                <c:pt idx="3962">
                  <c:v>37474</c:v>
                </c:pt>
                <c:pt idx="3963">
                  <c:v>37475</c:v>
                </c:pt>
                <c:pt idx="3964">
                  <c:v>37476</c:v>
                </c:pt>
                <c:pt idx="3965">
                  <c:v>37477</c:v>
                </c:pt>
                <c:pt idx="3966">
                  <c:v>37478</c:v>
                </c:pt>
                <c:pt idx="3967">
                  <c:v>37479</c:v>
                </c:pt>
                <c:pt idx="3968">
                  <c:v>37480</c:v>
                </c:pt>
                <c:pt idx="3969">
                  <c:v>37481</c:v>
                </c:pt>
                <c:pt idx="3970">
                  <c:v>37482</c:v>
                </c:pt>
                <c:pt idx="3971">
                  <c:v>37483</c:v>
                </c:pt>
                <c:pt idx="3972">
                  <c:v>37484</c:v>
                </c:pt>
                <c:pt idx="3973">
                  <c:v>37485</c:v>
                </c:pt>
                <c:pt idx="3974">
                  <c:v>37486</c:v>
                </c:pt>
                <c:pt idx="3975">
                  <c:v>37487</c:v>
                </c:pt>
                <c:pt idx="3976">
                  <c:v>37488</c:v>
                </c:pt>
                <c:pt idx="3977">
                  <c:v>37489</c:v>
                </c:pt>
                <c:pt idx="3978">
                  <c:v>37490</c:v>
                </c:pt>
                <c:pt idx="3979">
                  <c:v>37491</c:v>
                </c:pt>
                <c:pt idx="3980">
                  <c:v>37492</c:v>
                </c:pt>
                <c:pt idx="3981">
                  <c:v>37493</c:v>
                </c:pt>
                <c:pt idx="3982">
                  <c:v>37494</c:v>
                </c:pt>
                <c:pt idx="3983">
                  <c:v>37495</c:v>
                </c:pt>
                <c:pt idx="3984">
                  <c:v>37496</c:v>
                </c:pt>
                <c:pt idx="3985">
                  <c:v>37497</c:v>
                </c:pt>
                <c:pt idx="3986">
                  <c:v>37498</c:v>
                </c:pt>
                <c:pt idx="3987">
                  <c:v>37499</c:v>
                </c:pt>
                <c:pt idx="3988">
                  <c:v>37500</c:v>
                </c:pt>
                <c:pt idx="3989">
                  <c:v>37501</c:v>
                </c:pt>
                <c:pt idx="3990">
                  <c:v>37502</c:v>
                </c:pt>
                <c:pt idx="3991">
                  <c:v>37503</c:v>
                </c:pt>
                <c:pt idx="3992">
                  <c:v>37504</c:v>
                </c:pt>
                <c:pt idx="3993">
                  <c:v>37505</c:v>
                </c:pt>
                <c:pt idx="3994">
                  <c:v>37506</c:v>
                </c:pt>
                <c:pt idx="3995">
                  <c:v>37507</c:v>
                </c:pt>
                <c:pt idx="3996">
                  <c:v>37508</c:v>
                </c:pt>
                <c:pt idx="3997">
                  <c:v>37509</c:v>
                </c:pt>
                <c:pt idx="3998">
                  <c:v>37510</c:v>
                </c:pt>
                <c:pt idx="3999">
                  <c:v>37511</c:v>
                </c:pt>
                <c:pt idx="4000">
                  <c:v>37512</c:v>
                </c:pt>
                <c:pt idx="4001">
                  <c:v>37513</c:v>
                </c:pt>
                <c:pt idx="4002">
                  <c:v>37514</c:v>
                </c:pt>
                <c:pt idx="4003">
                  <c:v>37515</c:v>
                </c:pt>
                <c:pt idx="4004">
                  <c:v>37516</c:v>
                </c:pt>
                <c:pt idx="4005">
                  <c:v>37517</c:v>
                </c:pt>
                <c:pt idx="4006">
                  <c:v>37518</c:v>
                </c:pt>
                <c:pt idx="4007">
                  <c:v>37519</c:v>
                </c:pt>
                <c:pt idx="4008">
                  <c:v>37520</c:v>
                </c:pt>
                <c:pt idx="4009">
                  <c:v>37521</c:v>
                </c:pt>
                <c:pt idx="4010">
                  <c:v>37522</c:v>
                </c:pt>
                <c:pt idx="4011">
                  <c:v>37523</c:v>
                </c:pt>
                <c:pt idx="4012">
                  <c:v>37524</c:v>
                </c:pt>
                <c:pt idx="4013">
                  <c:v>37525</c:v>
                </c:pt>
                <c:pt idx="4014">
                  <c:v>37526</c:v>
                </c:pt>
                <c:pt idx="4015">
                  <c:v>37527</c:v>
                </c:pt>
                <c:pt idx="4016">
                  <c:v>37528</c:v>
                </c:pt>
                <c:pt idx="4017">
                  <c:v>37529</c:v>
                </c:pt>
                <c:pt idx="4018">
                  <c:v>37530</c:v>
                </c:pt>
                <c:pt idx="4019">
                  <c:v>37531</c:v>
                </c:pt>
                <c:pt idx="4020">
                  <c:v>37532</c:v>
                </c:pt>
                <c:pt idx="4021">
                  <c:v>37533</c:v>
                </c:pt>
                <c:pt idx="4022">
                  <c:v>37534</c:v>
                </c:pt>
                <c:pt idx="4023">
                  <c:v>37535</c:v>
                </c:pt>
                <c:pt idx="4024">
                  <c:v>37536</c:v>
                </c:pt>
                <c:pt idx="4025">
                  <c:v>37537</c:v>
                </c:pt>
                <c:pt idx="4026">
                  <c:v>37538</c:v>
                </c:pt>
                <c:pt idx="4027">
                  <c:v>37539</c:v>
                </c:pt>
                <c:pt idx="4028">
                  <c:v>37540</c:v>
                </c:pt>
                <c:pt idx="4029">
                  <c:v>37541</c:v>
                </c:pt>
                <c:pt idx="4030">
                  <c:v>37542</c:v>
                </c:pt>
                <c:pt idx="4031">
                  <c:v>37543</c:v>
                </c:pt>
                <c:pt idx="4032">
                  <c:v>37544</c:v>
                </c:pt>
                <c:pt idx="4033">
                  <c:v>37545</c:v>
                </c:pt>
                <c:pt idx="4034">
                  <c:v>37546</c:v>
                </c:pt>
                <c:pt idx="4035">
                  <c:v>37547</c:v>
                </c:pt>
                <c:pt idx="4036">
                  <c:v>37548</c:v>
                </c:pt>
                <c:pt idx="4037">
                  <c:v>37549</c:v>
                </c:pt>
                <c:pt idx="4038">
                  <c:v>37550</c:v>
                </c:pt>
                <c:pt idx="4039">
                  <c:v>37551</c:v>
                </c:pt>
                <c:pt idx="4040">
                  <c:v>37552</c:v>
                </c:pt>
                <c:pt idx="4041">
                  <c:v>37553</c:v>
                </c:pt>
                <c:pt idx="4042">
                  <c:v>37554</c:v>
                </c:pt>
                <c:pt idx="4043">
                  <c:v>37555</c:v>
                </c:pt>
                <c:pt idx="4044">
                  <c:v>37556</c:v>
                </c:pt>
                <c:pt idx="4045">
                  <c:v>37557</c:v>
                </c:pt>
                <c:pt idx="4046">
                  <c:v>37558</c:v>
                </c:pt>
                <c:pt idx="4047">
                  <c:v>37559</c:v>
                </c:pt>
                <c:pt idx="4048">
                  <c:v>37560</c:v>
                </c:pt>
                <c:pt idx="4049">
                  <c:v>37561</c:v>
                </c:pt>
                <c:pt idx="4050">
                  <c:v>37562</c:v>
                </c:pt>
                <c:pt idx="4051">
                  <c:v>37563</c:v>
                </c:pt>
                <c:pt idx="4052">
                  <c:v>37564</c:v>
                </c:pt>
                <c:pt idx="4053">
                  <c:v>37565</c:v>
                </c:pt>
                <c:pt idx="4054">
                  <c:v>37566</c:v>
                </c:pt>
                <c:pt idx="4055">
                  <c:v>37567</c:v>
                </c:pt>
                <c:pt idx="4056">
                  <c:v>37568</c:v>
                </c:pt>
                <c:pt idx="4057">
                  <c:v>37569</c:v>
                </c:pt>
                <c:pt idx="4058">
                  <c:v>37570</c:v>
                </c:pt>
                <c:pt idx="4059">
                  <c:v>37571</c:v>
                </c:pt>
                <c:pt idx="4060">
                  <c:v>37572</c:v>
                </c:pt>
                <c:pt idx="4061">
                  <c:v>37573</c:v>
                </c:pt>
                <c:pt idx="4062">
                  <c:v>37574</c:v>
                </c:pt>
                <c:pt idx="4063">
                  <c:v>37575</c:v>
                </c:pt>
                <c:pt idx="4064">
                  <c:v>37576</c:v>
                </c:pt>
                <c:pt idx="4065">
                  <c:v>37577</c:v>
                </c:pt>
                <c:pt idx="4066">
                  <c:v>37578</c:v>
                </c:pt>
                <c:pt idx="4067">
                  <c:v>37579</c:v>
                </c:pt>
                <c:pt idx="4068">
                  <c:v>37580</c:v>
                </c:pt>
                <c:pt idx="4069">
                  <c:v>37581</c:v>
                </c:pt>
                <c:pt idx="4070">
                  <c:v>37582</c:v>
                </c:pt>
                <c:pt idx="4071">
                  <c:v>37583</c:v>
                </c:pt>
                <c:pt idx="4072">
                  <c:v>37584</c:v>
                </c:pt>
                <c:pt idx="4073">
                  <c:v>37585</c:v>
                </c:pt>
                <c:pt idx="4074">
                  <c:v>37586</c:v>
                </c:pt>
                <c:pt idx="4075">
                  <c:v>37587</c:v>
                </c:pt>
                <c:pt idx="4076">
                  <c:v>37588</c:v>
                </c:pt>
                <c:pt idx="4077">
                  <c:v>37589</c:v>
                </c:pt>
                <c:pt idx="4078">
                  <c:v>37590</c:v>
                </c:pt>
                <c:pt idx="4079">
                  <c:v>37591</c:v>
                </c:pt>
                <c:pt idx="4080">
                  <c:v>37592</c:v>
                </c:pt>
                <c:pt idx="4081">
                  <c:v>37593</c:v>
                </c:pt>
                <c:pt idx="4082">
                  <c:v>37594</c:v>
                </c:pt>
                <c:pt idx="4083">
                  <c:v>37595</c:v>
                </c:pt>
                <c:pt idx="4084">
                  <c:v>37596</c:v>
                </c:pt>
                <c:pt idx="4085">
                  <c:v>37597</c:v>
                </c:pt>
                <c:pt idx="4086">
                  <c:v>37598</c:v>
                </c:pt>
                <c:pt idx="4087">
                  <c:v>37599</c:v>
                </c:pt>
                <c:pt idx="4088">
                  <c:v>37600</c:v>
                </c:pt>
                <c:pt idx="4089">
                  <c:v>37601</c:v>
                </c:pt>
                <c:pt idx="4090">
                  <c:v>37602</c:v>
                </c:pt>
                <c:pt idx="4091">
                  <c:v>37603</c:v>
                </c:pt>
                <c:pt idx="4092">
                  <c:v>37604</c:v>
                </c:pt>
                <c:pt idx="4093">
                  <c:v>37605</c:v>
                </c:pt>
                <c:pt idx="4094">
                  <c:v>37606</c:v>
                </c:pt>
                <c:pt idx="4095">
                  <c:v>37607</c:v>
                </c:pt>
                <c:pt idx="4096">
                  <c:v>37608</c:v>
                </c:pt>
                <c:pt idx="4097">
                  <c:v>37609</c:v>
                </c:pt>
                <c:pt idx="4098">
                  <c:v>37610</c:v>
                </c:pt>
                <c:pt idx="4099">
                  <c:v>37611</c:v>
                </c:pt>
                <c:pt idx="4100">
                  <c:v>37612</c:v>
                </c:pt>
                <c:pt idx="4101">
                  <c:v>37613</c:v>
                </c:pt>
                <c:pt idx="4102">
                  <c:v>37614</c:v>
                </c:pt>
                <c:pt idx="4103">
                  <c:v>37615</c:v>
                </c:pt>
                <c:pt idx="4104">
                  <c:v>37616</c:v>
                </c:pt>
                <c:pt idx="4105">
                  <c:v>37617</c:v>
                </c:pt>
                <c:pt idx="4106">
                  <c:v>37618</c:v>
                </c:pt>
                <c:pt idx="4107">
                  <c:v>37619</c:v>
                </c:pt>
                <c:pt idx="4108">
                  <c:v>37620</c:v>
                </c:pt>
                <c:pt idx="4109">
                  <c:v>37621</c:v>
                </c:pt>
                <c:pt idx="4110">
                  <c:v>37622</c:v>
                </c:pt>
                <c:pt idx="4111">
                  <c:v>37623</c:v>
                </c:pt>
                <c:pt idx="4112">
                  <c:v>37624</c:v>
                </c:pt>
                <c:pt idx="4113">
                  <c:v>37625</c:v>
                </c:pt>
                <c:pt idx="4114">
                  <c:v>37626</c:v>
                </c:pt>
                <c:pt idx="4115">
                  <c:v>37627</c:v>
                </c:pt>
                <c:pt idx="4116">
                  <c:v>37628</c:v>
                </c:pt>
                <c:pt idx="4117">
                  <c:v>37629</c:v>
                </c:pt>
                <c:pt idx="4118">
                  <c:v>37630</c:v>
                </c:pt>
                <c:pt idx="4119">
                  <c:v>37631</c:v>
                </c:pt>
                <c:pt idx="4120">
                  <c:v>37632</c:v>
                </c:pt>
                <c:pt idx="4121">
                  <c:v>37633</c:v>
                </c:pt>
                <c:pt idx="4122">
                  <c:v>37634</c:v>
                </c:pt>
                <c:pt idx="4123">
                  <c:v>37635</c:v>
                </c:pt>
                <c:pt idx="4124">
                  <c:v>37636</c:v>
                </c:pt>
                <c:pt idx="4125">
                  <c:v>37637</c:v>
                </c:pt>
                <c:pt idx="4126">
                  <c:v>37638</c:v>
                </c:pt>
                <c:pt idx="4127">
                  <c:v>37639</c:v>
                </c:pt>
                <c:pt idx="4128">
                  <c:v>37640</c:v>
                </c:pt>
                <c:pt idx="4129">
                  <c:v>37641</c:v>
                </c:pt>
                <c:pt idx="4130">
                  <c:v>37642</c:v>
                </c:pt>
                <c:pt idx="4131">
                  <c:v>37643</c:v>
                </c:pt>
                <c:pt idx="4132">
                  <c:v>37644</c:v>
                </c:pt>
                <c:pt idx="4133">
                  <c:v>37645</c:v>
                </c:pt>
                <c:pt idx="4134">
                  <c:v>37646</c:v>
                </c:pt>
                <c:pt idx="4135">
                  <c:v>37647</c:v>
                </c:pt>
                <c:pt idx="4136">
                  <c:v>37648</c:v>
                </c:pt>
                <c:pt idx="4137">
                  <c:v>37649</c:v>
                </c:pt>
                <c:pt idx="4138">
                  <c:v>37650</c:v>
                </c:pt>
                <c:pt idx="4139">
                  <c:v>37651</c:v>
                </c:pt>
                <c:pt idx="4140">
                  <c:v>37652</c:v>
                </c:pt>
                <c:pt idx="4141">
                  <c:v>37653</c:v>
                </c:pt>
                <c:pt idx="4142">
                  <c:v>37654</c:v>
                </c:pt>
                <c:pt idx="4143">
                  <c:v>37655</c:v>
                </c:pt>
                <c:pt idx="4144">
                  <c:v>37656</c:v>
                </c:pt>
                <c:pt idx="4145">
                  <c:v>37657</c:v>
                </c:pt>
                <c:pt idx="4146">
                  <c:v>37658</c:v>
                </c:pt>
                <c:pt idx="4147">
                  <c:v>37659</c:v>
                </c:pt>
                <c:pt idx="4148">
                  <c:v>37660</c:v>
                </c:pt>
                <c:pt idx="4149">
                  <c:v>37661</c:v>
                </c:pt>
                <c:pt idx="4150">
                  <c:v>37662</c:v>
                </c:pt>
                <c:pt idx="4151">
                  <c:v>37663</c:v>
                </c:pt>
                <c:pt idx="4152">
                  <c:v>37664</c:v>
                </c:pt>
                <c:pt idx="4153">
                  <c:v>37665</c:v>
                </c:pt>
                <c:pt idx="4154">
                  <c:v>37666</c:v>
                </c:pt>
                <c:pt idx="4155">
                  <c:v>37667</c:v>
                </c:pt>
                <c:pt idx="4156">
                  <c:v>37668</c:v>
                </c:pt>
                <c:pt idx="4157">
                  <c:v>37669</c:v>
                </c:pt>
                <c:pt idx="4158">
                  <c:v>37670</c:v>
                </c:pt>
                <c:pt idx="4159">
                  <c:v>37671</c:v>
                </c:pt>
                <c:pt idx="4160">
                  <c:v>37672</c:v>
                </c:pt>
                <c:pt idx="4161">
                  <c:v>37673</c:v>
                </c:pt>
                <c:pt idx="4162">
                  <c:v>37674</c:v>
                </c:pt>
                <c:pt idx="4163">
                  <c:v>37675</c:v>
                </c:pt>
                <c:pt idx="4164">
                  <c:v>37676</c:v>
                </c:pt>
                <c:pt idx="4165">
                  <c:v>37677</c:v>
                </c:pt>
                <c:pt idx="4166">
                  <c:v>37678</c:v>
                </c:pt>
                <c:pt idx="4167">
                  <c:v>37679</c:v>
                </c:pt>
                <c:pt idx="4168">
                  <c:v>37680</c:v>
                </c:pt>
                <c:pt idx="4169">
                  <c:v>37681</c:v>
                </c:pt>
                <c:pt idx="4170">
                  <c:v>37682</c:v>
                </c:pt>
                <c:pt idx="4171">
                  <c:v>37683</c:v>
                </c:pt>
                <c:pt idx="4172">
                  <c:v>37684</c:v>
                </c:pt>
                <c:pt idx="4173">
                  <c:v>37685</c:v>
                </c:pt>
                <c:pt idx="4174">
                  <c:v>37686</c:v>
                </c:pt>
                <c:pt idx="4175">
                  <c:v>37687</c:v>
                </c:pt>
                <c:pt idx="4176">
                  <c:v>37688</c:v>
                </c:pt>
                <c:pt idx="4177">
                  <c:v>37689</c:v>
                </c:pt>
                <c:pt idx="4178">
                  <c:v>37690</c:v>
                </c:pt>
                <c:pt idx="4179">
                  <c:v>37691</c:v>
                </c:pt>
                <c:pt idx="4180">
                  <c:v>37692</c:v>
                </c:pt>
                <c:pt idx="4181">
                  <c:v>37693</c:v>
                </c:pt>
                <c:pt idx="4182">
                  <c:v>37694</c:v>
                </c:pt>
                <c:pt idx="4183">
                  <c:v>37695</c:v>
                </c:pt>
                <c:pt idx="4184">
                  <c:v>37696</c:v>
                </c:pt>
                <c:pt idx="4185">
                  <c:v>37697</c:v>
                </c:pt>
                <c:pt idx="4186">
                  <c:v>37698</c:v>
                </c:pt>
                <c:pt idx="4187">
                  <c:v>37699</c:v>
                </c:pt>
                <c:pt idx="4188">
                  <c:v>37700</c:v>
                </c:pt>
                <c:pt idx="4189">
                  <c:v>37701</c:v>
                </c:pt>
                <c:pt idx="4190">
                  <c:v>37702</c:v>
                </c:pt>
                <c:pt idx="4191">
                  <c:v>37703</c:v>
                </c:pt>
                <c:pt idx="4192">
                  <c:v>37704</c:v>
                </c:pt>
                <c:pt idx="4193">
                  <c:v>37705</c:v>
                </c:pt>
                <c:pt idx="4194">
                  <c:v>37706</c:v>
                </c:pt>
                <c:pt idx="4195">
                  <c:v>37707</c:v>
                </c:pt>
                <c:pt idx="4196">
                  <c:v>37708</c:v>
                </c:pt>
                <c:pt idx="4197">
                  <c:v>37709</c:v>
                </c:pt>
                <c:pt idx="4198">
                  <c:v>37710</c:v>
                </c:pt>
                <c:pt idx="4199">
                  <c:v>37711</c:v>
                </c:pt>
                <c:pt idx="4200">
                  <c:v>37712</c:v>
                </c:pt>
                <c:pt idx="4201">
                  <c:v>37713</c:v>
                </c:pt>
                <c:pt idx="4202">
                  <c:v>37714</c:v>
                </c:pt>
                <c:pt idx="4203">
                  <c:v>37715</c:v>
                </c:pt>
                <c:pt idx="4204">
                  <c:v>37716</c:v>
                </c:pt>
                <c:pt idx="4205">
                  <c:v>37717</c:v>
                </c:pt>
                <c:pt idx="4206">
                  <c:v>37718</c:v>
                </c:pt>
                <c:pt idx="4207">
                  <c:v>37719</c:v>
                </c:pt>
                <c:pt idx="4208">
                  <c:v>37720</c:v>
                </c:pt>
                <c:pt idx="4209">
                  <c:v>37721</c:v>
                </c:pt>
                <c:pt idx="4210">
                  <c:v>37722</c:v>
                </c:pt>
                <c:pt idx="4211">
                  <c:v>37723</c:v>
                </c:pt>
                <c:pt idx="4212">
                  <c:v>37724</c:v>
                </c:pt>
                <c:pt idx="4213">
                  <c:v>37725</c:v>
                </c:pt>
                <c:pt idx="4214">
                  <c:v>37726</c:v>
                </c:pt>
                <c:pt idx="4215">
                  <c:v>37727</c:v>
                </c:pt>
                <c:pt idx="4216">
                  <c:v>37728</c:v>
                </c:pt>
                <c:pt idx="4217">
                  <c:v>37729</c:v>
                </c:pt>
                <c:pt idx="4218">
                  <c:v>37730</c:v>
                </c:pt>
                <c:pt idx="4219">
                  <c:v>37731</c:v>
                </c:pt>
                <c:pt idx="4220">
                  <c:v>37732</c:v>
                </c:pt>
                <c:pt idx="4221">
                  <c:v>37733</c:v>
                </c:pt>
                <c:pt idx="4222">
                  <c:v>37734</c:v>
                </c:pt>
                <c:pt idx="4223">
                  <c:v>37735</c:v>
                </c:pt>
                <c:pt idx="4224">
                  <c:v>37736</c:v>
                </c:pt>
                <c:pt idx="4225">
                  <c:v>37737</c:v>
                </c:pt>
                <c:pt idx="4226">
                  <c:v>37738</c:v>
                </c:pt>
                <c:pt idx="4227">
                  <c:v>37739</c:v>
                </c:pt>
                <c:pt idx="4228">
                  <c:v>37740</c:v>
                </c:pt>
                <c:pt idx="4229">
                  <c:v>37741</c:v>
                </c:pt>
                <c:pt idx="4230">
                  <c:v>37742</c:v>
                </c:pt>
                <c:pt idx="4231">
                  <c:v>37743</c:v>
                </c:pt>
                <c:pt idx="4232">
                  <c:v>37744</c:v>
                </c:pt>
                <c:pt idx="4233">
                  <c:v>37745</c:v>
                </c:pt>
                <c:pt idx="4234">
                  <c:v>37746</c:v>
                </c:pt>
                <c:pt idx="4235">
                  <c:v>37747</c:v>
                </c:pt>
                <c:pt idx="4236">
                  <c:v>37748</c:v>
                </c:pt>
                <c:pt idx="4237">
                  <c:v>37749</c:v>
                </c:pt>
                <c:pt idx="4238">
                  <c:v>37750</c:v>
                </c:pt>
                <c:pt idx="4239">
                  <c:v>37751</c:v>
                </c:pt>
                <c:pt idx="4240">
                  <c:v>37752</c:v>
                </c:pt>
                <c:pt idx="4241">
                  <c:v>37753</c:v>
                </c:pt>
                <c:pt idx="4242">
                  <c:v>37754</c:v>
                </c:pt>
                <c:pt idx="4243">
                  <c:v>37755</c:v>
                </c:pt>
                <c:pt idx="4244">
                  <c:v>37756</c:v>
                </c:pt>
                <c:pt idx="4245">
                  <c:v>37757</c:v>
                </c:pt>
                <c:pt idx="4246">
                  <c:v>37758</c:v>
                </c:pt>
                <c:pt idx="4247">
                  <c:v>37759</c:v>
                </c:pt>
                <c:pt idx="4248">
                  <c:v>37760</c:v>
                </c:pt>
                <c:pt idx="4249">
                  <c:v>37761</c:v>
                </c:pt>
                <c:pt idx="4250">
                  <c:v>37762</c:v>
                </c:pt>
                <c:pt idx="4251">
                  <c:v>37763</c:v>
                </c:pt>
                <c:pt idx="4252">
                  <c:v>37764</c:v>
                </c:pt>
                <c:pt idx="4253">
                  <c:v>37765</c:v>
                </c:pt>
                <c:pt idx="4254">
                  <c:v>37766</c:v>
                </c:pt>
                <c:pt idx="4255">
                  <c:v>37767</c:v>
                </c:pt>
                <c:pt idx="4256">
                  <c:v>37768</c:v>
                </c:pt>
                <c:pt idx="4257">
                  <c:v>37769</c:v>
                </c:pt>
                <c:pt idx="4258">
                  <c:v>37770</c:v>
                </c:pt>
                <c:pt idx="4259">
                  <c:v>37771</c:v>
                </c:pt>
                <c:pt idx="4260">
                  <c:v>37772</c:v>
                </c:pt>
                <c:pt idx="4261">
                  <c:v>37773</c:v>
                </c:pt>
                <c:pt idx="4262">
                  <c:v>37774</c:v>
                </c:pt>
                <c:pt idx="4263">
                  <c:v>37775</c:v>
                </c:pt>
                <c:pt idx="4264">
                  <c:v>37776</c:v>
                </c:pt>
                <c:pt idx="4265">
                  <c:v>37777</c:v>
                </c:pt>
                <c:pt idx="4266">
                  <c:v>37778</c:v>
                </c:pt>
                <c:pt idx="4267">
                  <c:v>37779</c:v>
                </c:pt>
                <c:pt idx="4268">
                  <c:v>37780</c:v>
                </c:pt>
                <c:pt idx="4269">
                  <c:v>37781</c:v>
                </c:pt>
                <c:pt idx="4270">
                  <c:v>37782</c:v>
                </c:pt>
                <c:pt idx="4271">
                  <c:v>37783</c:v>
                </c:pt>
                <c:pt idx="4272">
                  <c:v>37784</c:v>
                </c:pt>
                <c:pt idx="4273">
                  <c:v>37785</c:v>
                </c:pt>
                <c:pt idx="4274">
                  <c:v>37786</c:v>
                </c:pt>
                <c:pt idx="4275">
                  <c:v>37787</c:v>
                </c:pt>
                <c:pt idx="4276">
                  <c:v>37788</c:v>
                </c:pt>
                <c:pt idx="4277">
                  <c:v>37789</c:v>
                </c:pt>
                <c:pt idx="4278">
                  <c:v>37790</c:v>
                </c:pt>
                <c:pt idx="4279">
                  <c:v>37791</c:v>
                </c:pt>
                <c:pt idx="4280">
                  <c:v>37792</c:v>
                </c:pt>
                <c:pt idx="4281">
                  <c:v>37793</c:v>
                </c:pt>
                <c:pt idx="4282">
                  <c:v>37794</c:v>
                </c:pt>
                <c:pt idx="4283">
                  <c:v>37795</c:v>
                </c:pt>
                <c:pt idx="4284">
                  <c:v>37796</c:v>
                </c:pt>
                <c:pt idx="4285">
                  <c:v>37797</c:v>
                </c:pt>
                <c:pt idx="4286">
                  <c:v>37798</c:v>
                </c:pt>
                <c:pt idx="4287">
                  <c:v>37799</c:v>
                </c:pt>
                <c:pt idx="4288">
                  <c:v>37800</c:v>
                </c:pt>
                <c:pt idx="4289">
                  <c:v>37801</c:v>
                </c:pt>
                <c:pt idx="4290">
                  <c:v>37802</c:v>
                </c:pt>
                <c:pt idx="4291">
                  <c:v>37803</c:v>
                </c:pt>
                <c:pt idx="4292">
                  <c:v>37804</c:v>
                </c:pt>
                <c:pt idx="4293">
                  <c:v>37805</c:v>
                </c:pt>
                <c:pt idx="4294">
                  <c:v>37806</c:v>
                </c:pt>
                <c:pt idx="4295">
                  <c:v>37807</c:v>
                </c:pt>
                <c:pt idx="4296">
                  <c:v>37808</c:v>
                </c:pt>
                <c:pt idx="4297">
                  <c:v>37809</c:v>
                </c:pt>
                <c:pt idx="4298">
                  <c:v>37810</c:v>
                </c:pt>
                <c:pt idx="4299">
                  <c:v>37811</c:v>
                </c:pt>
                <c:pt idx="4300">
                  <c:v>37812</c:v>
                </c:pt>
                <c:pt idx="4301">
                  <c:v>37813</c:v>
                </c:pt>
                <c:pt idx="4302">
                  <c:v>37814</c:v>
                </c:pt>
                <c:pt idx="4303">
                  <c:v>37815</c:v>
                </c:pt>
                <c:pt idx="4304">
                  <c:v>37816</c:v>
                </c:pt>
                <c:pt idx="4305">
                  <c:v>37817</c:v>
                </c:pt>
                <c:pt idx="4306">
                  <c:v>37818</c:v>
                </c:pt>
                <c:pt idx="4307">
                  <c:v>37819</c:v>
                </c:pt>
                <c:pt idx="4308">
                  <c:v>37820</c:v>
                </c:pt>
                <c:pt idx="4309">
                  <c:v>37821</c:v>
                </c:pt>
                <c:pt idx="4310">
                  <c:v>37822</c:v>
                </c:pt>
                <c:pt idx="4311">
                  <c:v>37823</c:v>
                </c:pt>
                <c:pt idx="4312">
                  <c:v>37824</c:v>
                </c:pt>
                <c:pt idx="4313">
                  <c:v>37825</c:v>
                </c:pt>
                <c:pt idx="4314">
                  <c:v>37826</c:v>
                </c:pt>
                <c:pt idx="4315">
                  <c:v>37827</c:v>
                </c:pt>
                <c:pt idx="4316">
                  <c:v>37828</c:v>
                </c:pt>
                <c:pt idx="4317">
                  <c:v>37829</c:v>
                </c:pt>
                <c:pt idx="4318">
                  <c:v>37830</c:v>
                </c:pt>
                <c:pt idx="4319">
                  <c:v>37831</c:v>
                </c:pt>
                <c:pt idx="4320">
                  <c:v>37832</c:v>
                </c:pt>
                <c:pt idx="4321">
                  <c:v>37833</c:v>
                </c:pt>
                <c:pt idx="4322">
                  <c:v>37834</c:v>
                </c:pt>
                <c:pt idx="4323">
                  <c:v>37835</c:v>
                </c:pt>
                <c:pt idx="4324">
                  <c:v>37836</c:v>
                </c:pt>
                <c:pt idx="4325">
                  <c:v>37837</c:v>
                </c:pt>
                <c:pt idx="4326">
                  <c:v>37838</c:v>
                </c:pt>
                <c:pt idx="4327">
                  <c:v>37839</c:v>
                </c:pt>
                <c:pt idx="4328">
                  <c:v>37840</c:v>
                </c:pt>
                <c:pt idx="4329">
                  <c:v>37841</c:v>
                </c:pt>
                <c:pt idx="4330">
                  <c:v>37842</c:v>
                </c:pt>
                <c:pt idx="4331">
                  <c:v>37843</c:v>
                </c:pt>
                <c:pt idx="4332">
                  <c:v>37844</c:v>
                </c:pt>
                <c:pt idx="4333">
                  <c:v>37845</c:v>
                </c:pt>
                <c:pt idx="4334">
                  <c:v>37846</c:v>
                </c:pt>
                <c:pt idx="4335">
                  <c:v>37847</c:v>
                </c:pt>
                <c:pt idx="4336">
                  <c:v>37848</c:v>
                </c:pt>
                <c:pt idx="4337">
                  <c:v>37849</c:v>
                </c:pt>
                <c:pt idx="4338">
                  <c:v>37850</c:v>
                </c:pt>
                <c:pt idx="4339">
                  <c:v>37851</c:v>
                </c:pt>
                <c:pt idx="4340">
                  <c:v>37852</c:v>
                </c:pt>
                <c:pt idx="4341">
                  <c:v>37853</c:v>
                </c:pt>
                <c:pt idx="4342">
                  <c:v>37854</c:v>
                </c:pt>
                <c:pt idx="4343">
                  <c:v>37855</c:v>
                </c:pt>
                <c:pt idx="4344">
                  <c:v>37856</c:v>
                </c:pt>
                <c:pt idx="4345">
                  <c:v>37857</c:v>
                </c:pt>
                <c:pt idx="4346">
                  <c:v>37858</c:v>
                </c:pt>
                <c:pt idx="4347">
                  <c:v>37859</c:v>
                </c:pt>
                <c:pt idx="4348">
                  <c:v>37860</c:v>
                </c:pt>
                <c:pt idx="4349">
                  <c:v>37861</c:v>
                </c:pt>
                <c:pt idx="4350">
                  <c:v>37862</c:v>
                </c:pt>
                <c:pt idx="4351">
                  <c:v>37863</c:v>
                </c:pt>
                <c:pt idx="4352">
                  <c:v>37864</c:v>
                </c:pt>
                <c:pt idx="4353">
                  <c:v>37865</c:v>
                </c:pt>
                <c:pt idx="4354">
                  <c:v>37866</c:v>
                </c:pt>
                <c:pt idx="4355">
                  <c:v>37867</c:v>
                </c:pt>
                <c:pt idx="4356">
                  <c:v>37868</c:v>
                </c:pt>
                <c:pt idx="4357">
                  <c:v>37869</c:v>
                </c:pt>
                <c:pt idx="4358">
                  <c:v>37870</c:v>
                </c:pt>
                <c:pt idx="4359">
                  <c:v>37871</c:v>
                </c:pt>
                <c:pt idx="4360">
                  <c:v>37872</c:v>
                </c:pt>
                <c:pt idx="4361">
                  <c:v>37873</c:v>
                </c:pt>
                <c:pt idx="4362">
                  <c:v>37874</c:v>
                </c:pt>
                <c:pt idx="4363">
                  <c:v>37875</c:v>
                </c:pt>
                <c:pt idx="4364">
                  <c:v>37876</c:v>
                </c:pt>
                <c:pt idx="4365">
                  <c:v>37877</c:v>
                </c:pt>
                <c:pt idx="4366">
                  <c:v>37878</c:v>
                </c:pt>
                <c:pt idx="4367">
                  <c:v>37879</c:v>
                </c:pt>
                <c:pt idx="4368">
                  <c:v>37880</c:v>
                </c:pt>
                <c:pt idx="4369">
                  <c:v>37881</c:v>
                </c:pt>
                <c:pt idx="4370">
                  <c:v>37882</c:v>
                </c:pt>
                <c:pt idx="4371">
                  <c:v>37883</c:v>
                </c:pt>
                <c:pt idx="4372">
                  <c:v>37884</c:v>
                </c:pt>
                <c:pt idx="4373">
                  <c:v>37885</c:v>
                </c:pt>
                <c:pt idx="4374">
                  <c:v>37886</c:v>
                </c:pt>
                <c:pt idx="4375">
                  <c:v>37887</c:v>
                </c:pt>
                <c:pt idx="4376">
                  <c:v>37888</c:v>
                </c:pt>
                <c:pt idx="4377">
                  <c:v>37889</c:v>
                </c:pt>
                <c:pt idx="4378">
                  <c:v>37890</c:v>
                </c:pt>
                <c:pt idx="4379">
                  <c:v>37891</c:v>
                </c:pt>
                <c:pt idx="4380">
                  <c:v>37892</c:v>
                </c:pt>
                <c:pt idx="4381">
                  <c:v>37893</c:v>
                </c:pt>
                <c:pt idx="4382">
                  <c:v>37894</c:v>
                </c:pt>
                <c:pt idx="4383">
                  <c:v>37895</c:v>
                </c:pt>
                <c:pt idx="4384">
                  <c:v>37896</c:v>
                </c:pt>
                <c:pt idx="4385">
                  <c:v>37897</c:v>
                </c:pt>
                <c:pt idx="4386">
                  <c:v>37898</c:v>
                </c:pt>
                <c:pt idx="4387">
                  <c:v>37899</c:v>
                </c:pt>
                <c:pt idx="4388">
                  <c:v>37900</c:v>
                </c:pt>
                <c:pt idx="4389">
                  <c:v>37901</c:v>
                </c:pt>
                <c:pt idx="4390">
                  <c:v>37902</c:v>
                </c:pt>
                <c:pt idx="4391">
                  <c:v>37903</c:v>
                </c:pt>
                <c:pt idx="4392">
                  <c:v>37904</c:v>
                </c:pt>
                <c:pt idx="4393">
                  <c:v>37905</c:v>
                </c:pt>
                <c:pt idx="4394">
                  <c:v>37906</c:v>
                </c:pt>
                <c:pt idx="4395">
                  <c:v>37907</c:v>
                </c:pt>
                <c:pt idx="4396">
                  <c:v>37908</c:v>
                </c:pt>
                <c:pt idx="4397">
                  <c:v>37909</c:v>
                </c:pt>
                <c:pt idx="4398">
                  <c:v>37910</c:v>
                </c:pt>
                <c:pt idx="4399">
                  <c:v>37911</c:v>
                </c:pt>
                <c:pt idx="4400">
                  <c:v>37912</c:v>
                </c:pt>
                <c:pt idx="4401">
                  <c:v>37913</c:v>
                </c:pt>
                <c:pt idx="4402">
                  <c:v>37914</c:v>
                </c:pt>
                <c:pt idx="4403">
                  <c:v>37915</c:v>
                </c:pt>
                <c:pt idx="4404">
                  <c:v>37916</c:v>
                </c:pt>
                <c:pt idx="4405">
                  <c:v>37917</c:v>
                </c:pt>
                <c:pt idx="4406">
                  <c:v>37918</c:v>
                </c:pt>
                <c:pt idx="4407">
                  <c:v>37919</c:v>
                </c:pt>
                <c:pt idx="4408">
                  <c:v>37920</c:v>
                </c:pt>
                <c:pt idx="4409">
                  <c:v>37921</c:v>
                </c:pt>
                <c:pt idx="4410">
                  <c:v>37922</c:v>
                </c:pt>
                <c:pt idx="4411">
                  <c:v>37923</c:v>
                </c:pt>
                <c:pt idx="4412">
                  <c:v>37924</c:v>
                </c:pt>
                <c:pt idx="4413">
                  <c:v>37925</c:v>
                </c:pt>
                <c:pt idx="4414">
                  <c:v>37926</c:v>
                </c:pt>
                <c:pt idx="4415">
                  <c:v>37927</c:v>
                </c:pt>
                <c:pt idx="4416">
                  <c:v>37928</c:v>
                </c:pt>
                <c:pt idx="4417">
                  <c:v>37929</c:v>
                </c:pt>
                <c:pt idx="4418">
                  <c:v>37930</c:v>
                </c:pt>
                <c:pt idx="4419">
                  <c:v>37931</c:v>
                </c:pt>
                <c:pt idx="4420">
                  <c:v>37932</c:v>
                </c:pt>
                <c:pt idx="4421">
                  <c:v>37933</c:v>
                </c:pt>
                <c:pt idx="4422">
                  <c:v>37934</c:v>
                </c:pt>
                <c:pt idx="4423">
                  <c:v>37935</c:v>
                </c:pt>
                <c:pt idx="4424">
                  <c:v>37936</c:v>
                </c:pt>
                <c:pt idx="4425">
                  <c:v>37937</c:v>
                </c:pt>
                <c:pt idx="4426">
                  <c:v>37938</c:v>
                </c:pt>
                <c:pt idx="4427">
                  <c:v>37939</c:v>
                </c:pt>
                <c:pt idx="4428">
                  <c:v>37940</c:v>
                </c:pt>
                <c:pt idx="4429">
                  <c:v>37941</c:v>
                </c:pt>
                <c:pt idx="4430">
                  <c:v>37942</c:v>
                </c:pt>
                <c:pt idx="4431">
                  <c:v>37943</c:v>
                </c:pt>
                <c:pt idx="4432">
                  <c:v>37944</c:v>
                </c:pt>
                <c:pt idx="4433">
                  <c:v>37945</c:v>
                </c:pt>
                <c:pt idx="4434">
                  <c:v>37946</c:v>
                </c:pt>
                <c:pt idx="4435">
                  <c:v>37947</c:v>
                </c:pt>
                <c:pt idx="4436">
                  <c:v>37948</c:v>
                </c:pt>
                <c:pt idx="4437">
                  <c:v>37949</c:v>
                </c:pt>
                <c:pt idx="4438">
                  <c:v>37950</c:v>
                </c:pt>
                <c:pt idx="4439">
                  <c:v>37951</c:v>
                </c:pt>
                <c:pt idx="4440">
                  <c:v>37952</c:v>
                </c:pt>
                <c:pt idx="4441">
                  <c:v>37953</c:v>
                </c:pt>
                <c:pt idx="4442">
                  <c:v>37954</c:v>
                </c:pt>
                <c:pt idx="4443">
                  <c:v>37955</c:v>
                </c:pt>
                <c:pt idx="4444">
                  <c:v>37956</c:v>
                </c:pt>
                <c:pt idx="4445">
                  <c:v>37957</c:v>
                </c:pt>
                <c:pt idx="4446">
                  <c:v>37958</c:v>
                </c:pt>
                <c:pt idx="4447">
                  <c:v>37959</c:v>
                </c:pt>
                <c:pt idx="4448">
                  <c:v>37960</c:v>
                </c:pt>
                <c:pt idx="4449">
                  <c:v>37961</c:v>
                </c:pt>
                <c:pt idx="4450">
                  <c:v>37962</c:v>
                </c:pt>
                <c:pt idx="4451">
                  <c:v>37963</c:v>
                </c:pt>
                <c:pt idx="4452">
                  <c:v>37964</c:v>
                </c:pt>
                <c:pt idx="4453">
                  <c:v>37965</c:v>
                </c:pt>
                <c:pt idx="4454">
                  <c:v>37966</c:v>
                </c:pt>
                <c:pt idx="4455">
                  <c:v>37967</c:v>
                </c:pt>
                <c:pt idx="4456">
                  <c:v>37968</c:v>
                </c:pt>
                <c:pt idx="4457">
                  <c:v>37969</c:v>
                </c:pt>
                <c:pt idx="4458">
                  <c:v>37970</c:v>
                </c:pt>
                <c:pt idx="4459">
                  <c:v>37971</c:v>
                </c:pt>
                <c:pt idx="4460">
                  <c:v>37972</c:v>
                </c:pt>
                <c:pt idx="4461">
                  <c:v>37973</c:v>
                </c:pt>
                <c:pt idx="4462">
                  <c:v>37974</c:v>
                </c:pt>
                <c:pt idx="4463">
                  <c:v>37975</c:v>
                </c:pt>
                <c:pt idx="4464">
                  <c:v>37976</c:v>
                </c:pt>
                <c:pt idx="4465">
                  <c:v>37977</c:v>
                </c:pt>
                <c:pt idx="4466">
                  <c:v>37978</c:v>
                </c:pt>
                <c:pt idx="4467">
                  <c:v>37979</c:v>
                </c:pt>
                <c:pt idx="4468">
                  <c:v>37980</c:v>
                </c:pt>
                <c:pt idx="4469">
                  <c:v>37981</c:v>
                </c:pt>
                <c:pt idx="4470">
                  <c:v>37982</c:v>
                </c:pt>
                <c:pt idx="4471">
                  <c:v>37983</c:v>
                </c:pt>
                <c:pt idx="4472">
                  <c:v>37984</c:v>
                </c:pt>
                <c:pt idx="4473">
                  <c:v>37985</c:v>
                </c:pt>
                <c:pt idx="4474">
                  <c:v>37986</c:v>
                </c:pt>
                <c:pt idx="4475">
                  <c:v>37987</c:v>
                </c:pt>
                <c:pt idx="4476">
                  <c:v>37988</c:v>
                </c:pt>
                <c:pt idx="4477">
                  <c:v>37989</c:v>
                </c:pt>
                <c:pt idx="4478">
                  <c:v>37990</c:v>
                </c:pt>
                <c:pt idx="4479">
                  <c:v>37991</c:v>
                </c:pt>
                <c:pt idx="4480">
                  <c:v>37992</c:v>
                </c:pt>
                <c:pt idx="4481">
                  <c:v>37993</c:v>
                </c:pt>
                <c:pt idx="4482">
                  <c:v>37994</c:v>
                </c:pt>
                <c:pt idx="4483">
                  <c:v>37995</c:v>
                </c:pt>
                <c:pt idx="4484">
                  <c:v>37996</c:v>
                </c:pt>
                <c:pt idx="4485">
                  <c:v>37997</c:v>
                </c:pt>
                <c:pt idx="4486">
                  <c:v>37998</c:v>
                </c:pt>
                <c:pt idx="4487">
                  <c:v>37999</c:v>
                </c:pt>
                <c:pt idx="4488">
                  <c:v>38000</c:v>
                </c:pt>
                <c:pt idx="4489">
                  <c:v>38001</c:v>
                </c:pt>
                <c:pt idx="4490">
                  <c:v>38002</c:v>
                </c:pt>
                <c:pt idx="4491">
                  <c:v>38003</c:v>
                </c:pt>
                <c:pt idx="4492">
                  <c:v>38004</c:v>
                </c:pt>
                <c:pt idx="4493">
                  <c:v>38005</c:v>
                </c:pt>
                <c:pt idx="4494">
                  <c:v>38006</c:v>
                </c:pt>
                <c:pt idx="4495">
                  <c:v>38007</c:v>
                </c:pt>
                <c:pt idx="4496">
                  <c:v>38008</c:v>
                </c:pt>
                <c:pt idx="4497">
                  <c:v>38009</c:v>
                </c:pt>
                <c:pt idx="4498">
                  <c:v>38010</c:v>
                </c:pt>
                <c:pt idx="4499">
                  <c:v>38011</c:v>
                </c:pt>
                <c:pt idx="4500">
                  <c:v>38012</c:v>
                </c:pt>
                <c:pt idx="4501">
                  <c:v>38013</c:v>
                </c:pt>
                <c:pt idx="4502">
                  <c:v>38014</c:v>
                </c:pt>
                <c:pt idx="4503">
                  <c:v>38015</c:v>
                </c:pt>
                <c:pt idx="4504">
                  <c:v>38016</c:v>
                </c:pt>
                <c:pt idx="4505">
                  <c:v>38017</c:v>
                </c:pt>
                <c:pt idx="4506">
                  <c:v>38018</c:v>
                </c:pt>
                <c:pt idx="4507">
                  <c:v>38019</c:v>
                </c:pt>
                <c:pt idx="4508">
                  <c:v>38020</c:v>
                </c:pt>
                <c:pt idx="4509">
                  <c:v>38021</c:v>
                </c:pt>
                <c:pt idx="4510">
                  <c:v>38022</c:v>
                </c:pt>
                <c:pt idx="4511">
                  <c:v>38023</c:v>
                </c:pt>
                <c:pt idx="4512">
                  <c:v>38024</c:v>
                </c:pt>
                <c:pt idx="4513">
                  <c:v>38025</c:v>
                </c:pt>
                <c:pt idx="4514">
                  <c:v>38026</c:v>
                </c:pt>
                <c:pt idx="4515">
                  <c:v>38027</c:v>
                </c:pt>
                <c:pt idx="4516">
                  <c:v>38028</c:v>
                </c:pt>
                <c:pt idx="4517">
                  <c:v>38029</c:v>
                </c:pt>
                <c:pt idx="4518">
                  <c:v>38030</c:v>
                </c:pt>
                <c:pt idx="4519">
                  <c:v>38031</c:v>
                </c:pt>
                <c:pt idx="4520">
                  <c:v>38032</c:v>
                </c:pt>
                <c:pt idx="4521">
                  <c:v>38033</c:v>
                </c:pt>
                <c:pt idx="4522">
                  <c:v>38034</c:v>
                </c:pt>
                <c:pt idx="4523">
                  <c:v>38035</c:v>
                </c:pt>
                <c:pt idx="4524">
                  <c:v>38036</c:v>
                </c:pt>
                <c:pt idx="4525">
                  <c:v>38037</c:v>
                </c:pt>
                <c:pt idx="4526">
                  <c:v>38038</c:v>
                </c:pt>
                <c:pt idx="4527">
                  <c:v>38039</c:v>
                </c:pt>
                <c:pt idx="4528">
                  <c:v>38040</c:v>
                </c:pt>
                <c:pt idx="4529">
                  <c:v>38041</c:v>
                </c:pt>
                <c:pt idx="4530">
                  <c:v>38042</c:v>
                </c:pt>
                <c:pt idx="4531">
                  <c:v>38043</c:v>
                </c:pt>
                <c:pt idx="4532">
                  <c:v>38044</c:v>
                </c:pt>
                <c:pt idx="4533">
                  <c:v>38045</c:v>
                </c:pt>
                <c:pt idx="4534">
                  <c:v>38046</c:v>
                </c:pt>
                <c:pt idx="4535">
                  <c:v>38047</c:v>
                </c:pt>
                <c:pt idx="4536">
                  <c:v>38048</c:v>
                </c:pt>
                <c:pt idx="4537">
                  <c:v>38049</c:v>
                </c:pt>
                <c:pt idx="4538">
                  <c:v>38050</c:v>
                </c:pt>
                <c:pt idx="4539">
                  <c:v>38051</c:v>
                </c:pt>
                <c:pt idx="4540">
                  <c:v>38052</c:v>
                </c:pt>
                <c:pt idx="4541">
                  <c:v>38053</c:v>
                </c:pt>
                <c:pt idx="4542">
                  <c:v>38054</c:v>
                </c:pt>
                <c:pt idx="4543">
                  <c:v>38055</c:v>
                </c:pt>
                <c:pt idx="4544">
                  <c:v>38056</c:v>
                </c:pt>
                <c:pt idx="4545">
                  <c:v>38057</c:v>
                </c:pt>
                <c:pt idx="4546">
                  <c:v>38058</c:v>
                </c:pt>
                <c:pt idx="4547">
                  <c:v>38059</c:v>
                </c:pt>
                <c:pt idx="4548">
                  <c:v>38060</c:v>
                </c:pt>
                <c:pt idx="4549">
                  <c:v>38061</c:v>
                </c:pt>
                <c:pt idx="4550">
                  <c:v>38062</c:v>
                </c:pt>
                <c:pt idx="4551">
                  <c:v>38063</c:v>
                </c:pt>
                <c:pt idx="4552">
                  <c:v>38064</c:v>
                </c:pt>
                <c:pt idx="4553">
                  <c:v>38065</c:v>
                </c:pt>
                <c:pt idx="4554">
                  <c:v>38066</c:v>
                </c:pt>
                <c:pt idx="4555">
                  <c:v>38067</c:v>
                </c:pt>
                <c:pt idx="4556">
                  <c:v>38068</c:v>
                </c:pt>
                <c:pt idx="4557">
                  <c:v>38069</c:v>
                </c:pt>
                <c:pt idx="4558">
                  <c:v>38070</c:v>
                </c:pt>
                <c:pt idx="4559">
                  <c:v>38071</c:v>
                </c:pt>
                <c:pt idx="4560">
                  <c:v>38072</c:v>
                </c:pt>
                <c:pt idx="4561">
                  <c:v>38073</c:v>
                </c:pt>
                <c:pt idx="4562">
                  <c:v>38074</c:v>
                </c:pt>
                <c:pt idx="4563">
                  <c:v>38075</c:v>
                </c:pt>
                <c:pt idx="4564">
                  <c:v>38076</c:v>
                </c:pt>
                <c:pt idx="4565">
                  <c:v>38077</c:v>
                </c:pt>
                <c:pt idx="4566">
                  <c:v>38078</c:v>
                </c:pt>
                <c:pt idx="4567">
                  <c:v>38079</c:v>
                </c:pt>
                <c:pt idx="4568">
                  <c:v>38080</c:v>
                </c:pt>
                <c:pt idx="4569">
                  <c:v>38081</c:v>
                </c:pt>
                <c:pt idx="4570">
                  <c:v>38082</c:v>
                </c:pt>
                <c:pt idx="4571">
                  <c:v>38083</c:v>
                </c:pt>
                <c:pt idx="4572">
                  <c:v>38084</c:v>
                </c:pt>
                <c:pt idx="4573">
                  <c:v>38085</c:v>
                </c:pt>
                <c:pt idx="4574">
                  <c:v>38086</c:v>
                </c:pt>
                <c:pt idx="4575">
                  <c:v>38087</c:v>
                </c:pt>
                <c:pt idx="4576">
                  <c:v>38088</c:v>
                </c:pt>
                <c:pt idx="4577">
                  <c:v>38089</c:v>
                </c:pt>
                <c:pt idx="4578">
                  <c:v>38090</c:v>
                </c:pt>
                <c:pt idx="4579">
                  <c:v>38091</c:v>
                </c:pt>
                <c:pt idx="4580">
                  <c:v>38092</c:v>
                </c:pt>
                <c:pt idx="4581">
                  <c:v>38093</c:v>
                </c:pt>
                <c:pt idx="4582">
                  <c:v>38094</c:v>
                </c:pt>
                <c:pt idx="4583">
                  <c:v>38095</c:v>
                </c:pt>
                <c:pt idx="4584">
                  <c:v>38096</c:v>
                </c:pt>
                <c:pt idx="4585">
                  <c:v>38097</c:v>
                </c:pt>
                <c:pt idx="4586">
                  <c:v>38098</c:v>
                </c:pt>
                <c:pt idx="4587">
                  <c:v>38099</c:v>
                </c:pt>
                <c:pt idx="4588">
                  <c:v>38100</c:v>
                </c:pt>
                <c:pt idx="4589">
                  <c:v>38101</c:v>
                </c:pt>
                <c:pt idx="4590">
                  <c:v>38102</c:v>
                </c:pt>
                <c:pt idx="4591">
                  <c:v>38103</c:v>
                </c:pt>
                <c:pt idx="4592">
                  <c:v>38104</c:v>
                </c:pt>
                <c:pt idx="4593">
                  <c:v>38105</c:v>
                </c:pt>
                <c:pt idx="4594">
                  <c:v>38106</c:v>
                </c:pt>
                <c:pt idx="4595">
                  <c:v>38107</c:v>
                </c:pt>
                <c:pt idx="4596">
                  <c:v>38108</c:v>
                </c:pt>
                <c:pt idx="4597">
                  <c:v>38109</c:v>
                </c:pt>
                <c:pt idx="4598">
                  <c:v>38110</c:v>
                </c:pt>
                <c:pt idx="4599">
                  <c:v>38111</c:v>
                </c:pt>
                <c:pt idx="4600">
                  <c:v>38112</c:v>
                </c:pt>
                <c:pt idx="4601">
                  <c:v>38113</c:v>
                </c:pt>
                <c:pt idx="4602">
                  <c:v>38114</c:v>
                </c:pt>
                <c:pt idx="4603">
                  <c:v>38115</c:v>
                </c:pt>
                <c:pt idx="4604">
                  <c:v>38116</c:v>
                </c:pt>
                <c:pt idx="4605">
                  <c:v>38117</c:v>
                </c:pt>
                <c:pt idx="4606">
                  <c:v>38118</c:v>
                </c:pt>
                <c:pt idx="4607">
                  <c:v>38119</c:v>
                </c:pt>
                <c:pt idx="4608">
                  <c:v>38120</c:v>
                </c:pt>
                <c:pt idx="4609">
                  <c:v>38121</c:v>
                </c:pt>
                <c:pt idx="4610">
                  <c:v>38122</c:v>
                </c:pt>
                <c:pt idx="4611">
                  <c:v>38123</c:v>
                </c:pt>
                <c:pt idx="4612">
                  <c:v>38124</c:v>
                </c:pt>
                <c:pt idx="4613">
                  <c:v>38125</c:v>
                </c:pt>
                <c:pt idx="4614">
                  <c:v>38126</c:v>
                </c:pt>
                <c:pt idx="4615">
                  <c:v>38127</c:v>
                </c:pt>
                <c:pt idx="4616">
                  <c:v>38128</c:v>
                </c:pt>
                <c:pt idx="4617">
                  <c:v>38129</c:v>
                </c:pt>
                <c:pt idx="4618">
                  <c:v>38130</c:v>
                </c:pt>
                <c:pt idx="4619">
                  <c:v>38131</c:v>
                </c:pt>
                <c:pt idx="4620">
                  <c:v>38132</c:v>
                </c:pt>
                <c:pt idx="4621">
                  <c:v>38133</c:v>
                </c:pt>
                <c:pt idx="4622">
                  <c:v>38134</c:v>
                </c:pt>
                <c:pt idx="4623">
                  <c:v>38135</c:v>
                </c:pt>
                <c:pt idx="4624">
                  <c:v>38136</c:v>
                </c:pt>
                <c:pt idx="4625">
                  <c:v>38137</c:v>
                </c:pt>
                <c:pt idx="4626">
                  <c:v>38138</c:v>
                </c:pt>
                <c:pt idx="4627">
                  <c:v>38139</c:v>
                </c:pt>
                <c:pt idx="4628">
                  <c:v>38140</c:v>
                </c:pt>
                <c:pt idx="4629">
                  <c:v>38141</c:v>
                </c:pt>
                <c:pt idx="4630">
                  <c:v>38142</c:v>
                </c:pt>
                <c:pt idx="4631">
                  <c:v>38143</c:v>
                </c:pt>
                <c:pt idx="4632">
                  <c:v>38144</c:v>
                </c:pt>
                <c:pt idx="4633">
                  <c:v>38145</c:v>
                </c:pt>
                <c:pt idx="4634">
                  <c:v>38146</c:v>
                </c:pt>
                <c:pt idx="4635">
                  <c:v>38147</c:v>
                </c:pt>
                <c:pt idx="4636">
                  <c:v>38148</c:v>
                </c:pt>
                <c:pt idx="4637">
                  <c:v>38149</c:v>
                </c:pt>
                <c:pt idx="4638">
                  <c:v>38150</c:v>
                </c:pt>
                <c:pt idx="4639">
                  <c:v>38151</c:v>
                </c:pt>
                <c:pt idx="4640">
                  <c:v>38152</c:v>
                </c:pt>
                <c:pt idx="4641">
                  <c:v>38153</c:v>
                </c:pt>
                <c:pt idx="4642">
                  <c:v>38154</c:v>
                </c:pt>
                <c:pt idx="4643">
                  <c:v>38155</c:v>
                </c:pt>
                <c:pt idx="4644">
                  <c:v>38156</c:v>
                </c:pt>
                <c:pt idx="4645">
                  <c:v>38157</c:v>
                </c:pt>
                <c:pt idx="4646">
                  <c:v>38158</c:v>
                </c:pt>
                <c:pt idx="4647">
                  <c:v>38159</c:v>
                </c:pt>
                <c:pt idx="4648">
                  <c:v>38160</c:v>
                </c:pt>
                <c:pt idx="4649">
                  <c:v>38161</c:v>
                </c:pt>
                <c:pt idx="4650">
                  <c:v>38162</c:v>
                </c:pt>
                <c:pt idx="4651">
                  <c:v>38163</c:v>
                </c:pt>
                <c:pt idx="4652">
                  <c:v>38164</c:v>
                </c:pt>
                <c:pt idx="4653">
                  <c:v>38165</c:v>
                </c:pt>
                <c:pt idx="4654">
                  <c:v>38166</c:v>
                </c:pt>
                <c:pt idx="4655">
                  <c:v>38167</c:v>
                </c:pt>
                <c:pt idx="4656">
                  <c:v>38168</c:v>
                </c:pt>
                <c:pt idx="4657">
                  <c:v>38169</c:v>
                </c:pt>
                <c:pt idx="4658">
                  <c:v>38170</c:v>
                </c:pt>
                <c:pt idx="4659">
                  <c:v>38171</c:v>
                </c:pt>
                <c:pt idx="4660">
                  <c:v>38172</c:v>
                </c:pt>
                <c:pt idx="4661">
                  <c:v>38173</c:v>
                </c:pt>
                <c:pt idx="4662">
                  <c:v>38174</c:v>
                </c:pt>
                <c:pt idx="4663">
                  <c:v>38175</c:v>
                </c:pt>
                <c:pt idx="4664">
                  <c:v>38176</c:v>
                </c:pt>
                <c:pt idx="4665">
                  <c:v>38177</c:v>
                </c:pt>
                <c:pt idx="4666">
                  <c:v>38178</c:v>
                </c:pt>
                <c:pt idx="4667">
                  <c:v>38179</c:v>
                </c:pt>
                <c:pt idx="4668">
                  <c:v>38180</c:v>
                </c:pt>
                <c:pt idx="4669">
                  <c:v>38181</c:v>
                </c:pt>
                <c:pt idx="4670">
                  <c:v>38182</c:v>
                </c:pt>
                <c:pt idx="4671">
                  <c:v>38183</c:v>
                </c:pt>
                <c:pt idx="4672">
                  <c:v>38184</c:v>
                </c:pt>
                <c:pt idx="4673">
                  <c:v>38185</c:v>
                </c:pt>
                <c:pt idx="4674">
                  <c:v>38186</c:v>
                </c:pt>
                <c:pt idx="4675">
                  <c:v>38187</c:v>
                </c:pt>
                <c:pt idx="4676">
                  <c:v>38188</c:v>
                </c:pt>
                <c:pt idx="4677">
                  <c:v>38189</c:v>
                </c:pt>
                <c:pt idx="4678">
                  <c:v>38190</c:v>
                </c:pt>
                <c:pt idx="4679">
                  <c:v>38191</c:v>
                </c:pt>
                <c:pt idx="4680">
                  <c:v>38192</c:v>
                </c:pt>
                <c:pt idx="4681">
                  <c:v>38193</c:v>
                </c:pt>
                <c:pt idx="4682">
                  <c:v>38194</c:v>
                </c:pt>
                <c:pt idx="4683">
                  <c:v>38195</c:v>
                </c:pt>
                <c:pt idx="4684">
                  <c:v>38196</c:v>
                </c:pt>
                <c:pt idx="4685">
                  <c:v>38197</c:v>
                </c:pt>
                <c:pt idx="4686">
                  <c:v>38198</c:v>
                </c:pt>
                <c:pt idx="4687">
                  <c:v>38199</c:v>
                </c:pt>
                <c:pt idx="4688">
                  <c:v>38200</c:v>
                </c:pt>
                <c:pt idx="4689">
                  <c:v>38201</c:v>
                </c:pt>
                <c:pt idx="4690">
                  <c:v>38202</c:v>
                </c:pt>
                <c:pt idx="4691">
                  <c:v>38203</c:v>
                </c:pt>
                <c:pt idx="4692">
                  <c:v>38204</c:v>
                </c:pt>
                <c:pt idx="4693">
                  <c:v>38205</c:v>
                </c:pt>
                <c:pt idx="4694">
                  <c:v>38206</c:v>
                </c:pt>
                <c:pt idx="4695">
                  <c:v>38207</c:v>
                </c:pt>
                <c:pt idx="4696">
                  <c:v>38208</c:v>
                </c:pt>
                <c:pt idx="4697">
                  <c:v>38209</c:v>
                </c:pt>
                <c:pt idx="4698">
                  <c:v>38210</c:v>
                </c:pt>
                <c:pt idx="4699">
                  <c:v>38211</c:v>
                </c:pt>
                <c:pt idx="4700">
                  <c:v>38212</c:v>
                </c:pt>
                <c:pt idx="4701">
                  <c:v>38213</c:v>
                </c:pt>
                <c:pt idx="4702">
                  <c:v>38214</c:v>
                </c:pt>
                <c:pt idx="4703">
                  <c:v>38215</c:v>
                </c:pt>
                <c:pt idx="4704">
                  <c:v>38216</c:v>
                </c:pt>
                <c:pt idx="4705">
                  <c:v>38217</c:v>
                </c:pt>
                <c:pt idx="4706">
                  <c:v>38218</c:v>
                </c:pt>
                <c:pt idx="4707">
                  <c:v>38219</c:v>
                </c:pt>
                <c:pt idx="4708">
                  <c:v>38220</c:v>
                </c:pt>
                <c:pt idx="4709">
                  <c:v>38221</c:v>
                </c:pt>
                <c:pt idx="4710">
                  <c:v>38222</c:v>
                </c:pt>
                <c:pt idx="4711">
                  <c:v>38223</c:v>
                </c:pt>
                <c:pt idx="4712">
                  <c:v>38224</c:v>
                </c:pt>
                <c:pt idx="4713">
                  <c:v>38225</c:v>
                </c:pt>
                <c:pt idx="4714">
                  <c:v>38226</c:v>
                </c:pt>
                <c:pt idx="4715">
                  <c:v>38227</c:v>
                </c:pt>
                <c:pt idx="4716">
                  <c:v>38228</c:v>
                </c:pt>
                <c:pt idx="4717">
                  <c:v>38229</c:v>
                </c:pt>
                <c:pt idx="4718">
                  <c:v>38230</c:v>
                </c:pt>
                <c:pt idx="4719">
                  <c:v>38231</c:v>
                </c:pt>
                <c:pt idx="4720">
                  <c:v>38232</c:v>
                </c:pt>
                <c:pt idx="4721">
                  <c:v>38233</c:v>
                </c:pt>
                <c:pt idx="4722">
                  <c:v>38234</c:v>
                </c:pt>
                <c:pt idx="4723">
                  <c:v>38235</c:v>
                </c:pt>
                <c:pt idx="4724">
                  <c:v>38236</c:v>
                </c:pt>
                <c:pt idx="4725">
                  <c:v>38237</c:v>
                </c:pt>
                <c:pt idx="4726">
                  <c:v>38238</c:v>
                </c:pt>
                <c:pt idx="4727">
                  <c:v>38239</c:v>
                </c:pt>
                <c:pt idx="4728">
                  <c:v>38240</c:v>
                </c:pt>
                <c:pt idx="4729">
                  <c:v>38241</c:v>
                </c:pt>
                <c:pt idx="4730">
                  <c:v>38242</c:v>
                </c:pt>
                <c:pt idx="4731">
                  <c:v>38243</c:v>
                </c:pt>
                <c:pt idx="4732">
                  <c:v>38244</c:v>
                </c:pt>
                <c:pt idx="4733">
                  <c:v>38245</c:v>
                </c:pt>
                <c:pt idx="4734">
                  <c:v>38246</c:v>
                </c:pt>
                <c:pt idx="4735">
                  <c:v>38247</c:v>
                </c:pt>
                <c:pt idx="4736">
                  <c:v>38248</c:v>
                </c:pt>
                <c:pt idx="4737">
                  <c:v>38249</c:v>
                </c:pt>
                <c:pt idx="4738">
                  <c:v>38250</c:v>
                </c:pt>
                <c:pt idx="4739">
                  <c:v>38251</c:v>
                </c:pt>
                <c:pt idx="4740">
                  <c:v>38252</c:v>
                </c:pt>
                <c:pt idx="4741">
                  <c:v>38253</c:v>
                </c:pt>
                <c:pt idx="4742">
                  <c:v>38254</c:v>
                </c:pt>
                <c:pt idx="4743">
                  <c:v>38255</c:v>
                </c:pt>
                <c:pt idx="4744">
                  <c:v>38256</c:v>
                </c:pt>
                <c:pt idx="4745">
                  <c:v>38257</c:v>
                </c:pt>
                <c:pt idx="4746">
                  <c:v>38258</c:v>
                </c:pt>
                <c:pt idx="4747">
                  <c:v>38259</c:v>
                </c:pt>
                <c:pt idx="4748">
                  <c:v>38260</c:v>
                </c:pt>
                <c:pt idx="4749">
                  <c:v>38261</c:v>
                </c:pt>
                <c:pt idx="4750">
                  <c:v>38262</c:v>
                </c:pt>
                <c:pt idx="4751">
                  <c:v>38263</c:v>
                </c:pt>
                <c:pt idx="4752">
                  <c:v>38264</c:v>
                </c:pt>
                <c:pt idx="4753">
                  <c:v>38265</c:v>
                </c:pt>
                <c:pt idx="4754">
                  <c:v>38266</c:v>
                </c:pt>
                <c:pt idx="4755">
                  <c:v>38267</c:v>
                </c:pt>
                <c:pt idx="4756">
                  <c:v>38268</c:v>
                </c:pt>
                <c:pt idx="4757">
                  <c:v>38269</c:v>
                </c:pt>
                <c:pt idx="4758">
                  <c:v>38270</c:v>
                </c:pt>
                <c:pt idx="4759">
                  <c:v>38271</c:v>
                </c:pt>
                <c:pt idx="4760">
                  <c:v>38272</c:v>
                </c:pt>
                <c:pt idx="4761">
                  <c:v>38273</c:v>
                </c:pt>
                <c:pt idx="4762">
                  <c:v>38274</c:v>
                </c:pt>
                <c:pt idx="4763">
                  <c:v>38275</c:v>
                </c:pt>
                <c:pt idx="4764">
                  <c:v>38276</c:v>
                </c:pt>
                <c:pt idx="4765">
                  <c:v>38277</c:v>
                </c:pt>
                <c:pt idx="4766">
                  <c:v>38278</c:v>
                </c:pt>
                <c:pt idx="4767">
                  <c:v>38279</c:v>
                </c:pt>
                <c:pt idx="4768">
                  <c:v>38280</c:v>
                </c:pt>
                <c:pt idx="4769">
                  <c:v>38281</c:v>
                </c:pt>
                <c:pt idx="4770">
                  <c:v>38282</c:v>
                </c:pt>
                <c:pt idx="4771">
                  <c:v>38283</c:v>
                </c:pt>
                <c:pt idx="4772">
                  <c:v>38284</c:v>
                </c:pt>
                <c:pt idx="4773">
                  <c:v>38285</c:v>
                </c:pt>
                <c:pt idx="4774">
                  <c:v>38286</c:v>
                </c:pt>
                <c:pt idx="4775">
                  <c:v>38287</c:v>
                </c:pt>
                <c:pt idx="4776">
                  <c:v>38288</c:v>
                </c:pt>
                <c:pt idx="4777">
                  <c:v>38289</c:v>
                </c:pt>
                <c:pt idx="4778">
                  <c:v>38290</c:v>
                </c:pt>
                <c:pt idx="4779">
                  <c:v>38291</c:v>
                </c:pt>
                <c:pt idx="4780">
                  <c:v>38292</c:v>
                </c:pt>
                <c:pt idx="4781">
                  <c:v>38293</c:v>
                </c:pt>
                <c:pt idx="4782">
                  <c:v>38294</c:v>
                </c:pt>
                <c:pt idx="4783">
                  <c:v>38295</c:v>
                </c:pt>
                <c:pt idx="4784">
                  <c:v>38296</c:v>
                </c:pt>
                <c:pt idx="4785">
                  <c:v>38297</c:v>
                </c:pt>
                <c:pt idx="4786">
                  <c:v>38298</c:v>
                </c:pt>
                <c:pt idx="4787">
                  <c:v>38299</c:v>
                </c:pt>
                <c:pt idx="4788">
                  <c:v>38300</c:v>
                </c:pt>
                <c:pt idx="4789">
                  <c:v>38301</c:v>
                </c:pt>
                <c:pt idx="4790">
                  <c:v>38302</c:v>
                </c:pt>
                <c:pt idx="4791">
                  <c:v>38303</c:v>
                </c:pt>
                <c:pt idx="4792">
                  <c:v>38304</c:v>
                </c:pt>
                <c:pt idx="4793">
                  <c:v>38305</c:v>
                </c:pt>
                <c:pt idx="4794">
                  <c:v>38306</c:v>
                </c:pt>
                <c:pt idx="4795">
                  <c:v>38307</c:v>
                </c:pt>
                <c:pt idx="4796">
                  <c:v>38308</c:v>
                </c:pt>
                <c:pt idx="4797">
                  <c:v>38309</c:v>
                </c:pt>
                <c:pt idx="4798">
                  <c:v>38310</c:v>
                </c:pt>
                <c:pt idx="4799">
                  <c:v>38311</c:v>
                </c:pt>
                <c:pt idx="4800">
                  <c:v>38312</c:v>
                </c:pt>
                <c:pt idx="4801">
                  <c:v>38313</c:v>
                </c:pt>
                <c:pt idx="4802">
                  <c:v>38314</c:v>
                </c:pt>
                <c:pt idx="4803">
                  <c:v>38315</c:v>
                </c:pt>
                <c:pt idx="4804">
                  <c:v>38316</c:v>
                </c:pt>
                <c:pt idx="4805">
                  <c:v>38317</c:v>
                </c:pt>
                <c:pt idx="4806">
                  <c:v>38318</c:v>
                </c:pt>
                <c:pt idx="4807">
                  <c:v>38319</c:v>
                </c:pt>
                <c:pt idx="4808">
                  <c:v>38320</c:v>
                </c:pt>
                <c:pt idx="4809">
                  <c:v>38321</c:v>
                </c:pt>
                <c:pt idx="4810">
                  <c:v>38322</c:v>
                </c:pt>
                <c:pt idx="4811">
                  <c:v>38323</c:v>
                </c:pt>
                <c:pt idx="4812">
                  <c:v>38324</c:v>
                </c:pt>
                <c:pt idx="4813">
                  <c:v>38325</c:v>
                </c:pt>
                <c:pt idx="4814">
                  <c:v>38326</c:v>
                </c:pt>
                <c:pt idx="4815">
                  <c:v>38327</c:v>
                </c:pt>
                <c:pt idx="4816">
                  <c:v>38328</c:v>
                </c:pt>
                <c:pt idx="4817">
                  <c:v>38329</c:v>
                </c:pt>
                <c:pt idx="4818">
                  <c:v>38330</c:v>
                </c:pt>
                <c:pt idx="4819">
                  <c:v>38331</c:v>
                </c:pt>
                <c:pt idx="4820">
                  <c:v>38332</c:v>
                </c:pt>
                <c:pt idx="4821">
                  <c:v>38333</c:v>
                </c:pt>
                <c:pt idx="4822">
                  <c:v>38334</c:v>
                </c:pt>
                <c:pt idx="4823">
                  <c:v>38335</c:v>
                </c:pt>
                <c:pt idx="4824">
                  <c:v>38336</c:v>
                </c:pt>
                <c:pt idx="4825">
                  <c:v>38337</c:v>
                </c:pt>
                <c:pt idx="4826">
                  <c:v>38338</c:v>
                </c:pt>
                <c:pt idx="4827">
                  <c:v>38339</c:v>
                </c:pt>
                <c:pt idx="4828">
                  <c:v>38340</c:v>
                </c:pt>
                <c:pt idx="4829">
                  <c:v>38341</c:v>
                </c:pt>
                <c:pt idx="4830">
                  <c:v>38342</c:v>
                </c:pt>
                <c:pt idx="4831">
                  <c:v>38343</c:v>
                </c:pt>
                <c:pt idx="4832">
                  <c:v>38344</c:v>
                </c:pt>
                <c:pt idx="4833">
                  <c:v>38345</c:v>
                </c:pt>
                <c:pt idx="4834">
                  <c:v>38346</c:v>
                </c:pt>
                <c:pt idx="4835">
                  <c:v>38347</c:v>
                </c:pt>
                <c:pt idx="4836">
                  <c:v>38348</c:v>
                </c:pt>
                <c:pt idx="4837">
                  <c:v>38349</c:v>
                </c:pt>
                <c:pt idx="4838">
                  <c:v>38350</c:v>
                </c:pt>
                <c:pt idx="4839">
                  <c:v>38351</c:v>
                </c:pt>
                <c:pt idx="4840">
                  <c:v>38352</c:v>
                </c:pt>
                <c:pt idx="4841">
                  <c:v>38353</c:v>
                </c:pt>
                <c:pt idx="4842">
                  <c:v>38354</c:v>
                </c:pt>
                <c:pt idx="4843">
                  <c:v>38355</c:v>
                </c:pt>
                <c:pt idx="4844">
                  <c:v>38356</c:v>
                </c:pt>
                <c:pt idx="4845">
                  <c:v>38357</c:v>
                </c:pt>
                <c:pt idx="4846">
                  <c:v>38358</c:v>
                </c:pt>
                <c:pt idx="4847">
                  <c:v>38359</c:v>
                </c:pt>
                <c:pt idx="4848">
                  <c:v>38360</c:v>
                </c:pt>
                <c:pt idx="4849">
                  <c:v>38361</c:v>
                </c:pt>
                <c:pt idx="4850">
                  <c:v>38362</c:v>
                </c:pt>
                <c:pt idx="4851">
                  <c:v>38363</c:v>
                </c:pt>
                <c:pt idx="4852">
                  <c:v>38364</c:v>
                </c:pt>
                <c:pt idx="4853">
                  <c:v>38365</c:v>
                </c:pt>
                <c:pt idx="4854">
                  <c:v>38366</c:v>
                </c:pt>
                <c:pt idx="4855">
                  <c:v>38367</c:v>
                </c:pt>
                <c:pt idx="4856">
                  <c:v>38368</c:v>
                </c:pt>
                <c:pt idx="4857">
                  <c:v>38369</c:v>
                </c:pt>
                <c:pt idx="4858">
                  <c:v>38370</c:v>
                </c:pt>
                <c:pt idx="4859">
                  <c:v>38371</c:v>
                </c:pt>
                <c:pt idx="4860">
                  <c:v>38372</c:v>
                </c:pt>
                <c:pt idx="4861">
                  <c:v>38373</c:v>
                </c:pt>
                <c:pt idx="4862">
                  <c:v>38374</c:v>
                </c:pt>
                <c:pt idx="4863">
                  <c:v>38375</c:v>
                </c:pt>
                <c:pt idx="4864">
                  <c:v>38376</c:v>
                </c:pt>
                <c:pt idx="4865">
                  <c:v>38377</c:v>
                </c:pt>
                <c:pt idx="4866">
                  <c:v>38378</c:v>
                </c:pt>
                <c:pt idx="4867">
                  <c:v>38379</c:v>
                </c:pt>
                <c:pt idx="4868">
                  <c:v>38380</c:v>
                </c:pt>
                <c:pt idx="4869">
                  <c:v>38381</c:v>
                </c:pt>
                <c:pt idx="4870">
                  <c:v>38382</c:v>
                </c:pt>
                <c:pt idx="4871">
                  <c:v>38383</c:v>
                </c:pt>
                <c:pt idx="4872">
                  <c:v>38384</c:v>
                </c:pt>
                <c:pt idx="4873">
                  <c:v>38385</c:v>
                </c:pt>
                <c:pt idx="4874">
                  <c:v>38386</c:v>
                </c:pt>
                <c:pt idx="4875">
                  <c:v>38387</c:v>
                </c:pt>
                <c:pt idx="4876">
                  <c:v>38388</c:v>
                </c:pt>
                <c:pt idx="4877">
                  <c:v>38389</c:v>
                </c:pt>
                <c:pt idx="4878">
                  <c:v>38390</c:v>
                </c:pt>
                <c:pt idx="4879">
                  <c:v>38391</c:v>
                </c:pt>
                <c:pt idx="4880">
                  <c:v>38392</c:v>
                </c:pt>
                <c:pt idx="4881">
                  <c:v>38393</c:v>
                </c:pt>
                <c:pt idx="4882">
                  <c:v>38394</c:v>
                </c:pt>
                <c:pt idx="4883">
                  <c:v>38395</c:v>
                </c:pt>
                <c:pt idx="4884">
                  <c:v>38396</c:v>
                </c:pt>
                <c:pt idx="4885">
                  <c:v>38397</c:v>
                </c:pt>
                <c:pt idx="4886">
                  <c:v>38398</c:v>
                </c:pt>
                <c:pt idx="4887">
                  <c:v>38399</c:v>
                </c:pt>
                <c:pt idx="4888">
                  <c:v>38400</c:v>
                </c:pt>
                <c:pt idx="4889">
                  <c:v>38401</c:v>
                </c:pt>
                <c:pt idx="4890">
                  <c:v>38402</c:v>
                </c:pt>
                <c:pt idx="4891">
                  <c:v>38403</c:v>
                </c:pt>
                <c:pt idx="4892">
                  <c:v>38404</c:v>
                </c:pt>
                <c:pt idx="4893">
                  <c:v>38405</c:v>
                </c:pt>
                <c:pt idx="4894">
                  <c:v>38406</c:v>
                </c:pt>
                <c:pt idx="4895">
                  <c:v>38407</c:v>
                </c:pt>
                <c:pt idx="4896">
                  <c:v>38408</c:v>
                </c:pt>
                <c:pt idx="4897">
                  <c:v>38409</c:v>
                </c:pt>
                <c:pt idx="4898">
                  <c:v>38410</c:v>
                </c:pt>
                <c:pt idx="4899">
                  <c:v>38411</c:v>
                </c:pt>
                <c:pt idx="4900">
                  <c:v>38412</c:v>
                </c:pt>
                <c:pt idx="4901">
                  <c:v>38413</c:v>
                </c:pt>
                <c:pt idx="4902">
                  <c:v>38414</c:v>
                </c:pt>
                <c:pt idx="4903">
                  <c:v>38415</c:v>
                </c:pt>
                <c:pt idx="4904">
                  <c:v>38416</c:v>
                </c:pt>
                <c:pt idx="4905">
                  <c:v>38417</c:v>
                </c:pt>
                <c:pt idx="4906">
                  <c:v>38418</c:v>
                </c:pt>
                <c:pt idx="4907">
                  <c:v>38419</c:v>
                </c:pt>
                <c:pt idx="4908">
                  <c:v>38420</c:v>
                </c:pt>
                <c:pt idx="4909">
                  <c:v>38421</c:v>
                </c:pt>
                <c:pt idx="4910">
                  <c:v>38422</c:v>
                </c:pt>
                <c:pt idx="4911">
                  <c:v>38423</c:v>
                </c:pt>
                <c:pt idx="4912">
                  <c:v>38424</c:v>
                </c:pt>
                <c:pt idx="4913">
                  <c:v>38425</c:v>
                </c:pt>
                <c:pt idx="4914">
                  <c:v>38426</c:v>
                </c:pt>
                <c:pt idx="4915">
                  <c:v>38427</c:v>
                </c:pt>
                <c:pt idx="4916">
                  <c:v>38428</c:v>
                </c:pt>
                <c:pt idx="4917">
                  <c:v>38429</c:v>
                </c:pt>
                <c:pt idx="4918">
                  <c:v>38430</c:v>
                </c:pt>
                <c:pt idx="4919">
                  <c:v>38431</c:v>
                </c:pt>
                <c:pt idx="4920">
                  <c:v>38432</c:v>
                </c:pt>
                <c:pt idx="4921">
                  <c:v>38433</c:v>
                </c:pt>
                <c:pt idx="4922">
                  <c:v>38434</c:v>
                </c:pt>
                <c:pt idx="4923">
                  <c:v>38435</c:v>
                </c:pt>
                <c:pt idx="4924">
                  <c:v>38436</c:v>
                </c:pt>
                <c:pt idx="4925">
                  <c:v>38437</c:v>
                </c:pt>
                <c:pt idx="4926">
                  <c:v>38438</c:v>
                </c:pt>
                <c:pt idx="4927">
                  <c:v>38439</c:v>
                </c:pt>
                <c:pt idx="4928">
                  <c:v>38440</c:v>
                </c:pt>
                <c:pt idx="4929">
                  <c:v>38441</c:v>
                </c:pt>
                <c:pt idx="4930">
                  <c:v>38442</c:v>
                </c:pt>
                <c:pt idx="4931">
                  <c:v>38443</c:v>
                </c:pt>
                <c:pt idx="4932">
                  <c:v>38444</c:v>
                </c:pt>
                <c:pt idx="4933">
                  <c:v>38445</c:v>
                </c:pt>
                <c:pt idx="4934">
                  <c:v>38446</c:v>
                </c:pt>
                <c:pt idx="4935">
                  <c:v>38447</c:v>
                </c:pt>
                <c:pt idx="4936">
                  <c:v>38448</c:v>
                </c:pt>
                <c:pt idx="4937">
                  <c:v>38449</c:v>
                </c:pt>
                <c:pt idx="4938">
                  <c:v>38450</c:v>
                </c:pt>
                <c:pt idx="4939">
                  <c:v>38451</c:v>
                </c:pt>
                <c:pt idx="4940">
                  <c:v>38452</c:v>
                </c:pt>
                <c:pt idx="4941">
                  <c:v>38453</c:v>
                </c:pt>
                <c:pt idx="4942">
                  <c:v>38454</c:v>
                </c:pt>
                <c:pt idx="4943">
                  <c:v>38455</c:v>
                </c:pt>
                <c:pt idx="4944">
                  <c:v>38456</c:v>
                </c:pt>
                <c:pt idx="4945">
                  <c:v>38457</c:v>
                </c:pt>
                <c:pt idx="4946">
                  <c:v>38458</c:v>
                </c:pt>
                <c:pt idx="4947">
                  <c:v>38459</c:v>
                </c:pt>
                <c:pt idx="4948">
                  <c:v>38460</c:v>
                </c:pt>
                <c:pt idx="4949">
                  <c:v>38461</c:v>
                </c:pt>
                <c:pt idx="4950">
                  <c:v>38462</c:v>
                </c:pt>
                <c:pt idx="4951">
                  <c:v>38463</c:v>
                </c:pt>
                <c:pt idx="4952">
                  <c:v>38464</c:v>
                </c:pt>
                <c:pt idx="4953">
                  <c:v>38465</c:v>
                </c:pt>
                <c:pt idx="4954">
                  <c:v>38466</c:v>
                </c:pt>
                <c:pt idx="4955">
                  <c:v>38467</c:v>
                </c:pt>
                <c:pt idx="4956">
                  <c:v>38468</c:v>
                </c:pt>
                <c:pt idx="4957">
                  <c:v>38469</c:v>
                </c:pt>
                <c:pt idx="4958">
                  <c:v>38470</c:v>
                </c:pt>
                <c:pt idx="4959">
                  <c:v>38471</c:v>
                </c:pt>
                <c:pt idx="4960">
                  <c:v>38472</c:v>
                </c:pt>
                <c:pt idx="4961">
                  <c:v>38473</c:v>
                </c:pt>
                <c:pt idx="4962">
                  <c:v>38474</c:v>
                </c:pt>
                <c:pt idx="4963">
                  <c:v>38475</c:v>
                </c:pt>
                <c:pt idx="4964">
                  <c:v>38476</c:v>
                </c:pt>
                <c:pt idx="4965">
                  <c:v>38477</c:v>
                </c:pt>
                <c:pt idx="4966">
                  <c:v>38478</c:v>
                </c:pt>
                <c:pt idx="4967">
                  <c:v>38479</c:v>
                </c:pt>
                <c:pt idx="4968">
                  <c:v>38480</c:v>
                </c:pt>
                <c:pt idx="4969">
                  <c:v>38481</c:v>
                </c:pt>
                <c:pt idx="4970">
                  <c:v>38482</c:v>
                </c:pt>
                <c:pt idx="4971">
                  <c:v>38483</c:v>
                </c:pt>
                <c:pt idx="4972">
                  <c:v>38484</c:v>
                </c:pt>
                <c:pt idx="4973">
                  <c:v>38485</c:v>
                </c:pt>
                <c:pt idx="4974">
                  <c:v>38486</c:v>
                </c:pt>
                <c:pt idx="4975">
                  <c:v>38487</c:v>
                </c:pt>
                <c:pt idx="4976">
                  <c:v>38488</c:v>
                </c:pt>
                <c:pt idx="4977">
                  <c:v>38489</c:v>
                </c:pt>
                <c:pt idx="4978">
                  <c:v>38490</c:v>
                </c:pt>
                <c:pt idx="4979">
                  <c:v>38491</c:v>
                </c:pt>
                <c:pt idx="4980">
                  <c:v>38492</c:v>
                </c:pt>
                <c:pt idx="4981">
                  <c:v>38493</c:v>
                </c:pt>
                <c:pt idx="4982">
                  <c:v>38494</c:v>
                </c:pt>
                <c:pt idx="4983">
                  <c:v>38495</c:v>
                </c:pt>
                <c:pt idx="4984">
                  <c:v>38496</c:v>
                </c:pt>
                <c:pt idx="4985">
                  <c:v>38497</c:v>
                </c:pt>
                <c:pt idx="4986">
                  <c:v>38498</c:v>
                </c:pt>
                <c:pt idx="4987">
                  <c:v>38499</c:v>
                </c:pt>
                <c:pt idx="4988">
                  <c:v>38500</c:v>
                </c:pt>
                <c:pt idx="4989">
                  <c:v>38501</c:v>
                </c:pt>
                <c:pt idx="4990">
                  <c:v>38502</c:v>
                </c:pt>
                <c:pt idx="4991">
                  <c:v>38503</c:v>
                </c:pt>
                <c:pt idx="4992">
                  <c:v>38504</c:v>
                </c:pt>
                <c:pt idx="4993">
                  <c:v>38505</c:v>
                </c:pt>
                <c:pt idx="4994">
                  <c:v>38506</c:v>
                </c:pt>
                <c:pt idx="4995">
                  <c:v>38507</c:v>
                </c:pt>
                <c:pt idx="4996">
                  <c:v>38508</c:v>
                </c:pt>
                <c:pt idx="4997">
                  <c:v>38509</c:v>
                </c:pt>
                <c:pt idx="4998">
                  <c:v>38510</c:v>
                </c:pt>
                <c:pt idx="4999">
                  <c:v>38511</c:v>
                </c:pt>
                <c:pt idx="5000">
                  <c:v>38512</c:v>
                </c:pt>
                <c:pt idx="5001">
                  <c:v>38513</c:v>
                </c:pt>
                <c:pt idx="5002">
                  <c:v>38514</c:v>
                </c:pt>
                <c:pt idx="5003">
                  <c:v>38515</c:v>
                </c:pt>
                <c:pt idx="5004">
                  <c:v>38516</c:v>
                </c:pt>
                <c:pt idx="5005">
                  <c:v>38517</c:v>
                </c:pt>
                <c:pt idx="5006">
                  <c:v>38518</c:v>
                </c:pt>
                <c:pt idx="5007">
                  <c:v>38519</c:v>
                </c:pt>
                <c:pt idx="5008">
                  <c:v>38520</c:v>
                </c:pt>
                <c:pt idx="5009">
                  <c:v>38521</c:v>
                </c:pt>
                <c:pt idx="5010">
                  <c:v>38522</c:v>
                </c:pt>
                <c:pt idx="5011">
                  <c:v>38523</c:v>
                </c:pt>
                <c:pt idx="5012">
                  <c:v>38524</c:v>
                </c:pt>
                <c:pt idx="5013">
                  <c:v>38525</c:v>
                </c:pt>
                <c:pt idx="5014">
                  <c:v>38526</c:v>
                </c:pt>
                <c:pt idx="5015">
                  <c:v>38527</c:v>
                </c:pt>
                <c:pt idx="5016">
                  <c:v>38528</c:v>
                </c:pt>
                <c:pt idx="5017">
                  <c:v>38529</c:v>
                </c:pt>
                <c:pt idx="5018">
                  <c:v>38530</c:v>
                </c:pt>
                <c:pt idx="5019">
                  <c:v>38531</c:v>
                </c:pt>
                <c:pt idx="5020">
                  <c:v>38532</c:v>
                </c:pt>
                <c:pt idx="5021">
                  <c:v>38533</c:v>
                </c:pt>
                <c:pt idx="5022">
                  <c:v>38534</c:v>
                </c:pt>
                <c:pt idx="5023">
                  <c:v>38535</c:v>
                </c:pt>
                <c:pt idx="5024">
                  <c:v>38536</c:v>
                </c:pt>
                <c:pt idx="5025">
                  <c:v>38537</c:v>
                </c:pt>
                <c:pt idx="5026">
                  <c:v>38538</c:v>
                </c:pt>
                <c:pt idx="5027">
                  <c:v>38539</c:v>
                </c:pt>
                <c:pt idx="5028">
                  <c:v>38540</c:v>
                </c:pt>
                <c:pt idx="5029">
                  <c:v>38541</c:v>
                </c:pt>
                <c:pt idx="5030">
                  <c:v>38542</c:v>
                </c:pt>
                <c:pt idx="5031">
                  <c:v>38543</c:v>
                </c:pt>
                <c:pt idx="5032">
                  <c:v>38544</c:v>
                </c:pt>
                <c:pt idx="5033">
                  <c:v>38545</c:v>
                </c:pt>
                <c:pt idx="5034">
                  <c:v>38546</c:v>
                </c:pt>
                <c:pt idx="5035">
                  <c:v>38547</c:v>
                </c:pt>
                <c:pt idx="5036">
                  <c:v>38548</c:v>
                </c:pt>
                <c:pt idx="5037">
                  <c:v>38549</c:v>
                </c:pt>
                <c:pt idx="5038">
                  <c:v>38550</c:v>
                </c:pt>
                <c:pt idx="5039">
                  <c:v>38551</c:v>
                </c:pt>
                <c:pt idx="5040">
                  <c:v>38552</c:v>
                </c:pt>
                <c:pt idx="5041">
                  <c:v>38553</c:v>
                </c:pt>
                <c:pt idx="5042">
                  <c:v>38554</c:v>
                </c:pt>
                <c:pt idx="5043">
                  <c:v>38555</c:v>
                </c:pt>
                <c:pt idx="5044">
                  <c:v>38556</c:v>
                </c:pt>
                <c:pt idx="5045">
                  <c:v>38557</c:v>
                </c:pt>
                <c:pt idx="5046">
                  <c:v>38558</c:v>
                </c:pt>
                <c:pt idx="5047">
                  <c:v>38559</c:v>
                </c:pt>
                <c:pt idx="5048">
                  <c:v>38560</c:v>
                </c:pt>
                <c:pt idx="5049">
                  <c:v>38561</c:v>
                </c:pt>
                <c:pt idx="5050">
                  <c:v>38562</c:v>
                </c:pt>
                <c:pt idx="5051">
                  <c:v>38563</c:v>
                </c:pt>
                <c:pt idx="5052">
                  <c:v>38564</c:v>
                </c:pt>
                <c:pt idx="5053">
                  <c:v>38565</c:v>
                </c:pt>
                <c:pt idx="5054">
                  <c:v>38566</c:v>
                </c:pt>
                <c:pt idx="5055">
                  <c:v>38567</c:v>
                </c:pt>
                <c:pt idx="5056">
                  <c:v>38568</c:v>
                </c:pt>
                <c:pt idx="5057">
                  <c:v>38569</c:v>
                </c:pt>
                <c:pt idx="5058">
                  <c:v>38570</c:v>
                </c:pt>
                <c:pt idx="5059">
                  <c:v>38571</c:v>
                </c:pt>
                <c:pt idx="5060">
                  <c:v>38572</c:v>
                </c:pt>
                <c:pt idx="5061">
                  <c:v>38573</c:v>
                </c:pt>
                <c:pt idx="5062">
                  <c:v>38574</c:v>
                </c:pt>
                <c:pt idx="5063">
                  <c:v>38575</c:v>
                </c:pt>
                <c:pt idx="5064">
                  <c:v>38576</c:v>
                </c:pt>
                <c:pt idx="5065">
                  <c:v>38577</c:v>
                </c:pt>
                <c:pt idx="5066">
                  <c:v>38578</c:v>
                </c:pt>
                <c:pt idx="5067">
                  <c:v>38579</c:v>
                </c:pt>
                <c:pt idx="5068">
                  <c:v>38580</c:v>
                </c:pt>
                <c:pt idx="5069">
                  <c:v>38581</c:v>
                </c:pt>
                <c:pt idx="5070">
                  <c:v>38582</c:v>
                </c:pt>
                <c:pt idx="5071">
                  <c:v>38583</c:v>
                </c:pt>
                <c:pt idx="5072">
                  <c:v>38584</c:v>
                </c:pt>
                <c:pt idx="5073">
                  <c:v>38585</c:v>
                </c:pt>
                <c:pt idx="5074">
                  <c:v>38586</c:v>
                </c:pt>
                <c:pt idx="5075">
                  <c:v>38587</c:v>
                </c:pt>
                <c:pt idx="5076">
                  <c:v>38588</c:v>
                </c:pt>
                <c:pt idx="5077">
                  <c:v>38589</c:v>
                </c:pt>
                <c:pt idx="5078">
                  <c:v>38590</c:v>
                </c:pt>
                <c:pt idx="5079">
                  <c:v>38591</c:v>
                </c:pt>
                <c:pt idx="5080">
                  <c:v>38592</c:v>
                </c:pt>
                <c:pt idx="5081">
                  <c:v>38593</c:v>
                </c:pt>
                <c:pt idx="5082">
                  <c:v>38594</c:v>
                </c:pt>
                <c:pt idx="5083">
                  <c:v>38595</c:v>
                </c:pt>
                <c:pt idx="5084">
                  <c:v>38596</c:v>
                </c:pt>
                <c:pt idx="5085">
                  <c:v>38597</c:v>
                </c:pt>
                <c:pt idx="5086">
                  <c:v>38598</c:v>
                </c:pt>
                <c:pt idx="5087">
                  <c:v>38599</c:v>
                </c:pt>
                <c:pt idx="5088">
                  <c:v>38600</c:v>
                </c:pt>
                <c:pt idx="5089">
                  <c:v>38601</c:v>
                </c:pt>
                <c:pt idx="5090">
                  <c:v>38602</c:v>
                </c:pt>
                <c:pt idx="5091">
                  <c:v>38603</c:v>
                </c:pt>
                <c:pt idx="5092">
                  <c:v>38604</c:v>
                </c:pt>
                <c:pt idx="5093">
                  <c:v>38605</c:v>
                </c:pt>
                <c:pt idx="5094">
                  <c:v>38606</c:v>
                </c:pt>
                <c:pt idx="5095">
                  <c:v>38607</c:v>
                </c:pt>
                <c:pt idx="5096">
                  <c:v>38608</c:v>
                </c:pt>
                <c:pt idx="5097">
                  <c:v>38609</c:v>
                </c:pt>
                <c:pt idx="5098">
                  <c:v>38610</c:v>
                </c:pt>
                <c:pt idx="5099">
                  <c:v>38611</c:v>
                </c:pt>
                <c:pt idx="5100">
                  <c:v>38612</c:v>
                </c:pt>
                <c:pt idx="5101">
                  <c:v>38613</c:v>
                </c:pt>
                <c:pt idx="5102">
                  <c:v>38614</c:v>
                </c:pt>
                <c:pt idx="5103">
                  <c:v>38615</c:v>
                </c:pt>
                <c:pt idx="5104">
                  <c:v>38616</c:v>
                </c:pt>
                <c:pt idx="5105">
                  <c:v>38617</c:v>
                </c:pt>
                <c:pt idx="5106">
                  <c:v>38618</c:v>
                </c:pt>
                <c:pt idx="5107">
                  <c:v>38619</c:v>
                </c:pt>
                <c:pt idx="5108">
                  <c:v>38620</c:v>
                </c:pt>
                <c:pt idx="5109">
                  <c:v>38621</c:v>
                </c:pt>
                <c:pt idx="5110">
                  <c:v>38622</c:v>
                </c:pt>
                <c:pt idx="5111">
                  <c:v>38623</c:v>
                </c:pt>
                <c:pt idx="5112">
                  <c:v>38624</c:v>
                </c:pt>
                <c:pt idx="5113">
                  <c:v>38625</c:v>
                </c:pt>
                <c:pt idx="5114">
                  <c:v>38626</c:v>
                </c:pt>
                <c:pt idx="5115">
                  <c:v>38627</c:v>
                </c:pt>
                <c:pt idx="5116">
                  <c:v>38628</c:v>
                </c:pt>
                <c:pt idx="5117">
                  <c:v>38629</c:v>
                </c:pt>
                <c:pt idx="5118">
                  <c:v>38630</c:v>
                </c:pt>
                <c:pt idx="5119">
                  <c:v>38631</c:v>
                </c:pt>
                <c:pt idx="5120">
                  <c:v>38632</c:v>
                </c:pt>
                <c:pt idx="5121">
                  <c:v>38633</c:v>
                </c:pt>
                <c:pt idx="5122">
                  <c:v>38634</c:v>
                </c:pt>
                <c:pt idx="5123">
                  <c:v>38635</c:v>
                </c:pt>
                <c:pt idx="5124">
                  <c:v>38636</c:v>
                </c:pt>
                <c:pt idx="5125">
                  <c:v>38637</c:v>
                </c:pt>
                <c:pt idx="5126">
                  <c:v>38638</c:v>
                </c:pt>
                <c:pt idx="5127">
                  <c:v>38639</c:v>
                </c:pt>
                <c:pt idx="5128">
                  <c:v>38640</c:v>
                </c:pt>
                <c:pt idx="5129">
                  <c:v>38641</c:v>
                </c:pt>
                <c:pt idx="5130">
                  <c:v>38642</c:v>
                </c:pt>
                <c:pt idx="5131">
                  <c:v>38643</c:v>
                </c:pt>
                <c:pt idx="5132">
                  <c:v>38644</c:v>
                </c:pt>
                <c:pt idx="5133">
                  <c:v>38645</c:v>
                </c:pt>
                <c:pt idx="5134">
                  <c:v>38646</c:v>
                </c:pt>
                <c:pt idx="5135">
                  <c:v>38647</c:v>
                </c:pt>
                <c:pt idx="5136">
                  <c:v>38648</c:v>
                </c:pt>
                <c:pt idx="5137">
                  <c:v>38649</c:v>
                </c:pt>
                <c:pt idx="5138">
                  <c:v>38650</c:v>
                </c:pt>
                <c:pt idx="5139">
                  <c:v>38651</c:v>
                </c:pt>
                <c:pt idx="5140">
                  <c:v>38652</c:v>
                </c:pt>
                <c:pt idx="5141">
                  <c:v>38653</c:v>
                </c:pt>
                <c:pt idx="5142">
                  <c:v>38654</c:v>
                </c:pt>
                <c:pt idx="5143">
                  <c:v>38655</c:v>
                </c:pt>
                <c:pt idx="5144">
                  <c:v>38656</c:v>
                </c:pt>
                <c:pt idx="5145">
                  <c:v>38657</c:v>
                </c:pt>
                <c:pt idx="5146">
                  <c:v>38658</c:v>
                </c:pt>
                <c:pt idx="5147">
                  <c:v>38659</c:v>
                </c:pt>
                <c:pt idx="5148">
                  <c:v>38660</c:v>
                </c:pt>
                <c:pt idx="5149">
                  <c:v>38661</c:v>
                </c:pt>
                <c:pt idx="5150">
                  <c:v>38662</c:v>
                </c:pt>
                <c:pt idx="5151">
                  <c:v>38663</c:v>
                </c:pt>
                <c:pt idx="5152">
                  <c:v>38664</c:v>
                </c:pt>
                <c:pt idx="5153">
                  <c:v>38665</c:v>
                </c:pt>
                <c:pt idx="5154">
                  <c:v>38666</c:v>
                </c:pt>
                <c:pt idx="5155">
                  <c:v>38667</c:v>
                </c:pt>
                <c:pt idx="5156">
                  <c:v>38668</c:v>
                </c:pt>
                <c:pt idx="5157">
                  <c:v>38669</c:v>
                </c:pt>
                <c:pt idx="5158">
                  <c:v>38670</c:v>
                </c:pt>
                <c:pt idx="5159">
                  <c:v>38671</c:v>
                </c:pt>
                <c:pt idx="5160">
                  <c:v>38672</c:v>
                </c:pt>
                <c:pt idx="5161">
                  <c:v>38673</c:v>
                </c:pt>
                <c:pt idx="5162">
                  <c:v>38674</c:v>
                </c:pt>
                <c:pt idx="5163">
                  <c:v>38675</c:v>
                </c:pt>
                <c:pt idx="5164">
                  <c:v>38676</c:v>
                </c:pt>
                <c:pt idx="5165">
                  <c:v>38677</c:v>
                </c:pt>
                <c:pt idx="5166">
                  <c:v>38678</c:v>
                </c:pt>
                <c:pt idx="5167">
                  <c:v>38679</c:v>
                </c:pt>
                <c:pt idx="5168">
                  <c:v>38680</c:v>
                </c:pt>
                <c:pt idx="5169">
                  <c:v>38681</c:v>
                </c:pt>
                <c:pt idx="5170">
                  <c:v>38682</c:v>
                </c:pt>
                <c:pt idx="5171">
                  <c:v>38683</c:v>
                </c:pt>
                <c:pt idx="5172">
                  <c:v>38684</c:v>
                </c:pt>
                <c:pt idx="5173">
                  <c:v>38685</c:v>
                </c:pt>
                <c:pt idx="5174">
                  <c:v>38686</c:v>
                </c:pt>
                <c:pt idx="5175">
                  <c:v>38687</c:v>
                </c:pt>
                <c:pt idx="5176">
                  <c:v>38688</c:v>
                </c:pt>
                <c:pt idx="5177">
                  <c:v>38689</c:v>
                </c:pt>
                <c:pt idx="5178">
                  <c:v>38690</c:v>
                </c:pt>
                <c:pt idx="5179">
                  <c:v>38691</c:v>
                </c:pt>
                <c:pt idx="5180">
                  <c:v>38692</c:v>
                </c:pt>
                <c:pt idx="5181">
                  <c:v>38693</c:v>
                </c:pt>
                <c:pt idx="5182">
                  <c:v>38694</c:v>
                </c:pt>
                <c:pt idx="5183">
                  <c:v>38695</c:v>
                </c:pt>
                <c:pt idx="5184">
                  <c:v>38696</c:v>
                </c:pt>
                <c:pt idx="5185">
                  <c:v>38697</c:v>
                </c:pt>
                <c:pt idx="5186">
                  <c:v>38698</c:v>
                </c:pt>
                <c:pt idx="5187">
                  <c:v>38699</c:v>
                </c:pt>
                <c:pt idx="5188">
                  <c:v>38700</c:v>
                </c:pt>
                <c:pt idx="5189">
                  <c:v>38701</c:v>
                </c:pt>
                <c:pt idx="5190">
                  <c:v>38702</c:v>
                </c:pt>
                <c:pt idx="5191">
                  <c:v>38703</c:v>
                </c:pt>
                <c:pt idx="5192">
                  <c:v>38704</c:v>
                </c:pt>
                <c:pt idx="5193">
                  <c:v>38705</c:v>
                </c:pt>
                <c:pt idx="5194">
                  <c:v>38706</c:v>
                </c:pt>
                <c:pt idx="5195">
                  <c:v>38707</c:v>
                </c:pt>
                <c:pt idx="5196">
                  <c:v>38708</c:v>
                </c:pt>
                <c:pt idx="5197">
                  <c:v>38709</c:v>
                </c:pt>
                <c:pt idx="5198">
                  <c:v>38710</c:v>
                </c:pt>
                <c:pt idx="5199">
                  <c:v>38711</c:v>
                </c:pt>
                <c:pt idx="5200">
                  <c:v>38712</c:v>
                </c:pt>
                <c:pt idx="5201">
                  <c:v>38713</c:v>
                </c:pt>
                <c:pt idx="5202">
                  <c:v>38714</c:v>
                </c:pt>
                <c:pt idx="5203">
                  <c:v>38715</c:v>
                </c:pt>
                <c:pt idx="5204">
                  <c:v>38716</c:v>
                </c:pt>
                <c:pt idx="5205">
                  <c:v>38717</c:v>
                </c:pt>
                <c:pt idx="5206">
                  <c:v>38718</c:v>
                </c:pt>
                <c:pt idx="5207">
                  <c:v>38719</c:v>
                </c:pt>
                <c:pt idx="5208">
                  <c:v>38720</c:v>
                </c:pt>
                <c:pt idx="5209">
                  <c:v>38721</c:v>
                </c:pt>
                <c:pt idx="5210">
                  <c:v>38722</c:v>
                </c:pt>
                <c:pt idx="5211">
                  <c:v>38723</c:v>
                </c:pt>
                <c:pt idx="5212">
                  <c:v>38724</c:v>
                </c:pt>
                <c:pt idx="5213">
                  <c:v>38725</c:v>
                </c:pt>
                <c:pt idx="5214">
                  <c:v>38726</c:v>
                </c:pt>
                <c:pt idx="5215">
                  <c:v>38727</c:v>
                </c:pt>
                <c:pt idx="5216">
                  <c:v>38728</c:v>
                </c:pt>
                <c:pt idx="5217">
                  <c:v>38729</c:v>
                </c:pt>
                <c:pt idx="5218">
                  <c:v>38730</c:v>
                </c:pt>
                <c:pt idx="5219">
                  <c:v>38731</c:v>
                </c:pt>
                <c:pt idx="5220">
                  <c:v>38732</c:v>
                </c:pt>
                <c:pt idx="5221">
                  <c:v>38733</c:v>
                </c:pt>
                <c:pt idx="5222">
                  <c:v>38734</c:v>
                </c:pt>
                <c:pt idx="5223">
                  <c:v>38735</c:v>
                </c:pt>
                <c:pt idx="5224">
                  <c:v>38736</c:v>
                </c:pt>
                <c:pt idx="5225">
                  <c:v>38737</c:v>
                </c:pt>
                <c:pt idx="5226">
                  <c:v>38738</c:v>
                </c:pt>
                <c:pt idx="5227">
                  <c:v>38739</c:v>
                </c:pt>
                <c:pt idx="5228">
                  <c:v>38740</c:v>
                </c:pt>
                <c:pt idx="5229">
                  <c:v>38741</c:v>
                </c:pt>
                <c:pt idx="5230">
                  <c:v>38742</c:v>
                </c:pt>
                <c:pt idx="5231">
                  <c:v>38743</c:v>
                </c:pt>
                <c:pt idx="5232">
                  <c:v>38744</c:v>
                </c:pt>
                <c:pt idx="5233">
                  <c:v>38745</c:v>
                </c:pt>
                <c:pt idx="5234">
                  <c:v>38746</c:v>
                </c:pt>
                <c:pt idx="5235">
                  <c:v>38747</c:v>
                </c:pt>
                <c:pt idx="5236">
                  <c:v>38748</c:v>
                </c:pt>
                <c:pt idx="5237">
                  <c:v>38749</c:v>
                </c:pt>
                <c:pt idx="5238">
                  <c:v>38750</c:v>
                </c:pt>
                <c:pt idx="5239">
                  <c:v>38751</c:v>
                </c:pt>
                <c:pt idx="5240">
                  <c:v>38752</c:v>
                </c:pt>
                <c:pt idx="5241">
                  <c:v>38753</c:v>
                </c:pt>
                <c:pt idx="5242">
                  <c:v>38754</c:v>
                </c:pt>
                <c:pt idx="5243">
                  <c:v>38755</c:v>
                </c:pt>
                <c:pt idx="5244">
                  <c:v>38756</c:v>
                </c:pt>
                <c:pt idx="5245">
                  <c:v>38757</c:v>
                </c:pt>
                <c:pt idx="5246">
                  <c:v>38758</c:v>
                </c:pt>
                <c:pt idx="5247">
                  <c:v>38759</c:v>
                </c:pt>
                <c:pt idx="5248">
                  <c:v>38760</c:v>
                </c:pt>
                <c:pt idx="5249">
                  <c:v>38761</c:v>
                </c:pt>
                <c:pt idx="5250">
                  <c:v>38762</c:v>
                </c:pt>
                <c:pt idx="5251">
                  <c:v>38763</c:v>
                </c:pt>
                <c:pt idx="5252">
                  <c:v>38764</c:v>
                </c:pt>
                <c:pt idx="5253">
                  <c:v>38765</c:v>
                </c:pt>
                <c:pt idx="5254">
                  <c:v>38766</c:v>
                </c:pt>
                <c:pt idx="5255">
                  <c:v>38767</c:v>
                </c:pt>
                <c:pt idx="5256">
                  <c:v>38768</c:v>
                </c:pt>
                <c:pt idx="5257">
                  <c:v>38769</c:v>
                </c:pt>
                <c:pt idx="5258">
                  <c:v>38770</c:v>
                </c:pt>
                <c:pt idx="5259">
                  <c:v>38771</c:v>
                </c:pt>
                <c:pt idx="5260">
                  <c:v>38772</c:v>
                </c:pt>
                <c:pt idx="5261">
                  <c:v>38773</c:v>
                </c:pt>
                <c:pt idx="5262">
                  <c:v>38774</c:v>
                </c:pt>
                <c:pt idx="5263">
                  <c:v>38775</c:v>
                </c:pt>
                <c:pt idx="5264">
                  <c:v>38776</c:v>
                </c:pt>
                <c:pt idx="5265">
                  <c:v>38777</c:v>
                </c:pt>
                <c:pt idx="5266">
                  <c:v>38778</c:v>
                </c:pt>
                <c:pt idx="5267">
                  <c:v>38779</c:v>
                </c:pt>
                <c:pt idx="5268">
                  <c:v>38780</c:v>
                </c:pt>
                <c:pt idx="5269">
                  <c:v>38781</c:v>
                </c:pt>
                <c:pt idx="5270">
                  <c:v>38782</c:v>
                </c:pt>
                <c:pt idx="5271">
                  <c:v>38783</c:v>
                </c:pt>
                <c:pt idx="5272">
                  <c:v>38784</c:v>
                </c:pt>
                <c:pt idx="5273">
                  <c:v>38785</c:v>
                </c:pt>
                <c:pt idx="5274">
                  <c:v>38786</c:v>
                </c:pt>
                <c:pt idx="5275">
                  <c:v>38787</c:v>
                </c:pt>
                <c:pt idx="5276">
                  <c:v>38788</c:v>
                </c:pt>
                <c:pt idx="5277">
                  <c:v>38789</c:v>
                </c:pt>
                <c:pt idx="5278">
                  <c:v>38790</c:v>
                </c:pt>
                <c:pt idx="5279">
                  <c:v>38791</c:v>
                </c:pt>
                <c:pt idx="5280">
                  <c:v>38792</c:v>
                </c:pt>
                <c:pt idx="5281">
                  <c:v>38793</c:v>
                </c:pt>
                <c:pt idx="5282">
                  <c:v>38794</c:v>
                </c:pt>
                <c:pt idx="5283">
                  <c:v>38795</c:v>
                </c:pt>
                <c:pt idx="5284">
                  <c:v>38796</c:v>
                </c:pt>
                <c:pt idx="5285">
                  <c:v>38797</c:v>
                </c:pt>
                <c:pt idx="5286">
                  <c:v>38798</c:v>
                </c:pt>
                <c:pt idx="5287">
                  <c:v>38799</c:v>
                </c:pt>
                <c:pt idx="5288">
                  <c:v>38800</c:v>
                </c:pt>
                <c:pt idx="5289">
                  <c:v>38801</c:v>
                </c:pt>
                <c:pt idx="5290">
                  <c:v>38802</c:v>
                </c:pt>
                <c:pt idx="5291">
                  <c:v>38803</c:v>
                </c:pt>
                <c:pt idx="5292">
                  <c:v>38804</c:v>
                </c:pt>
                <c:pt idx="5293">
                  <c:v>38805</c:v>
                </c:pt>
                <c:pt idx="5294">
                  <c:v>38806</c:v>
                </c:pt>
                <c:pt idx="5295">
                  <c:v>38807</c:v>
                </c:pt>
                <c:pt idx="5296">
                  <c:v>38808</c:v>
                </c:pt>
                <c:pt idx="5297">
                  <c:v>38809</c:v>
                </c:pt>
                <c:pt idx="5298">
                  <c:v>38810</c:v>
                </c:pt>
                <c:pt idx="5299">
                  <c:v>38811</c:v>
                </c:pt>
                <c:pt idx="5300">
                  <c:v>38812</c:v>
                </c:pt>
                <c:pt idx="5301">
                  <c:v>38813</c:v>
                </c:pt>
                <c:pt idx="5302">
                  <c:v>38814</c:v>
                </c:pt>
                <c:pt idx="5303">
                  <c:v>38815</c:v>
                </c:pt>
                <c:pt idx="5304">
                  <c:v>38816</c:v>
                </c:pt>
                <c:pt idx="5305">
                  <c:v>38817</c:v>
                </c:pt>
                <c:pt idx="5306">
                  <c:v>38818</c:v>
                </c:pt>
                <c:pt idx="5307">
                  <c:v>38819</c:v>
                </c:pt>
                <c:pt idx="5308">
                  <c:v>38820</c:v>
                </c:pt>
                <c:pt idx="5309">
                  <c:v>38821</c:v>
                </c:pt>
                <c:pt idx="5310">
                  <c:v>38822</c:v>
                </c:pt>
                <c:pt idx="5311">
                  <c:v>38823</c:v>
                </c:pt>
                <c:pt idx="5312">
                  <c:v>38824</c:v>
                </c:pt>
                <c:pt idx="5313">
                  <c:v>38825</c:v>
                </c:pt>
                <c:pt idx="5314">
                  <c:v>38826</c:v>
                </c:pt>
                <c:pt idx="5315">
                  <c:v>38827</c:v>
                </c:pt>
                <c:pt idx="5316">
                  <c:v>38828</c:v>
                </c:pt>
                <c:pt idx="5317">
                  <c:v>38829</c:v>
                </c:pt>
                <c:pt idx="5318">
                  <c:v>38830</c:v>
                </c:pt>
                <c:pt idx="5319">
                  <c:v>38831</c:v>
                </c:pt>
                <c:pt idx="5320">
                  <c:v>38832</c:v>
                </c:pt>
                <c:pt idx="5321">
                  <c:v>38833</c:v>
                </c:pt>
                <c:pt idx="5322">
                  <c:v>38834</c:v>
                </c:pt>
                <c:pt idx="5323">
                  <c:v>38835</c:v>
                </c:pt>
                <c:pt idx="5324">
                  <c:v>38836</c:v>
                </c:pt>
                <c:pt idx="5325">
                  <c:v>38837</c:v>
                </c:pt>
                <c:pt idx="5326">
                  <c:v>38838</c:v>
                </c:pt>
                <c:pt idx="5327">
                  <c:v>38839</c:v>
                </c:pt>
                <c:pt idx="5328">
                  <c:v>38840</c:v>
                </c:pt>
                <c:pt idx="5329">
                  <c:v>38841</c:v>
                </c:pt>
                <c:pt idx="5330">
                  <c:v>38842</c:v>
                </c:pt>
                <c:pt idx="5331">
                  <c:v>38843</c:v>
                </c:pt>
                <c:pt idx="5332">
                  <c:v>38844</c:v>
                </c:pt>
                <c:pt idx="5333">
                  <c:v>38845</c:v>
                </c:pt>
                <c:pt idx="5334">
                  <c:v>38846</c:v>
                </c:pt>
                <c:pt idx="5335">
                  <c:v>38847</c:v>
                </c:pt>
                <c:pt idx="5336">
                  <c:v>38848</c:v>
                </c:pt>
                <c:pt idx="5337">
                  <c:v>38849</c:v>
                </c:pt>
                <c:pt idx="5338">
                  <c:v>38850</c:v>
                </c:pt>
                <c:pt idx="5339">
                  <c:v>38851</c:v>
                </c:pt>
                <c:pt idx="5340">
                  <c:v>38852</c:v>
                </c:pt>
                <c:pt idx="5341">
                  <c:v>38853</c:v>
                </c:pt>
                <c:pt idx="5342">
                  <c:v>38854</c:v>
                </c:pt>
                <c:pt idx="5343">
                  <c:v>38855</c:v>
                </c:pt>
                <c:pt idx="5344">
                  <c:v>38856</c:v>
                </c:pt>
                <c:pt idx="5345">
                  <c:v>38857</c:v>
                </c:pt>
                <c:pt idx="5346">
                  <c:v>38858</c:v>
                </c:pt>
                <c:pt idx="5347">
                  <c:v>38859</c:v>
                </c:pt>
                <c:pt idx="5348">
                  <c:v>38860</c:v>
                </c:pt>
                <c:pt idx="5349">
                  <c:v>38861</c:v>
                </c:pt>
                <c:pt idx="5350">
                  <c:v>38862</c:v>
                </c:pt>
                <c:pt idx="5351">
                  <c:v>38863</c:v>
                </c:pt>
                <c:pt idx="5352">
                  <c:v>38864</c:v>
                </c:pt>
                <c:pt idx="5353">
                  <c:v>38865</c:v>
                </c:pt>
                <c:pt idx="5354">
                  <c:v>38866</c:v>
                </c:pt>
                <c:pt idx="5355">
                  <c:v>38867</c:v>
                </c:pt>
                <c:pt idx="5356">
                  <c:v>38868</c:v>
                </c:pt>
                <c:pt idx="5357">
                  <c:v>38869</c:v>
                </c:pt>
                <c:pt idx="5358">
                  <c:v>38870</c:v>
                </c:pt>
                <c:pt idx="5359">
                  <c:v>38871</c:v>
                </c:pt>
                <c:pt idx="5360">
                  <c:v>38872</c:v>
                </c:pt>
                <c:pt idx="5361">
                  <c:v>38873</c:v>
                </c:pt>
                <c:pt idx="5362">
                  <c:v>38874</c:v>
                </c:pt>
                <c:pt idx="5363">
                  <c:v>38875</c:v>
                </c:pt>
                <c:pt idx="5364">
                  <c:v>38876</c:v>
                </c:pt>
                <c:pt idx="5365">
                  <c:v>38877</c:v>
                </c:pt>
                <c:pt idx="5366">
                  <c:v>38878</c:v>
                </c:pt>
                <c:pt idx="5367">
                  <c:v>38879</c:v>
                </c:pt>
                <c:pt idx="5368">
                  <c:v>38880</c:v>
                </c:pt>
                <c:pt idx="5369">
                  <c:v>38881</c:v>
                </c:pt>
                <c:pt idx="5370">
                  <c:v>38882</c:v>
                </c:pt>
                <c:pt idx="5371">
                  <c:v>38883</c:v>
                </c:pt>
                <c:pt idx="5372">
                  <c:v>38884</c:v>
                </c:pt>
                <c:pt idx="5373">
                  <c:v>38885</c:v>
                </c:pt>
                <c:pt idx="5374">
                  <c:v>38886</c:v>
                </c:pt>
                <c:pt idx="5375">
                  <c:v>38887</c:v>
                </c:pt>
                <c:pt idx="5376">
                  <c:v>38888</c:v>
                </c:pt>
                <c:pt idx="5377">
                  <c:v>38889</c:v>
                </c:pt>
                <c:pt idx="5378">
                  <c:v>38890</c:v>
                </c:pt>
                <c:pt idx="5379">
                  <c:v>38891</c:v>
                </c:pt>
                <c:pt idx="5380">
                  <c:v>38892</c:v>
                </c:pt>
                <c:pt idx="5381">
                  <c:v>38893</c:v>
                </c:pt>
                <c:pt idx="5382">
                  <c:v>38894</c:v>
                </c:pt>
                <c:pt idx="5383">
                  <c:v>38895</c:v>
                </c:pt>
                <c:pt idx="5384">
                  <c:v>38896</c:v>
                </c:pt>
                <c:pt idx="5385">
                  <c:v>38897</c:v>
                </c:pt>
                <c:pt idx="5386">
                  <c:v>38898</c:v>
                </c:pt>
                <c:pt idx="5387">
                  <c:v>38899</c:v>
                </c:pt>
                <c:pt idx="5388">
                  <c:v>38900</c:v>
                </c:pt>
                <c:pt idx="5389">
                  <c:v>38901</c:v>
                </c:pt>
                <c:pt idx="5390">
                  <c:v>38902</c:v>
                </c:pt>
                <c:pt idx="5391">
                  <c:v>38903</c:v>
                </c:pt>
                <c:pt idx="5392">
                  <c:v>38904</c:v>
                </c:pt>
                <c:pt idx="5393">
                  <c:v>38905</c:v>
                </c:pt>
                <c:pt idx="5394">
                  <c:v>38906</c:v>
                </c:pt>
                <c:pt idx="5395">
                  <c:v>38907</c:v>
                </c:pt>
                <c:pt idx="5396">
                  <c:v>38908</c:v>
                </c:pt>
                <c:pt idx="5397">
                  <c:v>38909</c:v>
                </c:pt>
                <c:pt idx="5398">
                  <c:v>38910</c:v>
                </c:pt>
                <c:pt idx="5399">
                  <c:v>38911</c:v>
                </c:pt>
                <c:pt idx="5400">
                  <c:v>38912</c:v>
                </c:pt>
                <c:pt idx="5401">
                  <c:v>38913</c:v>
                </c:pt>
                <c:pt idx="5402">
                  <c:v>38914</c:v>
                </c:pt>
                <c:pt idx="5403">
                  <c:v>38915</c:v>
                </c:pt>
                <c:pt idx="5404">
                  <c:v>38916</c:v>
                </c:pt>
                <c:pt idx="5405">
                  <c:v>38917</c:v>
                </c:pt>
                <c:pt idx="5406">
                  <c:v>38918</c:v>
                </c:pt>
                <c:pt idx="5407">
                  <c:v>38919</c:v>
                </c:pt>
                <c:pt idx="5408">
                  <c:v>38920</c:v>
                </c:pt>
                <c:pt idx="5409">
                  <c:v>38921</c:v>
                </c:pt>
                <c:pt idx="5410">
                  <c:v>38922</c:v>
                </c:pt>
                <c:pt idx="5411">
                  <c:v>38923</c:v>
                </c:pt>
                <c:pt idx="5412">
                  <c:v>38924</c:v>
                </c:pt>
                <c:pt idx="5413">
                  <c:v>38925</c:v>
                </c:pt>
                <c:pt idx="5414">
                  <c:v>38926</c:v>
                </c:pt>
                <c:pt idx="5415">
                  <c:v>38927</c:v>
                </c:pt>
                <c:pt idx="5416">
                  <c:v>38928</c:v>
                </c:pt>
                <c:pt idx="5417">
                  <c:v>38929</c:v>
                </c:pt>
                <c:pt idx="5418">
                  <c:v>38930</c:v>
                </c:pt>
                <c:pt idx="5419">
                  <c:v>38931</c:v>
                </c:pt>
                <c:pt idx="5420">
                  <c:v>38932</c:v>
                </c:pt>
                <c:pt idx="5421">
                  <c:v>38933</c:v>
                </c:pt>
                <c:pt idx="5422">
                  <c:v>38934</c:v>
                </c:pt>
                <c:pt idx="5423">
                  <c:v>38935</c:v>
                </c:pt>
                <c:pt idx="5424">
                  <c:v>38936</c:v>
                </c:pt>
                <c:pt idx="5425">
                  <c:v>38937</c:v>
                </c:pt>
                <c:pt idx="5426">
                  <c:v>38938</c:v>
                </c:pt>
                <c:pt idx="5427">
                  <c:v>38939</c:v>
                </c:pt>
                <c:pt idx="5428">
                  <c:v>38940</c:v>
                </c:pt>
                <c:pt idx="5429">
                  <c:v>38941</c:v>
                </c:pt>
                <c:pt idx="5430">
                  <c:v>38942</c:v>
                </c:pt>
                <c:pt idx="5431">
                  <c:v>38943</c:v>
                </c:pt>
                <c:pt idx="5432">
                  <c:v>38944</c:v>
                </c:pt>
                <c:pt idx="5433">
                  <c:v>38945</c:v>
                </c:pt>
                <c:pt idx="5434">
                  <c:v>38946</c:v>
                </c:pt>
                <c:pt idx="5435">
                  <c:v>38947</c:v>
                </c:pt>
                <c:pt idx="5436">
                  <c:v>38948</c:v>
                </c:pt>
                <c:pt idx="5437">
                  <c:v>38949</c:v>
                </c:pt>
                <c:pt idx="5438">
                  <c:v>38950</c:v>
                </c:pt>
                <c:pt idx="5439">
                  <c:v>38951</c:v>
                </c:pt>
                <c:pt idx="5440">
                  <c:v>38952</c:v>
                </c:pt>
                <c:pt idx="5441">
                  <c:v>38953</c:v>
                </c:pt>
                <c:pt idx="5442">
                  <c:v>38954</c:v>
                </c:pt>
                <c:pt idx="5443">
                  <c:v>38955</c:v>
                </c:pt>
                <c:pt idx="5444">
                  <c:v>38956</c:v>
                </c:pt>
                <c:pt idx="5445">
                  <c:v>38957</c:v>
                </c:pt>
                <c:pt idx="5446">
                  <c:v>38958</c:v>
                </c:pt>
                <c:pt idx="5447">
                  <c:v>38959</c:v>
                </c:pt>
                <c:pt idx="5448">
                  <c:v>38960</c:v>
                </c:pt>
                <c:pt idx="5449">
                  <c:v>38961</c:v>
                </c:pt>
                <c:pt idx="5450">
                  <c:v>38962</c:v>
                </c:pt>
                <c:pt idx="5451">
                  <c:v>38963</c:v>
                </c:pt>
                <c:pt idx="5452">
                  <c:v>38964</c:v>
                </c:pt>
                <c:pt idx="5453">
                  <c:v>38965</c:v>
                </c:pt>
                <c:pt idx="5454">
                  <c:v>38966</c:v>
                </c:pt>
                <c:pt idx="5455">
                  <c:v>38967</c:v>
                </c:pt>
                <c:pt idx="5456">
                  <c:v>38968</c:v>
                </c:pt>
                <c:pt idx="5457">
                  <c:v>38969</c:v>
                </c:pt>
                <c:pt idx="5458">
                  <c:v>38970</c:v>
                </c:pt>
                <c:pt idx="5459">
                  <c:v>38971</c:v>
                </c:pt>
                <c:pt idx="5460">
                  <c:v>38972</c:v>
                </c:pt>
                <c:pt idx="5461">
                  <c:v>38973</c:v>
                </c:pt>
                <c:pt idx="5462">
                  <c:v>38974</c:v>
                </c:pt>
                <c:pt idx="5463">
                  <c:v>38975</c:v>
                </c:pt>
                <c:pt idx="5464">
                  <c:v>38976</c:v>
                </c:pt>
                <c:pt idx="5465">
                  <c:v>38977</c:v>
                </c:pt>
                <c:pt idx="5466">
                  <c:v>38978</c:v>
                </c:pt>
                <c:pt idx="5467">
                  <c:v>38979</c:v>
                </c:pt>
                <c:pt idx="5468">
                  <c:v>38980</c:v>
                </c:pt>
                <c:pt idx="5469">
                  <c:v>38981</c:v>
                </c:pt>
                <c:pt idx="5470">
                  <c:v>38982</c:v>
                </c:pt>
                <c:pt idx="5471">
                  <c:v>38983</c:v>
                </c:pt>
                <c:pt idx="5472">
                  <c:v>38984</c:v>
                </c:pt>
                <c:pt idx="5473">
                  <c:v>38985</c:v>
                </c:pt>
                <c:pt idx="5474">
                  <c:v>38986</c:v>
                </c:pt>
                <c:pt idx="5475">
                  <c:v>38987</c:v>
                </c:pt>
                <c:pt idx="5476">
                  <c:v>38988</c:v>
                </c:pt>
                <c:pt idx="5477">
                  <c:v>38989</c:v>
                </c:pt>
                <c:pt idx="5478">
                  <c:v>38990</c:v>
                </c:pt>
                <c:pt idx="5479">
                  <c:v>38991</c:v>
                </c:pt>
                <c:pt idx="5480">
                  <c:v>38992</c:v>
                </c:pt>
                <c:pt idx="5481">
                  <c:v>38993</c:v>
                </c:pt>
                <c:pt idx="5482">
                  <c:v>38994</c:v>
                </c:pt>
                <c:pt idx="5483">
                  <c:v>38995</c:v>
                </c:pt>
                <c:pt idx="5484">
                  <c:v>38996</c:v>
                </c:pt>
                <c:pt idx="5485">
                  <c:v>38997</c:v>
                </c:pt>
                <c:pt idx="5486">
                  <c:v>38998</c:v>
                </c:pt>
                <c:pt idx="5487">
                  <c:v>38999</c:v>
                </c:pt>
                <c:pt idx="5488">
                  <c:v>39000</c:v>
                </c:pt>
                <c:pt idx="5489">
                  <c:v>39001</c:v>
                </c:pt>
                <c:pt idx="5490">
                  <c:v>39002</c:v>
                </c:pt>
                <c:pt idx="5491">
                  <c:v>39003</c:v>
                </c:pt>
                <c:pt idx="5492">
                  <c:v>39004</c:v>
                </c:pt>
                <c:pt idx="5493">
                  <c:v>39005</c:v>
                </c:pt>
                <c:pt idx="5494">
                  <c:v>39006</c:v>
                </c:pt>
                <c:pt idx="5495">
                  <c:v>39007</c:v>
                </c:pt>
                <c:pt idx="5496">
                  <c:v>39008</c:v>
                </c:pt>
                <c:pt idx="5497">
                  <c:v>39009</c:v>
                </c:pt>
                <c:pt idx="5498">
                  <c:v>39010</c:v>
                </c:pt>
                <c:pt idx="5499">
                  <c:v>39011</c:v>
                </c:pt>
                <c:pt idx="5500">
                  <c:v>39012</c:v>
                </c:pt>
                <c:pt idx="5501">
                  <c:v>39013</c:v>
                </c:pt>
                <c:pt idx="5502">
                  <c:v>39014</c:v>
                </c:pt>
                <c:pt idx="5503">
                  <c:v>39015</c:v>
                </c:pt>
                <c:pt idx="5504">
                  <c:v>39016</c:v>
                </c:pt>
                <c:pt idx="5505">
                  <c:v>39017</c:v>
                </c:pt>
                <c:pt idx="5506">
                  <c:v>39018</c:v>
                </c:pt>
                <c:pt idx="5507">
                  <c:v>39019</c:v>
                </c:pt>
                <c:pt idx="5508">
                  <c:v>39020</c:v>
                </c:pt>
                <c:pt idx="5509">
                  <c:v>39021</c:v>
                </c:pt>
                <c:pt idx="5510">
                  <c:v>39022</c:v>
                </c:pt>
                <c:pt idx="5511">
                  <c:v>39023</c:v>
                </c:pt>
                <c:pt idx="5512">
                  <c:v>39024</c:v>
                </c:pt>
                <c:pt idx="5513">
                  <c:v>39025</c:v>
                </c:pt>
                <c:pt idx="5514">
                  <c:v>39026</c:v>
                </c:pt>
                <c:pt idx="5515">
                  <c:v>39027</c:v>
                </c:pt>
                <c:pt idx="5516">
                  <c:v>39028</c:v>
                </c:pt>
                <c:pt idx="5517">
                  <c:v>39029</c:v>
                </c:pt>
                <c:pt idx="5518">
                  <c:v>39030</c:v>
                </c:pt>
                <c:pt idx="5519">
                  <c:v>39031</c:v>
                </c:pt>
                <c:pt idx="5520">
                  <c:v>39032</c:v>
                </c:pt>
                <c:pt idx="5521">
                  <c:v>39033</c:v>
                </c:pt>
                <c:pt idx="5522">
                  <c:v>39034</c:v>
                </c:pt>
                <c:pt idx="5523">
                  <c:v>39035</c:v>
                </c:pt>
                <c:pt idx="5524">
                  <c:v>39036</c:v>
                </c:pt>
                <c:pt idx="5525">
                  <c:v>39037</c:v>
                </c:pt>
                <c:pt idx="5526">
                  <c:v>39038</c:v>
                </c:pt>
                <c:pt idx="5527">
                  <c:v>39039</c:v>
                </c:pt>
                <c:pt idx="5528">
                  <c:v>39040</c:v>
                </c:pt>
                <c:pt idx="5529">
                  <c:v>39041</c:v>
                </c:pt>
                <c:pt idx="5530">
                  <c:v>39042</c:v>
                </c:pt>
                <c:pt idx="5531">
                  <c:v>39043</c:v>
                </c:pt>
                <c:pt idx="5532">
                  <c:v>39044</c:v>
                </c:pt>
                <c:pt idx="5533">
                  <c:v>39045</c:v>
                </c:pt>
                <c:pt idx="5534">
                  <c:v>39046</c:v>
                </c:pt>
                <c:pt idx="5535">
                  <c:v>39047</c:v>
                </c:pt>
                <c:pt idx="5536">
                  <c:v>39048</c:v>
                </c:pt>
                <c:pt idx="5537">
                  <c:v>39049</c:v>
                </c:pt>
                <c:pt idx="5538">
                  <c:v>39050</c:v>
                </c:pt>
                <c:pt idx="5539">
                  <c:v>39051</c:v>
                </c:pt>
                <c:pt idx="5540">
                  <c:v>39052</c:v>
                </c:pt>
                <c:pt idx="5541">
                  <c:v>39053</c:v>
                </c:pt>
                <c:pt idx="5542">
                  <c:v>39054</c:v>
                </c:pt>
                <c:pt idx="5543">
                  <c:v>39055</c:v>
                </c:pt>
                <c:pt idx="5544">
                  <c:v>39056</c:v>
                </c:pt>
                <c:pt idx="5545">
                  <c:v>39057</c:v>
                </c:pt>
                <c:pt idx="5546">
                  <c:v>39058</c:v>
                </c:pt>
                <c:pt idx="5547">
                  <c:v>39059</c:v>
                </c:pt>
                <c:pt idx="5548">
                  <c:v>39060</c:v>
                </c:pt>
                <c:pt idx="5549">
                  <c:v>39061</c:v>
                </c:pt>
                <c:pt idx="5550">
                  <c:v>39062</c:v>
                </c:pt>
                <c:pt idx="5551">
                  <c:v>39063</c:v>
                </c:pt>
                <c:pt idx="5552">
                  <c:v>39064</c:v>
                </c:pt>
                <c:pt idx="5553">
                  <c:v>39065</c:v>
                </c:pt>
                <c:pt idx="5554">
                  <c:v>39066</c:v>
                </c:pt>
                <c:pt idx="5555">
                  <c:v>39067</c:v>
                </c:pt>
                <c:pt idx="5556">
                  <c:v>39068</c:v>
                </c:pt>
                <c:pt idx="5557">
                  <c:v>39069</c:v>
                </c:pt>
                <c:pt idx="5558">
                  <c:v>39070</c:v>
                </c:pt>
                <c:pt idx="5559">
                  <c:v>39071</c:v>
                </c:pt>
                <c:pt idx="5560">
                  <c:v>39072</c:v>
                </c:pt>
                <c:pt idx="5561">
                  <c:v>39073</c:v>
                </c:pt>
                <c:pt idx="5562">
                  <c:v>39074</c:v>
                </c:pt>
                <c:pt idx="5563">
                  <c:v>39075</c:v>
                </c:pt>
                <c:pt idx="5564">
                  <c:v>39076</c:v>
                </c:pt>
                <c:pt idx="5565">
                  <c:v>39077</c:v>
                </c:pt>
                <c:pt idx="5566">
                  <c:v>39078</c:v>
                </c:pt>
                <c:pt idx="5567">
                  <c:v>39079</c:v>
                </c:pt>
                <c:pt idx="5568">
                  <c:v>39080</c:v>
                </c:pt>
                <c:pt idx="5569">
                  <c:v>39081</c:v>
                </c:pt>
                <c:pt idx="5570">
                  <c:v>39082</c:v>
                </c:pt>
                <c:pt idx="5571">
                  <c:v>39083</c:v>
                </c:pt>
                <c:pt idx="5572">
                  <c:v>39084</c:v>
                </c:pt>
                <c:pt idx="5573">
                  <c:v>39085</c:v>
                </c:pt>
                <c:pt idx="5574">
                  <c:v>39086</c:v>
                </c:pt>
                <c:pt idx="5575">
                  <c:v>39087</c:v>
                </c:pt>
                <c:pt idx="5576">
                  <c:v>39088</c:v>
                </c:pt>
                <c:pt idx="5577">
                  <c:v>39089</c:v>
                </c:pt>
                <c:pt idx="5578">
                  <c:v>39090</c:v>
                </c:pt>
                <c:pt idx="5579">
                  <c:v>39091</c:v>
                </c:pt>
                <c:pt idx="5580">
                  <c:v>39092</c:v>
                </c:pt>
                <c:pt idx="5581">
                  <c:v>39093</c:v>
                </c:pt>
                <c:pt idx="5582">
                  <c:v>39094</c:v>
                </c:pt>
                <c:pt idx="5583">
                  <c:v>39095</c:v>
                </c:pt>
                <c:pt idx="5584">
                  <c:v>39096</c:v>
                </c:pt>
                <c:pt idx="5585">
                  <c:v>39097</c:v>
                </c:pt>
                <c:pt idx="5586">
                  <c:v>39098</c:v>
                </c:pt>
                <c:pt idx="5587">
                  <c:v>39099</c:v>
                </c:pt>
                <c:pt idx="5588">
                  <c:v>39100</c:v>
                </c:pt>
                <c:pt idx="5589">
                  <c:v>39101</c:v>
                </c:pt>
                <c:pt idx="5590">
                  <c:v>39102</c:v>
                </c:pt>
                <c:pt idx="5591">
                  <c:v>39103</c:v>
                </c:pt>
                <c:pt idx="5592">
                  <c:v>39104</c:v>
                </c:pt>
                <c:pt idx="5593">
                  <c:v>39105</c:v>
                </c:pt>
                <c:pt idx="5594">
                  <c:v>39106</c:v>
                </c:pt>
                <c:pt idx="5595">
                  <c:v>39107</c:v>
                </c:pt>
                <c:pt idx="5596">
                  <c:v>39108</c:v>
                </c:pt>
                <c:pt idx="5597">
                  <c:v>39109</c:v>
                </c:pt>
                <c:pt idx="5598">
                  <c:v>39110</c:v>
                </c:pt>
                <c:pt idx="5599">
                  <c:v>39111</c:v>
                </c:pt>
                <c:pt idx="5600">
                  <c:v>39112</c:v>
                </c:pt>
                <c:pt idx="5601">
                  <c:v>39113</c:v>
                </c:pt>
                <c:pt idx="5602">
                  <c:v>39114</c:v>
                </c:pt>
                <c:pt idx="5603">
                  <c:v>39115</c:v>
                </c:pt>
                <c:pt idx="5604">
                  <c:v>39116</c:v>
                </c:pt>
                <c:pt idx="5605">
                  <c:v>39117</c:v>
                </c:pt>
                <c:pt idx="5606">
                  <c:v>39118</c:v>
                </c:pt>
                <c:pt idx="5607">
                  <c:v>39119</c:v>
                </c:pt>
                <c:pt idx="5608">
                  <c:v>39120</c:v>
                </c:pt>
                <c:pt idx="5609">
                  <c:v>39121</c:v>
                </c:pt>
                <c:pt idx="5610">
                  <c:v>39122</c:v>
                </c:pt>
                <c:pt idx="5611">
                  <c:v>39123</c:v>
                </c:pt>
                <c:pt idx="5612">
                  <c:v>39124</c:v>
                </c:pt>
                <c:pt idx="5613">
                  <c:v>39125</c:v>
                </c:pt>
                <c:pt idx="5614">
                  <c:v>39126</c:v>
                </c:pt>
                <c:pt idx="5615">
                  <c:v>39127</c:v>
                </c:pt>
                <c:pt idx="5616">
                  <c:v>39128</c:v>
                </c:pt>
                <c:pt idx="5617">
                  <c:v>39129</c:v>
                </c:pt>
                <c:pt idx="5618">
                  <c:v>39130</c:v>
                </c:pt>
                <c:pt idx="5619">
                  <c:v>39131</c:v>
                </c:pt>
                <c:pt idx="5620">
                  <c:v>39132</c:v>
                </c:pt>
                <c:pt idx="5621">
                  <c:v>39133</c:v>
                </c:pt>
                <c:pt idx="5622">
                  <c:v>39134</c:v>
                </c:pt>
                <c:pt idx="5623">
                  <c:v>39135</c:v>
                </c:pt>
                <c:pt idx="5624">
                  <c:v>39136</c:v>
                </c:pt>
                <c:pt idx="5625">
                  <c:v>39137</c:v>
                </c:pt>
                <c:pt idx="5626">
                  <c:v>39138</c:v>
                </c:pt>
                <c:pt idx="5627">
                  <c:v>39139</c:v>
                </c:pt>
                <c:pt idx="5628">
                  <c:v>39140</c:v>
                </c:pt>
                <c:pt idx="5629">
                  <c:v>39141</c:v>
                </c:pt>
                <c:pt idx="5630">
                  <c:v>39142</c:v>
                </c:pt>
                <c:pt idx="5631">
                  <c:v>39143</c:v>
                </c:pt>
                <c:pt idx="5632">
                  <c:v>39144</c:v>
                </c:pt>
                <c:pt idx="5633">
                  <c:v>39145</c:v>
                </c:pt>
                <c:pt idx="5634">
                  <c:v>39146</c:v>
                </c:pt>
                <c:pt idx="5635">
                  <c:v>39147</c:v>
                </c:pt>
                <c:pt idx="5636">
                  <c:v>39148</c:v>
                </c:pt>
                <c:pt idx="5637">
                  <c:v>39149</c:v>
                </c:pt>
                <c:pt idx="5638">
                  <c:v>39150</c:v>
                </c:pt>
                <c:pt idx="5639">
                  <c:v>39151</c:v>
                </c:pt>
                <c:pt idx="5640">
                  <c:v>39152</c:v>
                </c:pt>
                <c:pt idx="5641">
                  <c:v>39153</c:v>
                </c:pt>
                <c:pt idx="5642">
                  <c:v>39154</c:v>
                </c:pt>
                <c:pt idx="5643">
                  <c:v>39155</c:v>
                </c:pt>
                <c:pt idx="5644">
                  <c:v>39156</c:v>
                </c:pt>
                <c:pt idx="5645">
                  <c:v>39157</c:v>
                </c:pt>
                <c:pt idx="5646">
                  <c:v>39158</c:v>
                </c:pt>
                <c:pt idx="5647">
                  <c:v>39159</c:v>
                </c:pt>
                <c:pt idx="5648">
                  <c:v>39160</c:v>
                </c:pt>
                <c:pt idx="5649">
                  <c:v>39161</c:v>
                </c:pt>
                <c:pt idx="5650">
                  <c:v>39162</c:v>
                </c:pt>
                <c:pt idx="5651">
                  <c:v>39163</c:v>
                </c:pt>
                <c:pt idx="5652">
                  <c:v>39164</c:v>
                </c:pt>
                <c:pt idx="5653">
                  <c:v>39165</c:v>
                </c:pt>
                <c:pt idx="5654">
                  <c:v>39166</c:v>
                </c:pt>
                <c:pt idx="5655">
                  <c:v>39167</c:v>
                </c:pt>
                <c:pt idx="5656">
                  <c:v>39168</c:v>
                </c:pt>
                <c:pt idx="5657">
                  <c:v>39169</c:v>
                </c:pt>
                <c:pt idx="5658">
                  <c:v>39170</c:v>
                </c:pt>
                <c:pt idx="5659">
                  <c:v>39171</c:v>
                </c:pt>
                <c:pt idx="5660">
                  <c:v>39172</c:v>
                </c:pt>
                <c:pt idx="5661">
                  <c:v>39173</c:v>
                </c:pt>
                <c:pt idx="5662">
                  <c:v>39174</c:v>
                </c:pt>
                <c:pt idx="5663">
                  <c:v>39175</c:v>
                </c:pt>
                <c:pt idx="5664">
                  <c:v>39176</c:v>
                </c:pt>
                <c:pt idx="5665">
                  <c:v>39177</c:v>
                </c:pt>
                <c:pt idx="5666">
                  <c:v>39178</c:v>
                </c:pt>
                <c:pt idx="5667">
                  <c:v>39179</c:v>
                </c:pt>
                <c:pt idx="5668">
                  <c:v>39180</c:v>
                </c:pt>
                <c:pt idx="5669">
                  <c:v>39181</c:v>
                </c:pt>
                <c:pt idx="5670">
                  <c:v>39182</c:v>
                </c:pt>
                <c:pt idx="5671">
                  <c:v>39183</c:v>
                </c:pt>
                <c:pt idx="5672">
                  <c:v>39184</c:v>
                </c:pt>
                <c:pt idx="5673">
                  <c:v>39185</c:v>
                </c:pt>
                <c:pt idx="5674">
                  <c:v>39186</c:v>
                </c:pt>
                <c:pt idx="5675">
                  <c:v>39187</c:v>
                </c:pt>
                <c:pt idx="5676">
                  <c:v>39188</c:v>
                </c:pt>
                <c:pt idx="5677">
                  <c:v>39189</c:v>
                </c:pt>
                <c:pt idx="5678">
                  <c:v>39190</c:v>
                </c:pt>
                <c:pt idx="5679">
                  <c:v>39191</c:v>
                </c:pt>
                <c:pt idx="5680">
                  <c:v>39192</c:v>
                </c:pt>
                <c:pt idx="5681">
                  <c:v>39193</c:v>
                </c:pt>
                <c:pt idx="5682">
                  <c:v>39194</c:v>
                </c:pt>
                <c:pt idx="5683">
                  <c:v>39195</c:v>
                </c:pt>
                <c:pt idx="5684">
                  <c:v>39196</c:v>
                </c:pt>
                <c:pt idx="5685">
                  <c:v>39197</c:v>
                </c:pt>
                <c:pt idx="5686">
                  <c:v>39198</c:v>
                </c:pt>
                <c:pt idx="5687">
                  <c:v>39199</c:v>
                </c:pt>
                <c:pt idx="5688">
                  <c:v>39200</c:v>
                </c:pt>
                <c:pt idx="5689">
                  <c:v>39201</c:v>
                </c:pt>
                <c:pt idx="5690">
                  <c:v>39202</c:v>
                </c:pt>
                <c:pt idx="5691">
                  <c:v>39203</c:v>
                </c:pt>
                <c:pt idx="5692">
                  <c:v>39204</c:v>
                </c:pt>
                <c:pt idx="5693">
                  <c:v>39205</c:v>
                </c:pt>
                <c:pt idx="5694">
                  <c:v>39206</c:v>
                </c:pt>
                <c:pt idx="5695">
                  <c:v>39207</c:v>
                </c:pt>
                <c:pt idx="5696">
                  <c:v>39208</c:v>
                </c:pt>
                <c:pt idx="5697">
                  <c:v>39209</c:v>
                </c:pt>
                <c:pt idx="5698">
                  <c:v>39210</c:v>
                </c:pt>
                <c:pt idx="5699">
                  <c:v>39211</c:v>
                </c:pt>
                <c:pt idx="5700">
                  <c:v>39212</c:v>
                </c:pt>
                <c:pt idx="5701">
                  <c:v>39213</c:v>
                </c:pt>
                <c:pt idx="5702">
                  <c:v>39214</c:v>
                </c:pt>
                <c:pt idx="5703">
                  <c:v>39215</c:v>
                </c:pt>
                <c:pt idx="5704">
                  <c:v>39216</c:v>
                </c:pt>
                <c:pt idx="5705">
                  <c:v>39217</c:v>
                </c:pt>
                <c:pt idx="5706">
                  <c:v>39218</c:v>
                </c:pt>
                <c:pt idx="5707">
                  <c:v>39219</c:v>
                </c:pt>
                <c:pt idx="5708">
                  <c:v>39220</c:v>
                </c:pt>
                <c:pt idx="5709">
                  <c:v>39221</c:v>
                </c:pt>
                <c:pt idx="5710">
                  <c:v>39222</c:v>
                </c:pt>
                <c:pt idx="5711">
                  <c:v>39223</c:v>
                </c:pt>
                <c:pt idx="5712">
                  <c:v>39224</c:v>
                </c:pt>
                <c:pt idx="5713">
                  <c:v>39225</c:v>
                </c:pt>
                <c:pt idx="5714">
                  <c:v>39226</c:v>
                </c:pt>
                <c:pt idx="5715">
                  <c:v>39227</c:v>
                </c:pt>
                <c:pt idx="5716">
                  <c:v>39228</c:v>
                </c:pt>
                <c:pt idx="5717">
                  <c:v>39229</c:v>
                </c:pt>
                <c:pt idx="5718">
                  <c:v>39230</c:v>
                </c:pt>
                <c:pt idx="5719">
                  <c:v>39231</c:v>
                </c:pt>
                <c:pt idx="5720">
                  <c:v>39232</c:v>
                </c:pt>
                <c:pt idx="5721">
                  <c:v>39233</c:v>
                </c:pt>
                <c:pt idx="5722">
                  <c:v>39234</c:v>
                </c:pt>
                <c:pt idx="5723">
                  <c:v>39235</c:v>
                </c:pt>
                <c:pt idx="5724">
                  <c:v>39236</c:v>
                </c:pt>
                <c:pt idx="5725">
                  <c:v>39237</c:v>
                </c:pt>
                <c:pt idx="5726">
                  <c:v>39238</c:v>
                </c:pt>
                <c:pt idx="5727">
                  <c:v>39239</c:v>
                </c:pt>
                <c:pt idx="5728">
                  <c:v>39240</c:v>
                </c:pt>
                <c:pt idx="5729">
                  <c:v>39241</c:v>
                </c:pt>
                <c:pt idx="5730">
                  <c:v>39242</c:v>
                </c:pt>
                <c:pt idx="5731">
                  <c:v>39243</c:v>
                </c:pt>
                <c:pt idx="5732">
                  <c:v>39244</c:v>
                </c:pt>
                <c:pt idx="5733">
                  <c:v>39245</c:v>
                </c:pt>
                <c:pt idx="5734">
                  <c:v>39246</c:v>
                </c:pt>
                <c:pt idx="5735">
                  <c:v>39247</c:v>
                </c:pt>
                <c:pt idx="5736">
                  <c:v>39248</c:v>
                </c:pt>
                <c:pt idx="5737">
                  <c:v>39249</c:v>
                </c:pt>
                <c:pt idx="5738">
                  <c:v>39250</c:v>
                </c:pt>
                <c:pt idx="5739">
                  <c:v>39251</c:v>
                </c:pt>
                <c:pt idx="5740">
                  <c:v>39252</c:v>
                </c:pt>
                <c:pt idx="5741">
                  <c:v>39253</c:v>
                </c:pt>
                <c:pt idx="5742">
                  <c:v>39254</c:v>
                </c:pt>
                <c:pt idx="5743">
                  <c:v>39255</c:v>
                </c:pt>
                <c:pt idx="5744">
                  <c:v>39256</c:v>
                </c:pt>
                <c:pt idx="5745">
                  <c:v>39257</c:v>
                </c:pt>
                <c:pt idx="5746">
                  <c:v>39258</c:v>
                </c:pt>
                <c:pt idx="5747">
                  <c:v>39259</c:v>
                </c:pt>
                <c:pt idx="5748">
                  <c:v>39260</c:v>
                </c:pt>
                <c:pt idx="5749">
                  <c:v>39261</c:v>
                </c:pt>
                <c:pt idx="5750">
                  <c:v>39262</c:v>
                </c:pt>
                <c:pt idx="5751">
                  <c:v>39263</c:v>
                </c:pt>
                <c:pt idx="5752">
                  <c:v>39264</c:v>
                </c:pt>
                <c:pt idx="5753">
                  <c:v>39265</c:v>
                </c:pt>
                <c:pt idx="5754">
                  <c:v>39266</c:v>
                </c:pt>
                <c:pt idx="5755">
                  <c:v>39267</c:v>
                </c:pt>
                <c:pt idx="5756">
                  <c:v>39268</c:v>
                </c:pt>
                <c:pt idx="5757">
                  <c:v>39269</c:v>
                </c:pt>
                <c:pt idx="5758">
                  <c:v>39270</c:v>
                </c:pt>
                <c:pt idx="5759">
                  <c:v>39271</c:v>
                </c:pt>
                <c:pt idx="5760">
                  <c:v>39272</c:v>
                </c:pt>
                <c:pt idx="5761">
                  <c:v>39273</c:v>
                </c:pt>
                <c:pt idx="5762">
                  <c:v>39274</c:v>
                </c:pt>
                <c:pt idx="5763">
                  <c:v>39275</c:v>
                </c:pt>
                <c:pt idx="5764">
                  <c:v>39276</c:v>
                </c:pt>
                <c:pt idx="5765">
                  <c:v>39277</c:v>
                </c:pt>
                <c:pt idx="5766">
                  <c:v>39278</c:v>
                </c:pt>
                <c:pt idx="5767">
                  <c:v>39279</c:v>
                </c:pt>
                <c:pt idx="5768">
                  <c:v>39280</c:v>
                </c:pt>
                <c:pt idx="5769">
                  <c:v>39281</c:v>
                </c:pt>
                <c:pt idx="5770">
                  <c:v>39282</c:v>
                </c:pt>
                <c:pt idx="5771">
                  <c:v>39283</c:v>
                </c:pt>
                <c:pt idx="5772">
                  <c:v>39284</c:v>
                </c:pt>
                <c:pt idx="5773">
                  <c:v>39285</c:v>
                </c:pt>
                <c:pt idx="5774">
                  <c:v>39286</c:v>
                </c:pt>
                <c:pt idx="5775">
                  <c:v>39287</c:v>
                </c:pt>
                <c:pt idx="5776">
                  <c:v>39288</c:v>
                </c:pt>
                <c:pt idx="5777">
                  <c:v>39289</c:v>
                </c:pt>
                <c:pt idx="5778">
                  <c:v>39290</c:v>
                </c:pt>
                <c:pt idx="5779">
                  <c:v>39291</c:v>
                </c:pt>
                <c:pt idx="5780">
                  <c:v>39292</c:v>
                </c:pt>
                <c:pt idx="5781">
                  <c:v>39293</c:v>
                </c:pt>
                <c:pt idx="5782">
                  <c:v>39294</c:v>
                </c:pt>
                <c:pt idx="5783">
                  <c:v>39295</c:v>
                </c:pt>
                <c:pt idx="5784">
                  <c:v>39296</c:v>
                </c:pt>
                <c:pt idx="5785">
                  <c:v>39297</c:v>
                </c:pt>
                <c:pt idx="5786">
                  <c:v>39298</c:v>
                </c:pt>
                <c:pt idx="5787">
                  <c:v>39299</c:v>
                </c:pt>
                <c:pt idx="5788">
                  <c:v>39300</c:v>
                </c:pt>
                <c:pt idx="5789">
                  <c:v>39301</c:v>
                </c:pt>
                <c:pt idx="5790">
                  <c:v>39302</c:v>
                </c:pt>
                <c:pt idx="5791">
                  <c:v>39303</c:v>
                </c:pt>
                <c:pt idx="5792">
                  <c:v>39304</c:v>
                </c:pt>
                <c:pt idx="5793">
                  <c:v>39305</c:v>
                </c:pt>
                <c:pt idx="5794">
                  <c:v>39306</c:v>
                </c:pt>
                <c:pt idx="5795">
                  <c:v>39307</c:v>
                </c:pt>
                <c:pt idx="5796">
                  <c:v>39308</c:v>
                </c:pt>
                <c:pt idx="5797">
                  <c:v>39309</c:v>
                </c:pt>
                <c:pt idx="5798">
                  <c:v>39310</c:v>
                </c:pt>
                <c:pt idx="5799">
                  <c:v>39311</c:v>
                </c:pt>
                <c:pt idx="5800">
                  <c:v>39312</c:v>
                </c:pt>
                <c:pt idx="5801">
                  <c:v>39313</c:v>
                </c:pt>
                <c:pt idx="5802">
                  <c:v>39314</c:v>
                </c:pt>
                <c:pt idx="5803">
                  <c:v>39315</c:v>
                </c:pt>
                <c:pt idx="5804">
                  <c:v>39316</c:v>
                </c:pt>
                <c:pt idx="5805">
                  <c:v>39317</c:v>
                </c:pt>
                <c:pt idx="5806">
                  <c:v>39318</c:v>
                </c:pt>
                <c:pt idx="5807">
                  <c:v>39319</c:v>
                </c:pt>
                <c:pt idx="5808">
                  <c:v>39320</c:v>
                </c:pt>
                <c:pt idx="5809">
                  <c:v>39321</c:v>
                </c:pt>
                <c:pt idx="5810">
                  <c:v>39322</c:v>
                </c:pt>
                <c:pt idx="5811">
                  <c:v>39323</c:v>
                </c:pt>
                <c:pt idx="5812">
                  <c:v>39324</c:v>
                </c:pt>
                <c:pt idx="5813">
                  <c:v>39325</c:v>
                </c:pt>
                <c:pt idx="5814">
                  <c:v>39326</c:v>
                </c:pt>
                <c:pt idx="5815">
                  <c:v>39327</c:v>
                </c:pt>
                <c:pt idx="5816">
                  <c:v>39328</c:v>
                </c:pt>
                <c:pt idx="5817">
                  <c:v>39329</c:v>
                </c:pt>
                <c:pt idx="5818">
                  <c:v>39330</c:v>
                </c:pt>
                <c:pt idx="5819">
                  <c:v>39331</c:v>
                </c:pt>
                <c:pt idx="5820">
                  <c:v>39332</c:v>
                </c:pt>
                <c:pt idx="5821">
                  <c:v>39333</c:v>
                </c:pt>
                <c:pt idx="5822">
                  <c:v>39334</c:v>
                </c:pt>
                <c:pt idx="5823">
                  <c:v>39335</c:v>
                </c:pt>
                <c:pt idx="5824">
                  <c:v>39336</c:v>
                </c:pt>
                <c:pt idx="5825">
                  <c:v>39337</c:v>
                </c:pt>
                <c:pt idx="5826">
                  <c:v>39338</c:v>
                </c:pt>
                <c:pt idx="5827">
                  <c:v>39339</c:v>
                </c:pt>
                <c:pt idx="5828">
                  <c:v>39340</c:v>
                </c:pt>
                <c:pt idx="5829">
                  <c:v>39341</c:v>
                </c:pt>
                <c:pt idx="5830">
                  <c:v>39342</c:v>
                </c:pt>
                <c:pt idx="5831">
                  <c:v>39343</c:v>
                </c:pt>
                <c:pt idx="5832">
                  <c:v>39344</c:v>
                </c:pt>
                <c:pt idx="5833">
                  <c:v>39345</c:v>
                </c:pt>
                <c:pt idx="5834">
                  <c:v>39346</c:v>
                </c:pt>
                <c:pt idx="5835">
                  <c:v>39347</c:v>
                </c:pt>
                <c:pt idx="5836">
                  <c:v>39348</c:v>
                </c:pt>
                <c:pt idx="5837">
                  <c:v>39349</c:v>
                </c:pt>
                <c:pt idx="5838">
                  <c:v>39350</c:v>
                </c:pt>
                <c:pt idx="5839">
                  <c:v>39351</c:v>
                </c:pt>
                <c:pt idx="5840">
                  <c:v>39352</c:v>
                </c:pt>
                <c:pt idx="5841">
                  <c:v>39353</c:v>
                </c:pt>
                <c:pt idx="5842">
                  <c:v>39354</c:v>
                </c:pt>
                <c:pt idx="5843">
                  <c:v>39355</c:v>
                </c:pt>
                <c:pt idx="5844">
                  <c:v>39356</c:v>
                </c:pt>
                <c:pt idx="5845">
                  <c:v>39357</c:v>
                </c:pt>
                <c:pt idx="5846">
                  <c:v>39358</c:v>
                </c:pt>
                <c:pt idx="5847">
                  <c:v>39359</c:v>
                </c:pt>
                <c:pt idx="5848">
                  <c:v>39360</c:v>
                </c:pt>
                <c:pt idx="5849">
                  <c:v>39361</c:v>
                </c:pt>
                <c:pt idx="5850">
                  <c:v>39362</c:v>
                </c:pt>
                <c:pt idx="5851">
                  <c:v>39363</c:v>
                </c:pt>
                <c:pt idx="5852">
                  <c:v>39364</c:v>
                </c:pt>
                <c:pt idx="5853">
                  <c:v>39365</c:v>
                </c:pt>
                <c:pt idx="5854">
                  <c:v>39366</c:v>
                </c:pt>
                <c:pt idx="5855">
                  <c:v>39367</c:v>
                </c:pt>
                <c:pt idx="5856">
                  <c:v>39368</c:v>
                </c:pt>
                <c:pt idx="5857">
                  <c:v>39369</c:v>
                </c:pt>
                <c:pt idx="5858">
                  <c:v>39370</c:v>
                </c:pt>
                <c:pt idx="5859">
                  <c:v>39371</c:v>
                </c:pt>
                <c:pt idx="5860">
                  <c:v>39372</c:v>
                </c:pt>
                <c:pt idx="5861">
                  <c:v>39373</c:v>
                </c:pt>
                <c:pt idx="5862">
                  <c:v>39374</c:v>
                </c:pt>
                <c:pt idx="5863">
                  <c:v>39375</c:v>
                </c:pt>
                <c:pt idx="5864">
                  <c:v>39376</c:v>
                </c:pt>
                <c:pt idx="5865">
                  <c:v>39377</c:v>
                </c:pt>
                <c:pt idx="5866">
                  <c:v>39378</c:v>
                </c:pt>
                <c:pt idx="5867">
                  <c:v>39379</c:v>
                </c:pt>
                <c:pt idx="5868">
                  <c:v>39380</c:v>
                </c:pt>
                <c:pt idx="5869">
                  <c:v>39381</c:v>
                </c:pt>
                <c:pt idx="5870">
                  <c:v>39382</c:v>
                </c:pt>
                <c:pt idx="5871">
                  <c:v>39383</c:v>
                </c:pt>
                <c:pt idx="5872">
                  <c:v>39384</c:v>
                </c:pt>
                <c:pt idx="5873">
                  <c:v>39385</c:v>
                </c:pt>
                <c:pt idx="5874">
                  <c:v>39386</c:v>
                </c:pt>
                <c:pt idx="5875">
                  <c:v>39387</c:v>
                </c:pt>
                <c:pt idx="5876">
                  <c:v>39388</c:v>
                </c:pt>
                <c:pt idx="5877">
                  <c:v>39389</c:v>
                </c:pt>
                <c:pt idx="5878">
                  <c:v>39390</c:v>
                </c:pt>
                <c:pt idx="5879">
                  <c:v>39391</c:v>
                </c:pt>
                <c:pt idx="5880">
                  <c:v>39392</c:v>
                </c:pt>
                <c:pt idx="5881">
                  <c:v>39393</c:v>
                </c:pt>
                <c:pt idx="5882">
                  <c:v>39394</c:v>
                </c:pt>
                <c:pt idx="5883">
                  <c:v>39395</c:v>
                </c:pt>
                <c:pt idx="5884">
                  <c:v>39396</c:v>
                </c:pt>
                <c:pt idx="5885">
                  <c:v>39397</c:v>
                </c:pt>
                <c:pt idx="5886">
                  <c:v>39398</c:v>
                </c:pt>
                <c:pt idx="5887">
                  <c:v>39399</c:v>
                </c:pt>
                <c:pt idx="5888">
                  <c:v>39400</c:v>
                </c:pt>
                <c:pt idx="5889">
                  <c:v>39401</c:v>
                </c:pt>
                <c:pt idx="5890">
                  <c:v>39402</c:v>
                </c:pt>
                <c:pt idx="5891">
                  <c:v>39403</c:v>
                </c:pt>
                <c:pt idx="5892">
                  <c:v>39404</c:v>
                </c:pt>
                <c:pt idx="5893">
                  <c:v>39405</c:v>
                </c:pt>
                <c:pt idx="5894">
                  <c:v>39406</c:v>
                </c:pt>
                <c:pt idx="5895">
                  <c:v>39407</c:v>
                </c:pt>
                <c:pt idx="5896">
                  <c:v>39408</c:v>
                </c:pt>
                <c:pt idx="5897">
                  <c:v>39409</c:v>
                </c:pt>
                <c:pt idx="5898">
                  <c:v>39410</c:v>
                </c:pt>
                <c:pt idx="5899">
                  <c:v>39411</c:v>
                </c:pt>
                <c:pt idx="5900">
                  <c:v>39412</c:v>
                </c:pt>
                <c:pt idx="5901">
                  <c:v>39413</c:v>
                </c:pt>
                <c:pt idx="5902">
                  <c:v>39414</c:v>
                </c:pt>
                <c:pt idx="5903">
                  <c:v>39415</c:v>
                </c:pt>
                <c:pt idx="5904">
                  <c:v>39416</c:v>
                </c:pt>
                <c:pt idx="5905">
                  <c:v>39417</c:v>
                </c:pt>
                <c:pt idx="5906">
                  <c:v>39418</c:v>
                </c:pt>
                <c:pt idx="5907">
                  <c:v>39419</c:v>
                </c:pt>
                <c:pt idx="5908">
                  <c:v>39420</c:v>
                </c:pt>
                <c:pt idx="5909">
                  <c:v>39421</c:v>
                </c:pt>
                <c:pt idx="5910">
                  <c:v>39422</c:v>
                </c:pt>
                <c:pt idx="5911">
                  <c:v>39423</c:v>
                </c:pt>
                <c:pt idx="5912">
                  <c:v>39424</c:v>
                </c:pt>
                <c:pt idx="5913">
                  <c:v>39425</c:v>
                </c:pt>
                <c:pt idx="5914">
                  <c:v>39426</c:v>
                </c:pt>
                <c:pt idx="5915">
                  <c:v>39427</c:v>
                </c:pt>
                <c:pt idx="5916">
                  <c:v>39428</c:v>
                </c:pt>
                <c:pt idx="5917">
                  <c:v>39429</c:v>
                </c:pt>
                <c:pt idx="5918">
                  <c:v>39430</c:v>
                </c:pt>
                <c:pt idx="5919">
                  <c:v>39431</c:v>
                </c:pt>
                <c:pt idx="5920">
                  <c:v>39432</c:v>
                </c:pt>
                <c:pt idx="5921">
                  <c:v>39433</c:v>
                </c:pt>
                <c:pt idx="5922">
                  <c:v>39434</c:v>
                </c:pt>
                <c:pt idx="5923">
                  <c:v>39435</c:v>
                </c:pt>
                <c:pt idx="5924">
                  <c:v>39436</c:v>
                </c:pt>
                <c:pt idx="5925">
                  <c:v>39437</c:v>
                </c:pt>
                <c:pt idx="5926">
                  <c:v>39438</c:v>
                </c:pt>
                <c:pt idx="5927">
                  <c:v>39439</c:v>
                </c:pt>
                <c:pt idx="5928">
                  <c:v>39440</c:v>
                </c:pt>
                <c:pt idx="5929">
                  <c:v>39441</c:v>
                </c:pt>
                <c:pt idx="5930">
                  <c:v>39442</c:v>
                </c:pt>
                <c:pt idx="5931">
                  <c:v>39443</c:v>
                </c:pt>
                <c:pt idx="5932">
                  <c:v>39444</c:v>
                </c:pt>
                <c:pt idx="5933">
                  <c:v>39445</c:v>
                </c:pt>
                <c:pt idx="5934">
                  <c:v>39446</c:v>
                </c:pt>
                <c:pt idx="5935">
                  <c:v>39447</c:v>
                </c:pt>
                <c:pt idx="5936">
                  <c:v>39448</c:v>
                </c:pt>
                <c:pt idx="5937">
                  <c:v>39449</c:v>
                </c:pt>
                <c:pt idx="5938">
                  <c:v>39450</c:v>
                </c:pt>
                <c:pt idx="5939">
                  <c:v>39451</c:v>
                </c:pt>
                <c:pt idx="5940">
                  <c:v>39452</c:v>
                </c:pt>
                <c:pt idx="5941">
                  <c:v>39453</c:v>
                </c:pt>
                <c:pt idx="5942">
                  <c:v>39454</c:v>
                </c:pt>
                <c:pt idx="5943">
                  <c:v>39455</c:v>
                </c:pt>
                <c:pt idx="5944">
                  <c:v>39456</c:v>
                </c:pt>
                <c:pt idx="5945">
                  <c:v>39457</c:v>
                </c:pt>
                <c:pt idx="5946">
                  <c:v>39458</c:v>
                </c:pt>
                <c:pt idx="5947">
                  <c:v>39459</c:v>
                </c:pt>
                <c:pt idx="5948">
                  <c:v>39460</c:v>
                </c:pt>
                <c:pt idx="5949">
                  <c:v>39461</c:v>
                </c:pt>
                <c:pt idx="5950">
                  <c:v>39462</c:v>
                </c:pt>
                <c:pt idx="5951">
                  <c:v>39463</c:v>
                </c:pt>
                <c:pt idx="5952">
                  <c:v>39464</c:v>
                </c:pt>
                <c:pt idx="5953">
                  <c:v>39465</c:v>
                </c:pt>
                <c:pt idx="5954">
                  <c:v>39466</c:v>
                </c:pt>
                <c:pt idx="5955">
                  <c:v>39467</c:v>
                </c:pt>
                <c:pt idx="5956">
                  <c:v>39468</c:v>
                </c:pt>
                <c:pt idx="5957">
                  <c:v>39469</c:v>
                </c:pt>
                <c:pt idx="5958">
                  <c:v>39470</c:v>
                </c:pt>
                <c:pt idx="5959">
                  <c:v>39471</c:v>
                </c:pt>
                <c:pt idx="5960">
                  <c:v>39472</c:v>
                </c:pt>
                <c:pt idx="5961">
                  <c:v>39473</c:v>
                </c:pt>
                <c:pt idx="5962">
                  <c:v>39474</c:v>
                </c:pt>
                <c:pt idx="5963">
                  <c:v>39475</c:v>
                </c:pt>
                <c:pt idx="5964">
                  <c:v>39476</c:v>
                </c:pt>
                <c:pt idx="5965">
                  <c:v>39477</c:v>
                </c:pt>
                <c:pt idx="5966">
                  <c:v>39478</c:v>
                </c:pt>
                <c:pt idx="5967">
                  <c:v>39479</c:v>
                </c:pt>
                <c:pt idx="5968">
                  <c:v>39480</c:v>
                </c:pt>
                <c:pt idx="5969">
                  <c:v>39481</c:v>
                </c:pt>
                <c:pt idx="5970">
                  <c:v>39482</c:v>
                </c:pt>
                <c:pt idx="5971">
                  <c:v>39483</c:v>
                </c:pt>
                <c:pt idx="5972">
                  <c:v>39484</c:v>
                </c:pt>
                <c:pt idx="5973">
                  <c:v>39485</c:v>
                </c:pt>
                <c:pt idx="5974">
                  <c:v>39486</c:v>
                </c:pt>
                <c:pt idx="5975">
                  <c:v>39487</c:v>
                </c:pt>
                <c:pt idx="5976">
                  <c:v>39488</c:v>
                </c:pt>
                <c:pt idx="5977">
                  <c:v>39489</c:v>
                </c:pt>
                <c:pt idx="5978">
                  <c:v>39490</c:v>
                </c:pt>
                <c:pt idx="5979">
                  <c:v>39491</c:v>
                </c:pt>
                <c:pt idx="5980">
                  <c:v>39492</c:v>
                </c:pt>
                <c:pt idx="5981">
                  <c:v>39493</c:v>
                </c:pt>
                <c:pt idx="5982">
                  <c:v>39494</c:v>
                </c:pt>
                <c:pt idx="5983">
                  <c:v>39495</c:v>
                </c:pt>
                <c:pt idx="5984">
                  <c:v>39496</c:v>
                </c:pt>
                <c:pt idx="5985">
                  <c:v>39497</c:v>
                </c:pt>
                <c:pt idx="5986">
                  <c:v>39498</c:v>
                </c:pt>
                <c:pt idx="5987">
                  <c:v>39499</c:v>
                </c:pt>
                <c:pt idx="5988">
                  <c:v>39500</c:v>
                </c:pt>
                <c:pt idx="5989">
                  <c:v>39501</c:v>
                </c:pt>
                <c:pt idx="5990">
                  <c:v>39502</c:v>
                </c:pt>
                <c:pt idx="5991">
                  <c:v>39503</c:v>
                </c:pt>
                <c:pt idx="5992">
                  <c:v>39504</c:v>
                </c:pt>
                <c:pt idx="5993">
                  <c:v>39505</c:v>
                </c:pt>
                <c:pt idx="5994">
                  <c:v>39506</c:v>
                </c:pt>
                <c:pt idx="5995">
                  <c:v>39507</c:v>
                </c:pt>
                <c:pt idx="5996">
                  <c:v>39508</c:v>
                </c:pt>
                <c:pt idx="5997">
                  <c:v>39509</c:v>
                </c:pt>
                <c:pt idx="5998">
                  <c:v>39510</c:v>
                </c:pt>
                <c:pt idx="5999">
                  <c:v>39511</c:v>
                </c:pt>
                <c:pt idx="6000">
                  <c:v>39512</c:v>
                </c:pt>
                <c:pt idx="6001">
                  <c:v>39513</c:v>
                </c:pt>
                <c:pt idx="6002">
                  <c:v>39514</c:v>
                </c:pt>
                <c:pt idx="6003">
                  <c:v>39515</c:v>
                </c:pt>
                <c:pt idx="6004">
                  <c:v>39516</c:v>
                </c:pt>
                <c:pt idx="6005">
                  <c:v>39517</c:v>
                </c:pt>
                <c:pt idx="6006">
                  <c:v>39518</c:v>
                </c:pt>
                <c:pt idx="6007">
                  <c:v>39519</c:v>
                </c:pt>
                <c:pt idx="6008">
                  <c:v>39520</c:v>
                </c:pt>
                <c:pt idx="6009">
                  <c:v>39521</c:v>
                </c:pt>
                <c:pt idx="6010">
                  <c:v>39522</c:v>
                </c:pt>
                <c:pt idx="6011">
                  <c:v>39523</c:v>
                </c:pt>
                <c:pt idx="6012">
                  <c:v>39524</c:v>
                </c:pt>
                <c:pt idx="6013">
                  <c:v>39525</c:v>
                </c:pt>
                <c:pt idx="6014">
                  <c:v>39526</c:v>
                </c:pt>
                <c:pt idx="6015">
                  <c:v>39527</c:v>
                </c:pt>
                <c:pt idx="6016">
                  <c:v>39528</c:v>
                </c:pt>
                <c:pt idx="6017">
                  <c:v>39529</c:v>
                </c:pt>
                <c:pt idx="6018">
                  <c:v>39530</c:v>
                </c:pt>
                <c:pt idx="6019">
                  <c:v>39531</c:v>
                </c:pt>
                <c:pt idx="6020">
                  <c:v>39532</c:v>
                </c:pt>
                <c:pt idx="6021">
                  <c:v>39533</c:v>
                </c:pt>
                <c:pt idx="6022">
                  <c:v>39534</c:v>
                </c:pt>
                <c:pt idx="6023">
                  <c:v>39535</c:v>
                </c:pt>
                <c:pt idx="6024">
                  <c:v>39536</c:v>
                </c:pt>
                <c:pt idx="6025">
                  <c:v>39537</c:v>
                </c:pt>
                <c:pt idx="6026">
                  <c:v>39538</c:v>
                </c:pt>
                <c:pt idx="6027">
                  <c:v>39539</c:v>
                </c:pt>
                <c:pt idx="6028">
                  <c:v>39540</c:v>
                </c:pt>
                <c:pt idx="6029">
                  <c:v>39541</c:v>
                </c:pt>
                <c:pt idx="6030">
                  <c:v>39542</c:v>
                </c:pt>
                <c:pt idx="6031">
                  <c:v>39543</c:v>
                </c:pt>
                <c:pt idx="6032">
                  <c:v>39544</c:v>
                </c:pt>
                <c:pt idx="6033">
                  <c:v>39545</c:v>
                </c:pt>
                <c:pt idx="6034">
                  <c:v>39546</c:v>
                </c:pt>
                <c:pt idx="6035">
                  <c:v>39547</c:v>
                </c:pt>
                <c:pt idx="6036">
                  <c:v>39548</c:v>
                </c:pt>
                <c:pt idx="6037">
                  <c:v>39549</c:v>
                </c:pt>
                <c:pt idx="6038">
                  <c:v>39550</c:v>
                </c:pt>
                <c:pt idx="6039">
                  <c:v>39551</c:v>
                </c:pt>
                <c:pt idx="6040">
                  <c:v>39552</c:v>
                </c:pt>
                <c:pt idx="6041">
                  <c:v>39553</c:v>
                </c:pt>
                <c:pt idx="6042">
                  <c:v>39554</c:v>
                </c:pt>
                <c:pt idx="6043">
                  <c:v>39555</c:v>
                </c:pt>
                <c:pt idx="6044">
                  <c:v>39556</c:v>
                </c:pt>
                <c:pt idx="6045">
                  <c:v>39557</c:v>
                </c:pt>
                <c:pt idx="6046">
                  <c:v>39558</c:v>
                </c:pt>
                <c:pt idx="6047">
                  <c:v>39559</c:v>
                </c:pt>
                <c:pt idx="6048">
                  <c:v>39560</c:v>
                </c:pt>
                <c:pt idx="6049">
                  <c:v>39561</c:v>
                </c:pt>
                <c:pt idx="6050">
                  <c:v>39562</c:v>
                </c:pt>
                <c:pt idx="6051">
                  <c:v>39563</c:v>
                </c:pt>
                <c:pt idx="6052">
                  <c:v>39564</c:v>
                </c:pt>
                <c:pt idx="6053">
                  <c:v>39565</c:v>
                </c:pt>
                <c:pt idx="6054">
                  <c:v>39566</c:v>
                </c:pt>
                <c:pt idx="6055">
                  <c:v>39567</c:v>
                </c:pt>
                <c:pt idx="6056">
                  <c:v>39568</c:v>
                </c:pt>
                <c:pt idx="6057">
                  <c:v>39569</c:v>
                </c:pt>
                <c:pt idx="6058">
                  <c:v>39570</c:v>
                </c:pt>
                <c:pt idx="6059">
                  <c:v>39571</c:v>
                </c:pt>
                <c:pt idx="6060">
                  <c:v>39572</c:v>
                </c:pt>
                <c:pt idx="6061">
                  <c:v>39573</c:v>
                </c:pt>
                <c:pt idx="6062">
                  <c:v>39574</c:v>
                </c:pt>
                <c:pt idx="6063">
                  <c:v>39575</c:v>
                </c:pt>
                <c:pt idx="6064">
                  <c:v>39576</c:v>
                </c:pt>
                <c:pt idx="6065">
                  <c:v>39577</c:v>
                </c:pt>
                <c:pt idx="6066">
                  <c:v>39578</c:v>
                </c:pt>
                <c:pt idx="6067">
                  <c:v>39579</c:v>
                </c:pt>
                <c:pt idx="6068">
                  <c:v>39580</c:v>
                </c:pt>
                <c:pt idx="6069">
                  <c:v>39581</c:v>
                </c:pt>
                <c:pt idx="6070">
                  <c:v>39582</c:v>
                </c:pt>
                <c:pt idx="6071">
                  <c:v>39583</c:v>
                </c:pt>
                <c:pt idx="6072">
                  <c:v>39584</c:v>
                </c:pt>
                <c:pt idx="6073">
                  <c:v>39585</c:v>
                </c:pt>
                <c:pt idx="6074">
                  <c:v>39586</c:v>
                </c:pt>
                <c:pt idx="6075">
                  <c:v>39587</c:v>
                </c:pt>
                <c:pt idx="6076">
                  <c:v>39588</c:v>
                </c:pt>
                <c:pt idx="6077">
                  <c:v>39589</c:v>
                </c:pt>
                <c:pt idx="6078">
                  <c:v>39590</c:v>
                </c:pt>
                <c:pt idx="6079">
                  <c:v>39591</c:v>
                </c:pt>
                <c:pt idx="6080">
                  <c:v>39592</c:v>
                </c:pt>
                <c:pt idx="6081">
                  <c:v>39593</c:v>
                </c:pt>
                <c:pt idx="6082">
                  <c:v>39594</c:v>
                </c:pt>
                <c:pt idx="6083">
                  <c:v>39595</c:v>
                </c:pt>
                <c:pt idx="6084">
                  <c:v>39596</c:v>
                </c:pt>
                <c:pt idx="6085">
                  <c:v>39597</c:v>
                </c:pt>
                <c:pt idx="6086">
                  <c:v>39598</c:v>
                </c:pt>
                <c:pt idx="6087">
                  <c:v>39599</c:v>
                </c:pt>
                <c:pt idx="6088">
                  <c:v>39600</c:v>
                </c:pt>
                <c:pt idx="6089">
                  <c:v>39601</c:v>
                </c:pt>
                <c:pt idx="6090">
                  <c:v>39602</c:v>
                </c:pt>
                <c:pt idx="6091">
                  <c:v>39603</c:v>
                </c:pt>
                <c:pt idx="6092">
                  <c:v>39604</c:v>
                </c:pt>
                <c:pt idx="6093">
                  <c:v>39605</c:v>
                </c:pt>
                <c:pt idx="6094">
                  <c:v>39606</c:v>
                </c:pt>
                <c:pt idx="6095">
                  <c:v>39607</c:v>
                </c:pt>
                <c:pt idx="6096">
                  <c:v>39608</c:v>
                </c:pt>
                <c:pt idx="6097">
                  <c:v>39609</c:v>
                </c:pt>
                <c:pt idx="6098">
                  <c:v>39610</c:v>
                </c:pt>
                <c:pt idx="6099">
                  <c:v>39611</c:v>
                </c:pt>
                <c:pt idx="6100">
                  <c:v>39612</c:v>
                </c:pt>
                <c:pt idx="6101">
                  <c:v>39613</c:v>
                </c:pt>
                <c:pt idx="6102">
                  <c:v>39614</c:v>
                </c:pt>
                <c:pt idx="6103">
                  <c:v>39615</c:v>
                </c:pt>
                <c:pt idx="6104">
                  <c:v>39616</c:v>
                </c:pt>
                <c:pt idx="6105">
                  <c:v>39617</c:v>
                </c:pt>
                <c:pt idx="6106">
                  <c:v>39618</c:v>
                </c:pt>
                <c:pt idx="6107">
                  <c:v>39619</c:v>
                </c:pt>
                <c:pt idx="6108">
                  <c:v>39620</c:v>
                </c:pt>
                <c:pt idx="6109">
                  <c:v>39621</c:v>
                </c:pt>
                <c:pt idx="6110">
                  <c:v>39622</c:v>
                </c:pt>
                <c:pt idx="6111">
                  <c:v>39623</c:v>
                </c:pt>
                <c:pt idx="6112">
                  <c:v>39624</c:v>
                </c:pt>
                <c:pt idx="6113">
                  <c:v>39625</c:v>
                </c:pt>
                <c:pt idx="6114">
                  <c:v>39626</c:v>
                </c:pt>
                <c:pt idx="6115">
                  <c:v>39627</c:v>
                </c:pt>
                <c:pt idx="6116">
                  <c:v>39628</c:v>
                </c:pt>
                <c:pt idx="6117">
                  <c:v>39629</c:v>
                </c:pt>
                <c:pt idx="6118">
                  <c:v>39630</c:v>
                </c:pt>
                <c:pt idx="6119">
                  <c:v>39631</c:v>
                </c:pt>
                <c:pt idx="6120">
                  <c:v>39632</c:v>
                </c:pt>
                <c:pt idx="6121">
                  <c:v>39633</c:v>
                </c:pt>
                <c:pt idx="6122">
                  <c:v>39634</c:v>
                </c:pt>
                <c:pt idx="6123">
                  <c:v>39635</c:v>
                </c:pt>
                <c:pt idx="6124">
                  <c:v>39636</c:v>
                </c:pt>
                <c:pt idx="6125">
                  <c:v>39637</c:v>
                </c:pt>
                <c:pt idx="6126">
                  <c:v>39638</c:v>
                </c:pt>
                <c:pt idx="6127">
                  <c:v>39639</c:v>
                </c:pt>
                <c:pt idx="6128">
                  <c:v>39640</c:v>
                </c:pt>
                <c:pt idx="6129">
                  <c:v>39641</c:v>
                </c:pt>
                <c:pt idx="6130">
                  <c:v>39642</c:v>
                </c:pt>
                <c:pt idx="6131">
                  <c:v>39643</c:v>
                </c:pt>
                <c:pt idx="6132">
                  <c:v>39644</c:v>
                </c:pt>
                <c:pt idx="6133">
                  <c:v>39645</c:v>
                </c:pt>
                <c:pt idx="6134">
                  <c:v>39646</c:v>
                </c:pt>
                <c:pt idx="6135">
                  <c:v>39647</c:v>
                </c:pt>
                <c:pt idx="6136">
                  <c:v>39648</c:v>
                </c:pt>
                <c:pt idx="6137">
                  <c:v>39649</c:v>
                </c:pt>
                <c:pt idx="6138">
                  <c:v>39650</c:v>
                </c:pt>
                <c:pt idx="6139">
                  <c:v>39651</c:v>
                </c:pt>
                <c:pt idx="6140">
                  <c:v>39652</c:v>
                </c:pt>
                <c:pt idx="6141">
                  <c:v>39653</c:v>
                </c:pt>
                <c:pt idx="6142">
                  <c:v>39654</c:v>
                </c:pt>
                <c:pt idx="6143">
                  <c:v>39655</c:v>
                </c:pt>
                <c:pt idx="6144">
                  <c:v>39656</c:v>
                </c:pt>
                <c:pt idx="6145">
                  <c:v>39657</c:v>
                </c:pt>
                <c:pt idx="6146">
                  <c:v>39658</c:v>
                </c:pt>
                <c:pt idx="6147">
                  <c:v>39659</c:v>
                </c:pt>
                <c:pt idx="6148">
                  <c:v>39660</c:v>
                </c:pt>
                <c:pt idx="6149">
                  <c:v>39661</c:v>
                </c:pt>
                <c:pt idx="6150">
                  <c:v>39662</c:v>
                </c:pt>
                <c:pt idx="6151">
                  <c:v>39663</c:v>
                </c:pt>
                <c:pt idx="6152">
                  <c:v>39664</c:v>
                </c:pt>
                <c:pt idx="6153">
                  <c:v>39665</c:v>
                </c:pt>
                <c:pt idx="6154">
                  <c:v>39666</c:v>
                </c:pt>
                <c:pt idx="6155">
                  <c:v>39667</c:v>
                </c:pt>
                <c:pt idx="6156">
                  <c:v>39668</c:v>
                </c:pt>
                <c:pt idx="6157">
                  <c:v>39669</c:v>
                </c:pt>
                <c:pt idx="6158">
                  <c:v>39670</c:v>
                </c:pt>
                <c:pt idx="6159">
                  <c:v>39671</c:v>
                </c:pt>
                <c:pt idx="6160">
                  <c:v>39672</c:v>
                </c:pt>
                <c:pt idx="6161">
                  <c:v>39673</c:v>
                </c:pt>
                <c:pt idx="6162">
                  <c:v>39674</c:v>
                </c:pt>
                <c:pt idx="6163">
                  <c:v>39675</c:v>
                </c:pt>
                <c:pt idx="6164">
                  <c:v>39676</c:v>
                </c:pt>
                <c:pt idx="6165">
                  <c:v>39677</c:v>
                </c:pt>
                <c:pt idx="6166">
                  <c:v>39678</c:v>
                </c:pt>
                <c:pt idx="6167">
                  <c:v>39679</c:v>
                </c:pt>
                <c:pt idx="6168">
                  <c:v>39680</c:v>
                </c:pt>
                <c:pt idx="6169">
                  <c:v>39681</c:v>
                </c:pt>
                <c:pt idx="6170">
                  <c:v>39682</c:v>
                </c:pt>
                <c:pt idx="6171">
                  <c:v>39683</c:v>
                </c:pt>
                <c:pt idx="6172">
                  <c:v>39684</c:v>
                </c:pt>
                <c:pt idx="6173">
                  <c:v>39685</c:v>
                </c:pt>
                <c:pt idx="6174">
                  <c:v>39686</c:v>
                </c:pt>
                <c:pt idx="6175">
                  <c:v>39687</c:v>
                </c:pt>
                <c:pt idx="6176">
                  <c:v>39688</c:v>
                </c:pt>
                <c:pt idx="6177">
                  <c:v>39689</c:v>
                </c:pt>
                <c:pt idx="6178">
                  <c:v>39690</c:v>
                </c:pt>
                <c:pt idx="6179">
                  <c:v>39691</c:v>
                </c:pt>
                <c:pt idx="6180">
                  <c:v>39692</c:v>
                </c:pt>
                <c:pt idx="6181">
                  <c:v>39693</c:v>
                </c:pt>
                <c:pt idx="6182">
                  <c:v>39694</c:v>
                </c:pt>
                <c:pt idx="6183">
                  <c:v>39695</c:v>
                </c:pt>
                <c:pt idx="6184">
                  <c:v>39696</c:v>
                </c:pt>
                <c:pt idx="6185">
                  <c:v>39697</c:v>
                </c:pt>
                <c:pt idx="6186">
                  <c:v>39698</c:v>
                </c:pt>
                <c:pt idx="6187">
                  <c:v>39699</c:v>
                </c:pt>
                <c:pt idx="6188">
                  <c:v>39700</c:v>
                </c:pt>
                <c:pt idx="6189">
                  <c:v>39701</c:v>
                </c:pt>
                <c:pt idx="6190">
                  <c:v>39702</c:v>
                </c:pt>
                <c:pt idx="6191">
                  <c:v>39703</c:v>
                </c:pt>
                <c:pt idx="6192">
                  <c:v>39704</c:v>
                </c:pt>
                <c:pt idx="6193">
                  <c:v>39705</c:v>
                </c:pt>
                <c:pt idx="6194">
                  <c:v>39706</c:v>
                </c:pt>
                <c:pt idx="6195">
                  <c:v>39707</c:v>
                </c:pt>
                <c:pt idx="6196">
                  <c:v>39708</c:v>
                </c:pt>
                <c:pt idx="6197">
                  <c:v>39709</c:v>
                </c:pt>
                <c:pt idx="6198">
                  <c:v>39710</c:v>
                </c:pt>
                <c:pt idx="6199">
                  <c:v>39711</c:v>
                </c:pt>
                <c:pt idx="6200">
                  <c:v>39712</c:v>
                </c:pt>
                <c:pt idx="6201">
                  <c:v>39713</c:v>
                </c:pt>
                <c:pt idx="6202">
                  <c:v>39714</c:v>
                </c:pt>
                <c:pt idx="6203">
                  <c:v>39715</c:v>
                </c:pt>
                <c:pt idx="6204">
                  <c:v>39716</c:v>
                </c:pt>
                <c:pt idx="6205">
                  <c:v>39717</c:v>
                </c:pt>
                <c:pt idx="6206">
                  <c:v>39718</c:v>
                </c:pt>
                <c:pt idx="6207">
                  <c:v>39719</c:v>
                </c:pt>
                <c:pt idx="6208">
                  <c:v>39720</c:v>
                </c:pt>
                <c:pt idx="6209">
                  <c:v>39721</c:v>
                </c:pt>
                <c:pt idx="6210">
                  <c:v>39722</c:v>
                </c:pt>
                <c:pt idx="6211">
                  <c:v>39723</c:v>
                </c:pt>
                <c:pt idx="6212">
                  <c:v>39724</c:v>
                </c:pt>
                <c:pt idx="6213">
                  <c:v>39725</c:v>
                </c:pt>
                <c:pt idx="6214">
                  <c:v>39726</c:v>
                </c:pt>
                <c:pt idx="6215">
                  <c:v>39727</c:v>
                </c:pt>
                <c:pt idx="6216">
                  <c:v>39728</c:v>
                </c:pt>
                <c:pt idx="6217">
                  <c:v>39729</c:v>
                </c:pt>
                <c:pt idx="6218">
                  <c:v>39730</c:v>
                </c:pt>
                <c:pt idx="6219">
                  <c:v>39731</c:v>
                </c:pt>
                <c:pt idx="6220">
                  <c:v>39732</c:v>
                </c:pt>
                <c:pt idx="6221">
                  <c:v>39733</c:v>
                </c:pt>
                <c:pt idx="6222">
                  <c:v>39734</c:v>
                </c:pt>
                <c:pt idx="6223">
                  <c:v>39735</c:v>
                </c:pt>
                <c:pt idx="6224">
                  <c:v>39736</c:v>
                </c:pt>
                <c:pt idx="6225">
                  <c:v>39737</c:v>
                </c:pt>
                <c:pt idx="6226">
                  <c:v>39738</c:v>
                </c:pt>
                <c:pt idx="6227">
                  <c:v>39739</c:v>
                </c:pt>
                <c:pt idx="6228">
                  <c:v>39740</c:v>
                </c:pt>
                <c:pt idx="6229">
                  <c:v>39741</c:v>
                </c:pt>
                <c:pt idx="6230">
                  <c:v>39742</c:v>
                </c:pt>
                <c:pt idx="6231">
                  <c:v>39743</c:v>
                </c:pt>
                <c:pt idx="6232">
                  <c:v>39744</c:v>
                </c:pt>
                <c:pt idx="6233">
                  <c:v>39745</c:v>
                </c:pt>
                <c:pt idx="6234">
                  <c:v>39746</c:v>
                </c:pt>
                <c:pt idx="6235">
                  <c:v>39747</c:v>
                </c:pt>
                <c:pt idx="6236">
                  <c:v>39748</c:v>
                </c:pt>
                <c:pt idx="6237">
                  <c:v>39749</c:v>
                </c:pt>
                <c:pt idx="6238">
                  <c:v>39750</c:v>
                </c:pt>
                <c:pt idx="6239">
                  <c:v>39751</c:v>
                </c:pt>
                <c:pt idx="6240">
                  <c:v>39752</c:v>
                </c:pt>
                <c:pt idx="6241">
                  <c:v>39753</c:v>
                </c:pt>
                <c:pt idx="6242">
                  <c:v>39754</c:v>
                </c:pt>
                <c:pt idx="6243">
                  <c:v>39755</c:v>
                </c:pt>
                <c:pt idx="6244">
                  <c:v>39756</c:v>
                </c:pt>
                <c:pt idx="6245">
                  <c:v>39757</c:v>
                </c:pt>
                <c:pt idx="6246">
                  <c:v>39758</c:v>
                </c:pt>
                <c:pt idx="6247">
                  <c:v>39759</c:v>
                </c:pt>
                <c:pt idx="6248">
                  <c:v>39760</c:v>
                </c:pt>
                <c:pt idx="6249">
                  <c:v>39761</c:v>
                </c:pt>
                <c:pt idx="6250">
                  <c:v>39762</c:v>
                </c:pt>
                <c:pt idx="6251">
                  <c:v>39763</c:v>
                </c:pt>
                <c:pt idx="6252">
                  <c:v>39764</c:v>
                </c:pt>
                <c:pt idx="6253">
                  <c:v>39765</c:v>
                </c:pt>
                <c:pt idx="6254">
                  <c:v>39766</c:v>
                </c:pt>
                <c:pt idx="6255">
                  <c:v>39767</c:v>
                </c:pt>
                <c:pt idx="6256">
                  <c:v>39768</c:v>
                </c:pt>
                <c:pt idx="6257">
                  <c:v>39769</c:v>
                </c:pt>
                <c:pt idx="6258">
                  <c:v>39770</c:v>
                </c:pt>
                <c:pt idx="6259">
                  <c:v>39771</c:v>
                </c:pt>
                <c:pt idx="6260">
                  <c:v>39772</c:v>
                </c:pt>
                <c:pt idx="6261">
                  <c:v>39773</c:v>
                </c:pt>
                <c:pt idx="6262">
                  <c:v>39774</c:v>
                </c:pt>
                <c:pt idx="6263">
                  <c:v>39775</c:v>
                </c:pt>
                <c:pt idx="6264">
                  <c:v>39776</c:v>
                </c:pt>
                <c:pt idx="6265">
                  <c:v>39777</c:v>
                </c:pt>
                <c:pt idx="6266">
                  <c:v>39778</c:v>
                </c:pt>
                <c:pt idx="6267">
                  <c:v>39779</c:v>
                </c:pt>
                <c:pt idx="6268">
                  <c:v>39780</c:v>
                </c:pt>
                <c:pt idx="6269">
                  <c:v>39781</c:v>
                </c:pt>
                <c:pt idx="6270">
                  <c:v>39782</c:v>
                </c:pt>
                <c:pt idx="6271">
                  <c:v>39783</c:v>
                </c:pt>
                <c:pt idx="6272">
                  <c:v>39784</c:v>
                </c:pt>
                <c:pt idx="6273">
                  <c:v>39785</c:v>
                </c:pt>
                <c:pt idx="6274">
                  <c:v>39786</c:v>
                </c:pt>
                <c:pt idx="6275">
                  <c:v>39787</c:v>
                </c:pt>
                <c:pt idx="6276">
                  <c:v>39788</c:v>
                </c:pt>
                <c:pt idx="6277">
                  <c:v>39789</c:v>
                </c:pt>
                <c:pt idx="6278">
                  <c:v>39790</c:v>
                </c:pt>
                <c:pt idx="6279">
                  <c:v>39791</c:v>
                </c:pt>
                <c:pt idx="6280">
                  <c:v>39792</c:v>
                </c:pt>
                <c:pt idx="6281">
                  <c:v>39793</c:v>
                </c:pt>
                <c:pt idx="6282">
                  <c:v>39794</c:v>
                </c:pt>
                <c:pt idx="6283">
                  <c:v>39795</c:v>
                </c:pt>
                <c:pt idx="6284">
                  <c:v>39796</c:v>
                </c:pt>
                <c:pt idx="6285">
                  <c:v>39797</c:v>
                </c:pt>
                <c:pt idx="6286">
                  <c:v>39798</c:v>
                </c:pt>
                <c:pt idx="6287">
                  <c:v>39799</c:v>
                </c:pt>
                <c:pt idx="6288">
                  <c:v>39800</c:v>
                </c:pt>
                <c:pt idx="6289">
                  <c:v>39801</c:v>
                </c:pt>
                <c:pt idx="6290">
                  <c:v>39802</c:v>
                </c:pt>
                <c:pt idx="6291">
                  <c:v>39803</c:v>
                </c:pt>
                <c:pt idx="6292">
                  <c:v>39804</c:v>
                </c:pt>
                <c:pt idx="6293">
                  <c:v>39805</c:v>
                </c:pt>
                <c:pt idx="6294">
                  <c:v>39806</c:v>
                </c:pt>
                <c:pt idx="6295">
                  <c:v>39807</c:v>
                </c:pt>
                <c:pt idx="6296">
                  <c:v>39808</c:v>
                </c:pt>
                <c:pt idx="6297">
                  <c:v>39809</c:v>
                </c:pt>
                <c:pt idx="6298">
                  <c:v>39810</c:v>
                </c:pt>
                <c:pt idx="6299">
                  <c:v>39811</c:v>
                </c:pt>
                <c:pt idx="6300">
                  <c:v>39812</c:v>
                </c:pt>
                <c:pt idx="6301">
                  <c:v>39813</c:v>
                </c:pt>
                <c:pt idx="6302">
                  <c:v>39814</c:v>
                </c:pt>
                <c:pt idx="6303">
                  <c:v>39815</c:v>
                </c:pt>
                <c:pt idx="6304">
                  <c:v>39816</c:v>
                </c:pt>
                <c:pt idx="6305">
                  <c:v>39817</c:v>
                </c:pt>
                <c:pt idx="6306">
                  <c:v>39818</c:v>
                </c:pt>
                <c:pt idx="6307">
                  <c:v>39819</c:v>
                </c:pt>
                <c:pt idx="6308">
                  <c:v>39820</c:v>
                </c:pt>
                <c:pt idx="6309">
                  <c:v>39821</c:v>
                </c:pt>
                <c:pt idx="6310">
                  <c:v>39822</c:v>
                </c:pt>
                <c:pt idx="6311">
                  <c:v>39823</c:v>
                </c:pt>
                <c:pt idx="6312">
                  <c:v>39824</c:v>
                </c:pt>
                <c:pt idx="6313">
                  <c:v>39825</c:v>
                </c:pt>
                <c:pt idx="6314">
                  <c:v>39826</c:v>
                </c:pt>
                <c:pt idx="6315">
                  <c:v>39827</c:v>
                </c:pt>
                <c:pt idx="6316">
                  <c:v>39828</c:v>
                </c:pt>
                <c:pt idx="6317">
                  <c:v>39829</c:v>
                </c:pt>
                <c:pt idx="6318">
                  <c:v>39830</c:v>
                </c:pt>
                <c:pt idx="6319">
                  <c:v>39831</c:v>
                </c:pt>
                <c:pt idx="6320">
                  <c:v>39832</c:v>
                </c:pt>
                <c:pt idx="6321">
                  <c:v>39833</c:v>
                </c:pt>
                <c:pt idx="6322">
                  <c:v>39834</c:v>
                </c:pt>
                <c:pt idx="6323">
                  <c:v>39835</c:v>
                </c:pt>
                <c:pt idx="6324">
                  <c:v>39836</c:v>
                </c:pt>
                <c:pt idx="6325">
                  <c:v>39837</c:v>
                </c:pt>
                <c:pt idx="6326">
                  <c:v>39838</c:v>
                </c:pt>
                <c:pt idx="6327">
                  <c:v>39839</c:v>
                </c:pt>
                <c:pt idx="6328">
                  <c:v>39840</c:v>
                </c:pt>
                <c:pt idx="6329">
                  <c:v>39841</c:v>
                </c:pt>
                <c:pt idx="6330">
                  <c:v>39842</c:v>
                </c:pt>
                <c:pt idx="6331">
                  <c:v>39843</c:v>
                </c:pt>
                <c:pt idx="6332">
                  <c:v>39844</c:v>
                </c:pt>
                <c:pt idx="6333">
                  <c:v>39845</c:v>
                </c:pt>
                <c:pt idx="6334">
                  <c:v>39846</c:v>
                </c:pt>
                <c:pt idx="6335">
                  <c:v>39847</c:v>
                </c:pt>
                <c:pt idx="6336">
                  <c:v>39848</c:v>
                </c:pt>
                <c:pt idx="6337">
                  <c:v>39849</c:v>
                </c:pt>
                <c:pt idx="6338">
                  <c:v>39850</c:v>
                </c:pt>
                <c:pt idx="6339">
                  <c:v>39851</c:v>
                </c:pt>
                <c:pt idx="6340">
                  <c:v>39852</c:v>
                </c:pt>
                <c:pt idx="6341">
                  <c:v>39853</c:v>
                </c:pt>
                <c:pt idx="6342">
                  <c:v>39854</c:v>
                </c:pt>
                <c:pt idx="6343">
                  <c:v>39855</c:v>
                </c:pt>
                <c:pt idx="6344">
                  <c:v>39856</c:v>
                </c:pt>
                <c:pt idx="6345">
                  <c:v>39857</c:v>
                </c:pt>
                <c:pt idx="6346">
                  <c:v>39858</c:v>
                </c:pt>
                <c:pt idx="6347">
                  <c:v>39859</c:v>
                </c:pt>
                <c:pt idx="6348">
                  <c:v>39860</c:v>
                </c:pt>
                <c:pt idx="6349">
                  <c:v>39861</c:v>
                </c:pt>
                <c:pt idx="6350">
                  <c:v>39862</c:v>
                </c:pt>
                <c:pt idx="6351">
                  <c:v>39863</c:v>
                </c:pt>
                <c:pt idx="6352">
                  <c:v>39864</c:v>
                </c:pt>
                <c:pt idx="6353">
                  <c:v>39865</c:v>
                </c:pt>
                <c:pt idx="6354">
                  <c:v>39866</c:v>
                </c:pt>
                <c:pt idx="6355">
                  <c:v>39867</c:v>
                </c:pt>
                <c:pt idx="6356">
                  <c:v>39868</c:v>
                </c:pt>
                <c:pt idx="6357">
                  <c:v>39869</c:v>
                </c:pt>
                <c:pt idx="6358">
                  <c:v>39870</c:v>
                </c:pt>
                <c:pt idx="6359">
                  <c:v>39871</c:v>
                </c:pt>
                <c:pt idx="6360">
                  <c:v>39872</c:v>
                </c:pt>
                <c:pt idx="6361">
                  <c:v>39873</c:v>
                </c:pt>
                <c:pt idx="6362">
                  <c:v>39874</c:v>
                </c:pt>
                <c:pt idx="6363">
                  <c:v>39875</c:v>
                </c:pt>
                <c:pt idx="6364">
                  <c:v>39876</c:v>
                </c:pt>
                <c:pt idx="6365">
                  <c:v>39877</c:v>
                </c:pt>
                <c:pt idx="6366">
                  <c:v>39878</c:v>
                </c:pt>
                <c:pt idx="6367">
                  <c:v>39879</c:v>
                </c:pt>
                <c:pt idx="6368">
                  <c:v>39880</c:v>
                </c:pt>
                <c:pt idx="6369">
                  <c:v>39881</c:v>
                </c:pt>
                <c:pt idx="6370">
                  <c:v>39882</c:v>
                </c:pt>
                <c:pt idx="6371">
                  <c:v>39883</c:v>
                </c:pt>
                <c:pt idx="6372">
                  <c:v>39884</c:v>
                </c:pt>
                <c:pt idx="6373">
                  <c:v>39885</c:v>
                </c:pt>
                <c:pt idx="6374">
                  <c:v>39886</c:v>
                </c:pt>
                <c:pt idx="6375">
                  <c:v>39887</c:v>
                </c:pt>
                <c:pt idx="6376">
                  <c:v>39888</c:v>
                </c:pt>
                <c:pt idx="6377">
                  <c:v>39889</c:v>
                </c:pt>
                <c:pt idx="6378">
                  <c:v>39890</c:v>
                </c:pt>
                <c:pt idx="6379">
                  <c:v>39891</c:v>
                </c:pt>
                <c:pt idx="6380">
                  <c:v>39892</c:v>
                </c:pt>
                <c:pt idx="6381">
                  <c:v>39893</c:v>
                </c:pt>
                <c:pt idx="6382">
                  <c:v>39894</c:v>
                </c:pt>
                <c:pt idx="6383">
                  <c:v>39895</c:v>
                </c:pt>
                <c:pt idx="6384">
                  <c:v>39896</c:v>
                </c:pt>
                <c:pt idx="6385">
                  <c:v>39897</c:v>
                </c:pt>
                <c:pt idx="6386">
                  <c:v>39898</c:v>
                </c:pt>
                <c:pt idx="6387">
                  <c:v>39899</c:v>
                </c:pt>
                <c:pt idx="6388">
                  <c:v>39900</c:v>
                </c:pt>
                <c:pt idx="6389">
                  <c:v>39901</c:v>
                </c:pt>
                <c:pt idx="6390">
                  <c:v>39902</c:v>
                </c:pt>
                <c:pt idx="6391">
                  <c:v>39903</c:v>
                </c:pt>
                <c:pt idx="6392">
                  <c:v>39904</c:v>
                </c:pt>
                <c:pt idx="6393">
                  <c:v>39905</c:v>
                </c:pt>
                <c:pt idx="6394">
                  <c:v>39906</c:v>
                </c:pt>
                <c:pt idx="6395">
                  <c:v>39907</c:v>
                </c:pt>
                <c:pt idx="6396">
                  <c:v>39908</c:v>
                </c:pt>
                <c:pt idx="6397">
                  <c:v>39909</c:v>
                </c:pt>
                <c:pt idx="6398">
                  <c:v>39910</c:v>
                </c:pt>
                <c:pt idx="6399">
                  <c:v>39911</c:v>
                </c:pt>
                <c:pt idx="6400">
                  <c:v>39912</c:v>
                </c:pt>
                <c:pt idx="6401">
                  <c:v>39913</c:v>
                </c:pt>
                <c:pt idx="6402">
                  <c:v>39914</c:v>
                </c:pt>
                <c:pt idx="6403">
                  <c:v>39915</c:v>
                </c:pt>
                <c:pt idx="6404">
                  <c:v>39916</c:v>
                </c:pt>
                <c:pt idx="6405">
                  <c:v>39917</c:v>
                </c:pt>
                <c:pt idx="6406">
                  <c:v>39918</c:v>
                </c:pt>
                <c:pt idx="6407">
                  <c:v>39919</c:v>
                </c:pt>
                <c:pt idx="6408">
                  <c:v>39920</c:v>
                </c:pt>
                <c:pt idx="6409">
                  <c:v>39921</c:v>
                </c:pt>
                <c:pt idx="6410">
                  <c:v>39922</c:v>
                </c:pt>
                <c:pt idx="6411">
                  <c:v>39923</c:v>
                </c:pt>
                <c:pt idx="6412">
                  <c:v>39924</c:v>
                </c:pt>
                <c:pt idx="6413">
                  <c:v>39925</c:v>
                </c:pt>
                <c:pt idx="6414">
                  <c:v>39926</c:v>
                </c:pt>
                <c:pt idx="6415">
                  <c:v>39927</c:v>
                </c:pt>
                <c:pt idx="6416">
                  <c:v>39928</c:v>
                </c:pt>
                <c:pt idx="6417">
                  <c:v>39929</c:v>
                </c:pt>
                <c:pt idx="6418">
                  <c:v>39930</c:v>
                </c:pt>
                <c:pt idx="6419">
                  <c:v>39931</c:v>
                </c:pt>
                <c:pt idx="6420">
                  <c:v>39932</c:v>
                </c:pt>
                <c:pt idx="6421">
                  <c:v>39933</c:v>
                </c:pt>
                <c:pt idx="6422">
                  <c:v>39934</c:v>
                </c:pt>
                <c:pt idx="6423">
                  <c:v>39935</c:v>
                </c:pt>
                <c:pt idx="6424">
                  <c:v>39936</c:v>
                </c:pt>
                <c:pt idx="6425">
                  <c:v>39937</c:v>
                </c:pt>
                <c:pt idx="6426">
                  <c:v>39938</c:v>
                </c:pt>
                <c:pt idx="6427">
                  <c:v>39939</c:v>
                </c:pt>
                <c:pt idx="6428">
                  <c:v>39940</c:v>
                </c:pt>
                <c:pt idx="6429">
                  <c:v>39941</c:v>
                </c:pt>
                <c:pt idx="6430">
                  <c:v>39942</c:v>
                </c:pt>
                <c:pt idx="6431">
                  <c:v>39943</c:v>
                </c:pt>
                <c:pt idx="6432">
                  <c:v>39944</c:v>
                </c:pt>
                <c:pt idx="6433">
                  <c:v>39945</c:v>
                </c:pt>
                <c:pt idx="6434">
                  <c:v>39946</c:v>
                </c:pt>
                <c:pt idx="6435">
                  <c:v>39947</c:v>
                </c:pt>
                <c:pt idx="6436">
                  <c:v>39948</c:v>
                </c:pt>
                <c:pt idx="6437">
                  <c:v>39949</c:v>
                </c:pt>
                <c:pt idx="6438">
                  <c:v>39950</c:v>
                </c:pt>
                <c:pt idx="6439">
                  <c:v>39951</c:v>
                </c:pt>
                <c:pt idx="6440">
                  <c:v>39952</c:v>
                </c:pt>
                <c:pt idx="6441">
                  <c:v>39953</c:v>
                </c:pt>
                <c:pt idx="6442">
                  <c:v>39954</c:v>
                </c:pt>
                <c:pt idx="6443">
                  <c:v>39955</c:v>
                </c:pt>
                <c:pt idx="6444">
                  <c:v>39956</c:v>
                </c:pt>
                <c:pt idx="6445">
                  <c:v>39957</c:v>
                </c:pt>
                <c:pt idx="6446">
                  <c:v>39958</c:v>
                </c:pt>
                <c:pt idx="6447">
                  <c:v>39959</c:v>
                </c:pt>
                <c:pt idx="6448">
                  <c:v>39960</c:v>
                </c:pt>
                <c:pt idx="6449">
                  <c:v>39961</c:v>
                </c:pt>
                <c:pt idx="6450">
                  <c:v>39962</c:v>
                </c:pt>
                <c:pt idx="6451">
                  <c:v>39963</c:v>
                </c:pt>
                <c:pt idx="6452">
                  <c:v>39964</c:v>
                </c:pt>
                <c:pt idx="6453">
                  <c:v>39965</c:v>
                </c:pt>
                <c:pt idx="6454">
                  <c:v>39966</c:v>
                </c:pt>
                <c:pt idx="6455">
                  <c:v>39967</c:v>
                </c:pt>
                <c:pt idx="6456">
                  <c:v>39968</c:v>
                </c:pt>
                <c:pt idx="6457">
                  <c:v>39969</c:v>
                </c:pt>
                <c:pt idx="6458">
                  <c:v>39970</c:v>
                </c:pt>
                <c:pt idx="6459">
                  <c:v>39971</c:v>
                </c:pt>
                <c:pt idx="6460">
                  <c:v>39972</c:v>
                </c:pt>
                <c:pt idx="6461">
                  <c:v>39973</c:v>
                </c:pt>
                <c:pt idx="6462">
                  <c:v>39974</c:v>
                </c:pt>
                <c:pt idx="6463">
                  <c:v>39975</c:v>
                </c:pt>
                <c:pt idx="6464">
                  <c:v>39976</c:v>
                </c:pt>
                <c:pt idx="6465">
                  <c:v>39977</c:v>
                </c:pt>
                <c:pt idx="6466">
                  <c:v>39978</c:v>
                </c:pt>
                <c:pt idx="6467">
                  <c:v>39979</c:v>
                </c:pt>
                <c:pt idx="6468">
                  <c:v>39980</c:v>
                </c:pt>
                <c:pt idx="6469">
                  <c:v>39981</c:v>
                </c:pt>
                <c:pt idx="6470">
                  <c:v>39982</c:v>
                </c:pt>
                <c:pt idx="6471">
                  <c:v>39983</c:v>
                </c:pt>
                <c:pt idx="6472">
                  <c:v>39984</c:v>
                </c:pt>
                <c:pt idx="6473">
                  <c:v>39985</c:v>
                </c:pt>
                <c:pt idx="6474">
                  <c:v>39986</c:v>
                </c:pt>
                <c:pt idx="6475">
                  <c:v>39987</c:v>
                </c:pt>
                <c:pt idx="6476">
                  <c:v>39988</c:v>
                </c:pt>
                <c:pt idx="6477">
                  <c:v>39989</c:v>
                </c:pt>
                <c:pt idx="6478">
                  <c:v>39990</c:v>
                </c:pt>
                <c:pt idx="6479">
                  <c:v>39991</c:v>
                </c:pt>
                <c:pt idx="6480">
                  <c:v>39992</c:v>
                </c:pt>
                <c:pt idx="6481">
                  <c:v>39993</c:v>
                </c:pt>
                <c:pt idx="6482">
                  <c:v>39994</c:v>
                </c:pt>
                <c:pt idx="6483">
                  <c:v>39995</c:v>
                </c:pt>
                <c:pt idx="6484">
                  <c:v>39996</c:v>
                </c:pt>
                <c:pt idx="6485">
                  <c:v>39997</c:v>
                </c:pt>
                <c:pt idx="6486">
                  <c:v>39998</c:v>
                </c:pt>
                <c:pt idx="6487">
                  <c:v>39999</c:v>
                </c:pt>
                <c:pt idx="6488">
                  <c:v>40000</c:v>
                </c:pt>
                <c:pt idx="6489">
                  <c:v>40001</c:v>
                </c:pt>
                <c:pt idx="6490">
                  <c:v>40002</c:v>
                </c:pt>
                <c:pt idx="6491">
                  <c:v>40003</c:v>
                </c:pt>
                <c:pt idx="6492">
                  <c:v>40004</c:v>
                </c:pt>
                <c:pt idx="6493">
                  <c:v>40005</c:v>
                </c:pt>
                <c:pt idx="6494">
                  <c:v>40006</c:v>
                </c:pt>
                <c:pt idx="6495">
                  <c:v>40007</c:v>
                </c:pt>
                <c:pt idx="6496">
                  <c:v>40008</c:v>
                </c:pt>
                <c:pt idx="6497">
                  <c:v>40009</c:v>
                </c:pt>
                <c:pt idx="6498">
                  <c:v>40010</c:v>
                </c:pt>
                <c:pt idx="6499">
                  <c:v>40011</c:v>
                </c:pt>
                <c:pt idx="6500">
                  <c:v>40012</c:v>
                </c:pt>
                <c:pt idx="6501">
                  <c:v>40013</c:v>
                </c:pt>
                <c:pt idx="6502">
                  <c:v>40014</c:v>
                </c:pt>
                <c:pt idx="6503">
                  <c:v>40015</c:v>
                </c:pt>
                <c:pt idx="6504">
                  <c:v>40016</c:v>
                </c:pt>
                <c:pt idx="6505">
                  <c:v>40017</c:v>
                </c:pt>
                <c:pt idx="6506">
                  <c:v>40018</c:v>
                </c:pt>
                <c:pt idx="6507">
                  <c:v>40019</c:v>
                </c:pt>
                <c:pt idx="6508">
                  <c:v>40020</c:v>
                </c:pt>
                <c:pt idx="6509">
                  <c:v>40021</c:v>
                </c:pt>
                <c:pt idx="6510">
                  <c:v>40022</c:v>
                </c:pt>
                <c:pt idx="6511">
                  <c:v>40023</c:v>
                </c:pt>
                <c:pt idx="6512">
                  <c:v>40024</c:v>
                </c:pt>
                <c:pt idx="6513">
                  <c:v>40025</c:v>
                </c:pt>
                <c:pt idx="6514">
                  <c:v>40026</c:v>
                </c:pt>
                <c:pt idx="6515">
                  <c:v>40027</c:v>
                </c:pt>
                <c:pt idx="6516">
                  <c:v>40028</c:v>
                </c:pt>
                <c:pt idx="6517">
                  <c:v>40029</c:v>
                </c:pt>
                <c:pt idx="6518">
                  <c:v>40030</c:v>
                </c:pt>
                <c:pt idx="6519">
                  <c:v>40031</c:v>
                </c:pt>
                <c:pt idx="6520">
                  <c:v>40032</c:v>
                </c:pt>
                <c:pt idx="6521">
                  <c:v>40033</c:v>
                </c:pt>
                <c:pt idx="6522">
                  <c:v>40034</c:v>
                </c:pt>
                <c:pt idx="6523">
                  <c:v>40035</c:v>
                </c:pt>
                <c:pt idx="6524">
                  <c:v>40036</c:v>
                </c:pt>
                <c:pt idx="6525">
                  <c:v>40037</c:v>
                </c:pt>
                <c:pt idx="6526">
                  <c:v>40038</c:v>
                </c:pt>
                <c:pt idx="6527">
                  <c:v>40039</c:v>
                </c:pt>
                <c:pt idx="6528">
                  <c:v>40040</c:v>
                </c:pt>
                <c:pt idx="6529">
                  <c:v>40041</c:v>
                </c:pt>
                <c:pt idx="6530">
                  <c:v>40042</c:v>
                </c:pt>
                <c:pt idx="6531">
                  <c:v>40043</c:v>
                </c:pt>
                <c:pt idx="6532">
                  <c:v>40044</c:v>
                </c:pt>
                <c:pt idx="6533">
                  <c:v>40045</c:v>
                </c:pt>
                <c:pt idx="6534">
                  <c:v>40046</c:v>
                </c:pt>
                <c:pt idx="6535">
                  <c:v>40047</c:v>
                </c:pt>
                <c:pt idx="6536">
                  <c:v>40048</c:v>
                </c:pt>
                <c:pt idx="6537">
                  <c:v>40049</c:v>
                </c:pt>
                <c:pt idx="6538">
                  <c:v>40050</c:v>
                </c:pt>
                <c:pt idx="6539">
                  <c:v>40051</c:v>
                </c:pt>
                <c:pt idx="6540">
                  <c:v>40052</c:v>
                </c:pt>
                <c:pt idx="6541">
                  <c:v>40053</c:v>
                </c:pt>
                <c:pt idx="6542">
                  <c:v>40054</c:v>
                </c:pt>
                <c:pt idx="6543">
                  <c:v>40055</c:v>
                </c:pt>
                <c:pt idx="6544">
                  <c:v>40056</c:v>
                </c:pt>
                <c:pt idx="6545">
                  <c:v>40057</c:v>
                </c:pt>
                <c:pt idx="6546">
                  <c:v>40058</c:v>
                </c:pt>
                <c:pt idx="6547">
                  <c:v>40059</c:v>
                </c:pt>
                <c:pt idx="6548">
                  <c:v>40060</c:v>
                </c:pt>
                <c:pt idx="6549">
                  <c:v>40061</c:v>
                </c:pt>
                <c:pt idx="6550">
                  <c:v>40062</c:v>
                </c:pt>
                <c:pt idx="6551">
                  <c:v>40063</c:v>
                </c:pt>
                <c:pt idx="6552">
                  <c:v>40064</c:v>
                </c:pt>
                <c:pt idx="6553">
                  <c:v>40065</c:v>
                </c:pt>
                <c:pt idx="6554">
                  <c:v>40066</c:v>
                </c:pt>
                <c:pt idx="6555">
                  <c:v>40067</c:v>
                </c:pt>
                <c:pt idx="6556">
                  <c:v>40068</c:v>
                </c:pt>
                <c:pt idx="6557">
                  <c:v>40069</c:v>
                </c:pt>
                <c:pt idx="6558">
                  <c:v>40070</c:v>
                </c:pt>
                <c:pt idx="6559">
                  <c:v>40071</c:v>
                </c:pt>
                <c:pt idx="6560">
                  <c:v>40072</c:v>
                </c:pt>
                <c:pt idx="6561">
                  <c:v>40073</c:v>
                </c:pt>
                <c:pt idx="6562">
                  <c:v>40074</c:v>
                </c:pt>
                <c:pt idx="6563">
                  <c:v>40075</c:v>
                </c:pt>
                <c:pt idx="6564">
                  <c:v>40076</c:v>
                </c:pt>
                <c:pt idx="6565">
                  <c:v>40077</c:v>
                </c:pt>
                <c:pt idx="6566">
                  <c:v>40078</c:v>
                </c:pt>
                <c:pt idx="6567">
                  <c:v>40079</c:v>
                </c:pt>
                <c:pt idx="6568">
                  <c:v>40080</c:v>
                </c:pt>
                <c:pt idx="6569">
                  <c:v>40081</c:v>
                </c:pt>
                <c:pt idx="6570">
                  <c:v>40082</c:v>
                </c:pt>
                <c:pt idx="6571">
                  <c:v>40083</c:v>
                </c:pt>
                <c:pt idx="6572">
                  <c:v>40084</c:v>
                </c:pt>
                <c:pt idx="6573">
                  <c:v>40085</c:v>
                </c:pt>
                <c:pt idx="6574">
                  <c:v>40086</c:v>
                </c:pt>
                <c:pt idx="6575">
                  <c:v>40087</c:v>
                </c:pt>
                <c:pt idx="6576">
                  <c:v>40088</c:v>
                </c:pt>
                <c:pt idx="6577">
                  <c:v>40089</c:v>
                </c:pt>
                <c:pt idx="6578">
                  <c:v>40090</c:v>
                </c:pt>
                <c:pt idx="6579">
                  <c:v>40091</c:v>
                </c:pt>
                <c:pt idx="6580">
                  <c:v>40092</c:v>
                </c:pt>
                <c:pt idx="6581">
                  <c:v>40093</c:v>
                </c:pt>
                <c:pt idx="6582">
                  <c:v>40094</c:v>
                </c:pt>
                <c:pt idx="6583">
                  <c:v>40095</c:v>
                </c:pt>
                <c:pt idx="6584">
                  <c:v>40096</c:v>
                </c:pt>
                <c:pt idx="6585">
                  <c:v>40097</c:v>
                </c:pt>
                <c:pt idx="6586">
                  <c:v>40098</c:v>
                </c:pt>
                <c:pt idx="6587">
                  <c:v>40099</c:v>
                </c:pt>
                <c:pt idx="6588">
                  <c:v>40100</c:v>
                </c:pt>
                <c:pt idx="6589">
                  <c:v>40101</c:v>
                </c:pt>
                <c:pt idx="6590">
                  <c:v>40102</c:v>
                </c:pt>
                <c:pt idx="6591">
                  <c:v>40103</c:v>
                </c:pt>
                <c:pt idx="6592">
                  <c:v>40104</c:v>
                </c:pt>
                <c:pt idx="6593">
                  <c:v>40105</c:v>
                </c:pt>
                <c:pt idx="6594">
                  <c:v>40106</c:v>
                </c:pt>
                <c:pt idx="6595">
                  <c:v>40107</c:v>
                </c:pt>
                <c:pt idx="6596">
                  <c:v>40108</c:v>
                </c:pt>
                <c:pt idx="6597">
                  <c:v>40109</c:v>
                </c:pt>
                <c:pt idx="6598">
                  <c:v>40110</c:v>
                </c:pt>
                <c:pt idx="6599">
                  <c:v>40111</c:v>
                </c:pt>
                <c:pt idx="6600">
                  <c:v>40112</c:v>
                </c:pt>
                <c:pt idx="6601">
                  <c:v>40113</c:v>
                </c:pt>
                <c:pt idx="6602">
                  <c:v>40114</c:v>
                </c:pt>
                <c:pt idx="6603">
                  <c:v>40115</c:v>
                </c:pt>
                <c:pt idx="6604">
                  <c:v>40116</c:v>
                </c:pt>
                <c:pt idx="6605">
                  <c:v>40117</c:v>
                </c:pt>
                <c:pt idx="6606">
                  <c:v>40118</c:v>
                </c:pt>
                <c:pt idx="6607">
                  <c:v>40119</c:v>
                </c:pt>
                <c:pt idx="6608">
                  <c:v>40120</c:v>
                </c:pt>
                <c:pt idx="6609">
                  <c:v>40121</c:v>
                </c:pt>
                <c:pt idx="6610">
                  <c:v>40122</c:v>
                </c:pt>
                <c:pt idx="6611">
                  <c:v>40123</c:v>
                </c:pt>
                <c:pt idx="6612">
                  <c:v>40124</c:v>
                </c:pt>
                <c:pt idx="6613">
                  <c:v>40125</c:v>
                </c:pt>
                <c:pt idx="6614">
                  <c:v>40126</c:v>
                </c:pt>
                <c:pt idx="6615">
                  <c:v>40127</c:v>
                </c:pt>
                <c:pt idx="6616">
                  <c:v>40128</c:v>
                </c:pt>
                <c:pt idx="6617">
                  <c:v>40129</c:v>
                </c:pt>
                <c:pt idx="6618">
                  <c:v>40130</c:v>
                </c:pt>
                <c:pt idx="6619">
                  <c:v>40131</c:v>
                </c:pt>
                <c:pt idx="6620">
                  <c:v>40132</c:v>
                </c:pt>
                <c:pt idx="6621">
                  <c:v>40133</c:v>
                </c:pt>
                <c:pt idx="6622">
                  <c:v>40134</c:v>
                </c:pt>
                <c:pt idx="6623">
                  <c:v>40135</c:v>
                </c:pt>
                <c:pt idx="6624">
                  <c:v>40136</c:v>
                </c:pt>
                <c:pt idx="6625">
                  <c:v>40137</c:v>
                </c:pt>
                <c:pt idx="6626">
                  <c:v>40138</c:v>
                </c:pt>
                <c:pt idx="6627">
                  <c:v>40139</c:v>
                </c:pt>
                <c:pt idx="6628">
                  <c:v>40140</c:v>
                </c:pt>
                <c:pt idx="6629">
                  <c:v>40141</c:v>
                </c:pt>
                <c:pt idx="6630">
                  <c:v>40142</c:v>
                </c:pt>
                <c:pt idx="6631">
                  <c:v>40143</c:v>
                </c:pt>
                <c:pt idx="6632">
                  <c:v>40144</c:v>
                </c:pt>
                <c:pt idx="6633">
                  <c:v>40145</c:v>
                </c:pt>
                <c:pt idx="6634">
                  <c:v>40146</c:v>
                </c:pt>
                <c:pt idx="6635">
                  <c:v>40147</c:v>
                </c:pt>
                <c:pt idx="6636">
                  <c:v>40148</c:v>
                </c:pt>
                <c:pt idx="6637">
                  <c:v>40149</c:v>
                </c:pt>
                <c:pt idx="6638">
                  <c:v>40150</c:v>
                </c:pt>
                <c:pt idx="6639">
                  <c:v>40151</c:v>
                </c:pt>
                <c:pt idx="6640">
                  <c:v>40152</c:v>
                </c:pt>
                <c:pt idx="6641">
                  <c:v>40153</c:v>
                </c:pt>
                <c:pt idx="6642">
                  <c:v>40154</c:v>
                </c:pt>
                <c:pt idx="6643">
                  <c:v>40155</c:v>
                </c:pt>
                <c:pt idx="6644">
                  <c:v>40156</c:v>
                </c:pt>
                <c:pt idx="6645">
                  <c:v>40157</c:v>
                </c:pt>
                <c:pt idx="6646">
                  <c:v>40158</c:v>
                </c:pt>
                <c:pt idx="6647">
                  <c:v>40159</c:v>
                </c:pt>
                <c:pt idx="6648">
                  <c:v>40160</c:v>
                </c:pt>
                <c:pt idx="6649">
                  <c:v>40161</c:v>
                </c:pt>
                <c:pt idx="6650">
                  <c:v>40162</c:v>
                </c:pt>
                <c:pt idx="6651">
                  <c:v>40163</c:v>
                </c:pt>
                <c:pt idx="6652">
                  <c:v>40164</c:v>
                </c:pt>
                <c:pt idx="6653">
                  <c:v>40165</c:v>
                </c:pt>
                <c:pt idx="6654">
                  <c:v>40166</c:v>
                </c:pt>
                <c:pt idx="6655">
                  <c:v>40167</c:v>
                </c:pt>
                <c:pt idx="6656">
                  <c:v>40168</c:v>
                </c:pt>
                <c:pt idx="6657">
                  <c:v>40169</c:v>
                </c:pt>
                <c:pt idx="6658">
                  <c:v>40170</c:v>
                </c:pt>
                <c:pt idx="6659">
                  <c:v>40171</c:v>
                </c:pt>
                <c:pt idx="6660">
                  <c:v>40172</c:v>
                </c:pt>
                <c:pt idx="6661">
                  <c:v>40173</c:v>
                </c:pt>
                <c:pt idx="6662">
                  <c:v>40174</c:v>
                </c:pt>
                <c:pt idx="6663">
                  <c:v>40175</c:v>
                </c:pt>
                <c:pt idx="6664">
                  <c:v>40176</c:v>
                </c:pt>
                <c:pt idx="6665">
                  <c:v>40177</c:v>
                </c:pt>
                <c:pt idx="6666">
                  <c:v>40178</c:v>
                </c:pt>
                <c:pt idx="6667">
                  <c:v>40179</c:v>
                </c:pt>
                <c:pt idx="6668">
                  <c:v>40180</c:v>
                </c:pt>
                <c:pt idx="6669">
                  <c:v>40181</c:v>
                </c:pt>
                <c:pt idx="6670">
                  <c:v>40182</c:v>
                </c:pt>
                <c:pt idx="6671">
                  <c:v>40183</c:v>
                </c:pt>
                <c:pt idx="6672">
                  <c:v>40184</c:v>
                </c:pt>
                <c:pt idx="6673">
                  <c:v>40185</c:v>
                </c:pt>
                <c:pt idx="6674">
                  <c:v>40186</c:v>
                </c:pt>
                <c:pt idx="6675">
                  <c:v>40187</c:v>
                </c:pt>
                <c:pt idx="6676">
                  <c:v>40188</c:v>
                </c:pt>
                <c:pt idx="6677">
                  <c:v>40189</c:v>
                </c:pt>
                <c:pt idx="6678">
                  <c:v>40190</c:v>
                </c:pt>
                <c:pt idx="6679">
                  <c:v>40191</c:v>
                </c:pt>
                <c:pt idx="6680">
                  <c:v>40192</c:v>
                </c:pt>
                <c:pt idx="6681">
                  <c:v>40193</c:v>
                </c:pt>
                <c:pt idx="6682">
                  <c:v>40194</c:v>
                </c:pt>
                <c:pt idx="6683">
                  <c:v>40195</c:v>
                </c:pt>
                <c:pt idx="6684">
                  <c:v>40196</c:v>
                </c:pt>
                <c:pt idx="6685">
                  <c:v>40197</c:v>
                </c:pt>
                <c:pt idx="6686">
                  <c:v>40198</c:v>
                </c:pt>
                <c:pt idx="6687">
                  <c:v>40199</c:v>
                </c:pt>
                <c:pt idx="6688">
                  <c:v>40200</c:v>
                </c:pt>
                <c:pt idx="6689">
                  <c:v>40201</c:v>
                </c:pt>
                <c:pt idx="6690">
                  <c:v>40202</c:v>
                </c:pt>
                <c:pt idx="6691">
                  <c:v>40203</c:v>
                </c:pt>
                <c:pt idx="6692">
                  <c:v>40204</c:v>
                </c:pt>
                <c:pt idx="6693">
                  <c:v>40205</c:v>
                </c:pt>
                <c:pt idx="6694">
                  <c:v>40206</c:v>
                </c:pt>
                <c:pt idx="6695">
                  <c:v>40207</c:v>
                </c:pt>
                <c:pt idx="6696">
                  <c:v>40208</c:v>
                </c:pt>
                <c:pt idx="6697">
                  <c:v>40209</c:v>
                </c:pt>
                <c:pt idx="6698">
                  <c:v>40210</c:v>
                </c:pt>
                <c:pt idx="6699">
                  <c:v>40211</c:v>
                </c:pt>
                <c:pt idx="6700">
                  <c:v>40212</c:v>
                </c:pt>
                <c:pt idx="6701">
                  <c:v>40213</c:v>
                </c:pt>
                <c:pt idx="6702">
                  <c:v>40214</c:v>
                </c:pt>
                <c:pt idx="6703">
                  <c:v>40215</c:v>
                </c:pt>
                <c:pt idx="6704">
                  <c:v>40216</c:v>
                </c:pt>
                <c:pt idx="6705">
                  <c:v>40217</c:v>
                </c:pt>
                <c:pt idx="6706">
                  <c:v>40218</c:v>
                </c:pt>
                <c:pt idx="6707">
                  <c:v>40219</c:v>
                </c:pt>
                <c:pt idx="6708">
                  <c:v>40220</c:v>
                </c:pt>
                <c:pt idx="6709">
                  <c:v>40221</c:v>
                </c:pt>
                <c:pt idx="6710">
                  <c:v>40222</c:v>
                </c:pt>
                <c:pt idx="6711">
                  <c:v>40223</c:v>
                </c:pt>
                <c:pt idx="6712">
                  <c:v>40224</c:v>
                </c:pt>
                <c:pt idx="6713">
                  <c:v>40225</c:v>
                </c:pt>
                <c:pt idx="6714">
                  <c:v>40226</c:v>
                </c:pt>
                <c:pt idx="6715">
                  <c:v>40227</c:v>
                </c:pt>
                <c:pt idx="6716">
                  <c:v>40228</c:v>
                </c:pt>
                <c:pt idx="6717">
                  <c:v>40229</c:v>
                </c:pt>
                <c:pt idx="6718">
                  <c:v>40230</c:v>
                </c:pt>
                <c:pt idx="6719">
                  <c:v>40231</c:v>
                </c:pt>
                <c:pt idx="6720">
                  <c:v>40232</c:v>
                </c:pt>
                <c:pt idx="6721">
                  <c:v>40233</c:v>
                </c:pt>
                <c:pt idx="6722">
                  <c:v>40234</c:v>
                </c:pt>
                <c:pt idx="6723">
                  <c:v>40235</c:v>
                </c:pt>
                <c:pt idx="6724">
                  <c:v>40236</c:v>
                </c:pt>
                <c:pt idx="6725">
                  <c:v>40237</c:v>
                </c:pt>
                <c:pt idx="6726">
                  <c:v>40238</c:v>
                </c:pt>
                <c:pt idx="6727">
                  <c:v>40239</c:v>
                </c:pt>
                <c:pt idx="6728">
                  <c:v>40240</c:v>
                </c:pt>
                <c:pt idx="6729">
                  <c:v>40241</c:v>
                </c:pt>
                <c:pt idx="6730">
                  <c:v>40242</c:v>
                </c:pt>
                <c:pt idx="6731">
                  <c:v>40243</c:v>
                </c:pt>
                <c:pt idx="6732">
                  <c:v>40244</c:v>
                </c:pt>
                <c:pt idx="6733">
                  <c:v>40245</c:v>
                </c:pt>
                <c:pt idx="6734">
                  <c:v>40246</c:v>
                </c:pt>
                <c:pt idx="6735">
                  <c:v>40247</c:v>
                </c:pt>
                <c:pt idx="6736">
                  <c:v>40248</c:v>
                </c:pt>
                <c:pt idx="6737">
                  <c:v>40249</c:v>
                </c:pt>
                <c:pt idx="6738">
                  <c:v>40250</c:v>
                </c:pt>
                <c:pt idx="6739">
                  <c:v>40251</c:v>
                </c:pt>
                <c:pt idx="6740">
                  <c:v>40252</c:v>
                </c:pt>
                <c:pt idx="6741">
                  <c:v>40253</c:v>
                </c:pt>
                <c:pt idx="6742">
                  <c:v>40254</c:v>
                </c:pt>
                <c:pt idx="6743">
                  <c:v>40255</c:v>
                </c:pt>
                <c:pt idx="6744">
                  <c:v>40256</c:v>
                </c:pt>
                <c:pt idx="6745">
                  <c:v>40257</c:v>
                </c:pt>
                <c:pt idx="6746">
                  <c:v>40258</c:v>
                </c:pt>
                <c:pt idx="6747">
                  <c:v>40259</c:v>
                </c:pt>
                <c:pt idx="6748">
                  <c:v>40260</c:v>
                </c:pt>
                <c:pt idx="6749">
                  <c:v>40261</c:v>
                </c:pt>
                <c:pt idx="6750">
                  <c:v>40262</c:v>
                </c:pt>
                <c:pt idx="6751">
                  <c:v>40263</c:v>
                </c:pt>
                <c:pt idx="6752">
                  <c:v>40264</c:v>
                </c:pt>
                <c:pt idx="6753">
                  <c:v>40265</c:v>
                </c:pt>
                <c:pt idx="6754">
                  <c:v>40266</c:v>
                </c:pt>
                <c:pt idx="6755">
                  <c:v>40267</c:v>
                </c:pt>
                <c:pt idx="6756">
                  <c:v>40268</c:v>
                </c:pt>
                <c:pt idx="6757">
                  <c:v>40269</c:v>
                </c:pt>
                <c:pt idx="6758">
                  <c:v>40270</c:v>
                </c:pt>
                <c:pt idx="6759">
                  <c:v>40271</c:v>
                </c:pt>
                <c:pt idx="6760">
                  <c:v>40272</c:v>
                </c:pt>
                <c:pt idx="6761">
                  <c:v>40273</c:v>
                </c:pt>
                <c:pt idx="6762">
                  <c:v>40274</c:v>
                </c:pt>
                <c:pt idx="6763">
                  <c:v>40275</c:v>
                </c:pt>
                <c:pt idx="6764">
                  <c:v>40276</c:v>
                </c:pt>
                <c:pt idx="6765">
                  <c:v>40277</c:v>
                </c:pt>
                <c:pt idx="6766">
                  <c:v>40278</c:v>
                </c:pt>
                <c:pt idx="6767">
                  <c:v>40279</c:v>
                </c:pt>
                <c:pt idx="6768">
                  <c:v>40280</c:v>
                </c:pt>
                <c:pt idx="6769">
                  <c:v>40281</c:v>
                </c:pt>
                <c:pt idx="6770">
                  <c:v>40282</c:v>
                </c:pt>
                <c:pt idx="6771">
                  <c:v>40283</c:v>
                </c:pt>
                <c:pt idx="6772">
                  <c:v>40284</c:v>
                </c:pt>
                <c:pt idx="6773">
                  <c:v>40285</c:v>
                </c:pt>
                <c:pt idx="6774">
                  <c:v>40286</c:v>
                </c:pt>
                <c:pt idx="6775">
                  <c:v>40287</c:v>
                </c:pt>
                <c:pt idx="6776">
                  <c:v>40288</c:v>
                </c:pt>
                <c:pt idx="6777">
                  <c:v>40289</c:v>
                </c:pt>
                <c:pt idx="6778">
                  <c:v>40290</c:v>
                </c:pt>
                <c:pt idx="6779">
                  <c:v>40291</c:v>
                </c:pt>
                <c:pt idx="6780">
                  <c:v>40292</c:v>
                </c:pt>
                <c:pt idx="6781">
                  <c:v>40293</c:v>
                </c:pt>
                <c:pt idx="6782">
                  <c:v>40294</c:v>
                </c:pt>
                <c:pt idx="6783">
                  <c:v>40295</c:v>
                </c:pt>
                <c:pt idx="6784">
                  <c:v>40296</c:v>
                </c:pt>
                <c:pt idx="6785">
                  <c:v>40297</c:v>
                </c:pt>
                <c:pt idx="6786">
                  <c:v>40298</c:v>
                </c:pt>
                <c:pt idx="6787">
                  <c:v>40299</c:v>
                </c:pt>
                <c:pt idx="6788">
                  <c:v>40300</c:v>
                </c:pt>
                <c:pt idx="6789">
                  <c:v>40301</c:v>
                </c:pt>
                <c:pt idx="6790">
                  <c:v>40302</c:v>
                </c:pt>
                <c:pt idx="6791">
                  <c:v>40303</c:v>
                </c:pt>
                <c:pt idx="6792">
                  <c:v>40304</c:v>
                </c:pt>
                <c:pt idx="6793">
                  <c:v>40305</c:v>
                </c:pt>
                <c:pt idx="6794">
                  <c:v>40306</c:v>
                </c:pt>
                <c:pt idx="6795">
                  <c:v>40307</c:v>
                </c:pt>
                <c:pt idx="6796">
                  <c:v>40308</c:v>
                </c:pt>
                <c:pt idx="6797">
                  <c:v>40309</c:v>
                </c:pt>
                <c:pt idx="6798">
                  <c:v>40310</c:v>
                </c:pt>
                <c:pt idx="6799">
                  <c:v>40311</c:v>
                </c:pt>
                <c:pt idx="6800">
                  <c:v>40312</c:v>
                </c:pt>
                <c:pt idx="6801">
                  <c:v>40313</c:v>
                </c:pt>
                <c:pt idx="6802">
                  <c:v>40314</c:v>
                </c:pt>
                <c:pt idx="6803">
                  <c:v>40315</c:v>
                </c:pt>
                <c:pt idx="6804">
                  <c:v>40316</c:v>
                </c:pt>
                <c:pt idx="6805">
                  <c:v>40317</c:v>
                </c:pt>
                <c:pt idx="6806">
                  <c:v>40318</c:v>
                </c:pt>
                <c:pt idx="6807">
                  <c:v>40319</c:v>
                </c:pt>
                <c:pt idx="6808">
                  <c:v>40320</c:v>
                </c:pt>
                <c:pt idx="6809">
                  <c:v>40321</c:v>
                </c:pt>
                <c:pt idx="6810">
                  <c:v>40322</c:v>
                </c:pt>
                <c:pt idx="6811">
                  <c:v>40323</c:v>
                </c:pt>
                <c:pt idx="6812">
                  <c:v>40324</c:v>
                </c:pt>
                <c:pt idx="6813">
                  <c:v>40325</c:v>
                </c:pt>
                <c:pt idx="6814">
                  <c:v>40326</c:v>
                </c:pt>
                <c:pt idx="6815">
                  <c:v>40327</c:v>
                </c:pt>
                <c:pt idx="6816">
                  <c:v>40328</c:v>
                </c:pt>
                <c:pt idx="6817">
                  <c:v>40329</c:v>
                </c:pt>
                <c:pt idx="6818">
                  <c:v>40330</c:v>
                </c:pt>
                <c:pt idx="6819">
                  <c:v>40331</c:v>
                </c:pt>
                <c:pt idx="6820">
                  <c:v>40332</c:v>
                </c:pt>
                <c:pt idx="6821">
                  <c:v>40333</c:v>
                </c:pt>
                <c:pt idx="6822">
                  <c:v>40334</c:v>
                </c:pt>
                <c:pt idx="6823">
                  <c:v>40335</c:v>
                </c:pt>
                <c:pt idx="6824">
                  <c:v>40336</c:v>
                </c:pt>
                <c:pt idx="6825">
                  <c:v>40337</c:v>
                </c:pt>
                <c:pt idx="6826">
                  <c:v>40338</c:v>
                </c:pt>
                <c:pt idx="6827">
                  <c:v>40339</c:v>
                </c:pt>
                <c:pt idx="6828">
                  <c:v>40340</c:v>
                </c:pt>
                <c:pt idx="6829">
                  <c:v>40341</c:v>
                </c:pt>
                <c:pt idx="6830">
                  <c:v>40342</c:v>
                </c:pt>
                <c:pt idx="6831">
                  <c:v>40343</c:v>
                </c:pt>
                <c:pt idx="6832">
                  <c:v>40344</c:v>
                </c:pt>
                <c:pt idx="6833">
                  <c:v>40345</c:v>
                </c:pt>
                <c:pt idx="6834">
                  <c:v>40346</c:v>
                </c:pt>
                <c:pt idx="6835">
                  <c:v>40347</c:v>
                </c:pt>
                <c:pt idx="6836">
                  <c:v>40348</c:v>
                </c:pt>
                <c:pt idx="6837">
                  <c:v>40349</c:v>
                </c:pt>
                <c:pt idx="6838">
                  <c:v>40350</c:v>
                </c:pt>
                <c:pt idx="6839">
                  <c:v>40351</c:v>
                </c:pt>
                <c:pt idx="6840">
                  <c:v>40352</c:v>
                </c:pt>
                <c:pt idx="6841">
                  <c:v>40353</c:v>
                </c:pt>
                <c:pt idx="6842">
                  <c:v>40354</c:v>
                </c:pt>
                <c:pt idx="6843">
                  <c:v>40355</c:v>
                </c:pt>
                <c:pt idx="6844">
                  <c:v>40356</c:v>
                </c:pt>
                <c:pt idx="6845">
                  <c:v>40357</c:v>
                </c:pt>
                <c:pt idx="6846">
                  <c:v>40358</c:v>
                </c:pt>
                <c:pt idx="6847">
                  <c:v>40359</c:v>
                </c:pt>
                <c:pt idx="6848">
                  <c:v>40360</c:v>
                </c:pt>
                <c:pt idx="6849">
                  <c:v>40361</c:v>
                </c:pt>
                <c:pt idx="6850">
                  <c:v>40362</c:v>
                </c:pt>
                <c:pt idx="6851">
                  <c:v>40363</c:v>
                </c:pt>
                <c:pt idx="6852">
                  <c:v>40364</c:v>
                </c:pt>
                <c:pt idx="6853">
                  <c:v>40365</c:v>
                </c:pt>
                <c:pt idx="6854">
                  <c:v>40366</c:v>
                </c:pt>
                <c:pt idx="6855">
                  <c:v>40367</c:v>
                </c:pt>
                <c:pt idx="6856">
                  <c:v>40368</c:v>
                </c:pt>
                <c:pt idx="6857">
                  <c:v>40369</c:v>
                </c:pt>
                <c:pt idx="6858">
                  <c:v>40370</c:v>
                </c:pt>
                <c:pt idx="6859">
                  <c:v>40371</c:v>
                </c:pt>
                <c:pt idx="6860">
                  <c:v>40372</c:v>
                </c:pt>
                <c:pt idx="6861">
                  <c:v>40373</c:v>
                </c:pt>
                <c:pt idx="6862">
                  <c:v>40374</c:v>
                </c:pt>
                <c:pt idx="6863">
                  <c:v>40375</c:v>
                </c:pt>
                <c:pt idx="6864">
                  <c:v>40376</c:v>
                </c:pt>
                <c:pt idx="6865">
                  <c:v>40377</c:v>
                </c:pt>
                <c:pt idx="6866">
                  <c:v>40378</c:v>
                </c:pt>
                <c:pt idx="6867">
                  <c:v>40379</c:v>
                </c:pt>
                <c:pt idx="6868">
                  <c:v>40380</c:v>
                </c:pt>
                <c:pt idx="6869">
                  <c:v>40381</c:v>
                </c:pt>
                <c:pt idx="6870">
                  <c:v>40382</c:v>
                </c:pt>
                <c:pt idx="6871">
                  <c:v>40383</c:v>
                </c:pt>
                <c:pt idx="6872">
                  <c:v>40384</c:v>
                </c:pt>
                <c:pt idx="6873">
                  <c:v>40385</c:v>
                </c:pt>
                <c:pt idx="6874">
                  <c:v>40386</c:v>
                </c:pt>
                <c:pt idx="6875">
                  <c:v>40387</c:v>
                </c:pt>
                <c:pt idx="6876">
                  <c:v>40388</c:v>
                </c:pt>
                <c:pt idx="6877">
                  <c:v>40389</c:v>
                </c:pt>
                <c:pt idx="6878">
                  <c:v>40390</c:v>
                </c:pt>
                <c:pt idx="6879">
                  <c:v>40391</c:v>
                </c:pt>
                <c:pt idx="6880">
                  <c:v>40392</c:v>
                </c:pt>
                <c:pt idx="6881">
                  <c:v>40393</c:v>
                </c:pt>
                <c:pt idx="6882">
                  <c:v>40394</c:v>
                </c:pt>
                <c:pt idx="6883">
                  <c:v>40395</c:v>
                </c:pt>
                <c:pt idx="6884">
                  <c:v>40396</c:v>
                </c:pt>
                <c:pt idx="6885">
                  <c:v>40397</c:v>
                </c:pt>
                <c:pt idx="6886">
                  <c:v>40398</c:v>
                </c:pt>
                <c:pt idx="6887">
                  <c:v>40399</c:v>
                </c:pt>
                <c:pt idx="6888">
                  <c:v>40400</c:v>
                </c:pt>
                <c:pt idx="6889">
                  <c:v>40401</c:v>
                </c:pt>
                <c:pt idx="6890">
                  <c:v>40402</c:v>
                </c:pt>
                <c:pt idx="6891">
                  <c:v>40403</c:v>
                </c:pt>
                <c:pt idx="6892">
                  <c:v>40404</c:v>
                </c:pt>
                <c:pt idx="6893">
                  <c:v>40405</c:v>
                </c:pt>
                <c:pt idx="6894">
                  <c:v>40406</c:v>
                </c:pt>
                <c:pt idx="6895">
                  <c:v>40407</c:v>
                </c:pt>
                <c:pt idx="6896">
                  <c:v>40408</c:v>
                </c:pt>
                <c:pt idx="6897">
                  <c:v>40409</c:v>
                </c:pt>
                <c:pt idx="6898">
                  <c:v>40410</c:v>
                </c:pt>
                <c:pt idx="6899">
                  <c:v>40411</c:v>
                </c:pt>
                <c:pt idx="6900">
                  <c:v>40412</c:v>
                </c:pt>
                <c:pt idx="6901">
                  <c:v>40413</c:v>
                </c:pt>
                <c:pt idx="6902">
                  <c:v>40414</c:v>
                </c:pt>
                <c:pt idx="6903">
                  <c:v>40415</c:v>
                </c:pt>
                <c:pt idx="6904">
                  <c:v>40416</c:v>
                </c:pt>
                <c:pt idx="6905">
                  <c:v>40417</c:v>
                </c:pt>
                <c:pt idx="6906">
                  <c:v>40418</c:v>
                </c:pt>
                <c:pt idx="6907">
                  <c:v>40419</c:v>
                </c:pt>
                <c:pt idx="6908">
                  <c:v>40420</c:v>
                </c:pt>
                <c:pt idx="6909">
                  <c:v>40421</c:v>
                </c:pt>
                <c:pt idx="6910">
                  <c:v>40422</c:v>
                </c:pt>
                <c:pt idx="6911">
                  <c:v>40423</c:v>
                </c:pt>
                <c:pt idx="6912">
                  <c:v>40424</c:v>
                </c:pt>
                <c:pt idx="6913">
                  <c:v>40425</c:v>
                </c:pt>
                <c:pt idx="6914">
                  <c:v>40426</c:v>
                </c:pt>
                <c:pt idx="6915">
                  <c:v>40427</c:v>
                </c:pt>
                <c:pt idx="6916">
                  <c:v>40428</c:v>
                </c:pt>
                <c:pt idx="6917">
                  <c:v>40429</c:v>
                </c:pt>
                <c:pt idx="6918">
                  <c:v>40430</c:v>
                </c:pt>
                <c:pt idx="6919">
                  <c:v>40431</c:v>
                </c:pt>
                <c:pt idx="6920">
                  <c:v>40432</c:v>
                </c:pt>
                <c:pt idx="6921">
                  <c:v>40433</c:v>
                </c:pt>
                <c:pt idx="6922">
                  <c:v>40434</c:v>
                </c:pt>
                <c:pt idx="6923">
                  <c:v>40435</c:v>
                </c:pt>
                <c:pt idx="6924">
                  <c:v>40436</c:v>
                </c:pt>
                <c:pt idx="6925">
                  <c:v>40437</c:v>
                </c:pt>
                <c:pt idx="6926">
                  <c:v>40438</c:v>
                </c:pt>
                <c:pt idx="6927">
                  <c:v>40439</c:v>
                </c:pt>
                <c:pt idx="6928">
                  <c:v>40440</c:v>
                </c:pt>
                <c:pt idx="6929">
                  <c:v>40441</c:v>
                </c:pt>
                <c:pt idx="6930">
                  <c:v>40442</c:v>
                </c:pt>
                <c:pt idx="6931">
                  <c:v>40443</c:v>
                </c:pt>
                <c:pt idx="6932">
                  <c:v>40444</c:v>
                </c:pt>
                <c:pt idx="6933">
                  <c:v>40445</c:v>
                </c:pt>
                <c:pt idx="6934">
                  <c:v>40446</c:v>
                </c:pt>
                <c:pt idx="6935">
                  <c:v>40447</c:v>
                </c:pt>
                <c:pt idx="6936">
                  <c:v>40448</c:v>
                </c:pt>
                <c:pt idx="6937">
                  <c:v>40449</c:v>
                </c:pt>
                <c:pt idx="6938">
                  <c:v>40450</c:v>
                </c:pt>
                <c:pt idx="6939">
                  <c:v>40451</c:v>
                </c:pt>
                <c:pt idx="6940">
                  <c:v>40452</c:v>
                </c:pt>
                <c:pt idx="6941">
                  <c:v>40453</c:v>
                </c:pt>
                <c:pt idx="6942">
                  <c:v>40454</c:v>
                </c:pt>
                <c:pt idx="6943">
                  <c:v>40455</c:v>
                </c:pt>
                <c:pt idx="6944">
                  <c:v>40456</c:v>
                </c:pt>
                <c:pt idx="6945">
                  <c:v>40457</c:v>
                </c:pt>
                <c:pt idx="6946">
                  <c:v>40458</c:v>
                </c:pt>
                <c:pt idx="6947">
                  <c:v>40459</c:v>
                </c:pt>
                <c:pt idx="6948">
                  <c:v>40460</c:v>
                </c:pt>
                <c:pt idx="6949">
                  <c:v>40461</c:v>
                </c:pt>
                <c:pt idx="6950">
                  <c:v>40462</c:v>
                </c:pt>
                <c:pt idx="6951">
                  <c:v>40463</c:v>
                </c:pt>
                <c:pt idx="6952">
                  <c:v>40464</c:v>
                </c:pt>
                <c:pt idx="6953">
                  <c:v>40465</c:v>
                </c:pt>
                <c:pt idx="6954">
                  <c:v>40466</c:v>
                </c:pt>
                <c:pt idx="6955">
                  <c:v>40467</c:v>
                </c:pt>
                <c:pt idx="6956">
                  <c:v>40468</c:v>
                </c:pt>
                <c:pt idx="6957">
                  <c:v>40469</c:v>
                </c:pt>
                <c:pt idx="6958">
                  <c:v>40470</c:v>
                </c:pt>
                <c:pt idx="6959">
                  <c:v>40471</c:v>
                </c:pt>
                <c:pt idx="6960">
                  <c:v>40472</c:v>
                </c:pt>
                <c:pt idx="6961">
                  <c:v>40473</c:v>
                </c:pt>
                <c:pt idx="6962">
                  <c:v>40474</c:v>
                </c:pt>
                <c:pt idx="6963">
                  <c:v>40475</c:v>
                </c:pt>
                <c:pt idx="6964">
                  <c:v>40476</c:v>
                </c:pt>
                <c:pt idx="6965">
                  <c:v>40477</c:v>
                </c:pt>
                <c:pt idx="6966">
                  <c:v>40478</c:v>
                </c:pt>
                <c:pt idx="6967">
                  <c:v>40479</c:v>
                </c:pt>
                <c:pt idx="6968">
                  <c:v>40480</c:v>
                </c:pt>
                <c:pt idx="6969">
                  <c:v>40481</c:v>
                </c:pt>
                <c:pt idx="6970">
                  <c:v>40482</c:v>
                </c:pt>
                <c:pt idx="6971">
                  <c:v>40483</c:v>
                </c:pt>
                <c:pt idx="6972">
                  <c:v>40484</c:v>
                </c:pt>
                <c:pt idx="6973">
                  <c:v>40485</c:v>
                </c:pt>
                <c:pt idx="6974">
                  <c:v>40486</c:v>
                </c:pt>
                <c:pt idx="6975">
                  <c:v>40487</c:v>
                </c:pt>
                <c:pt idx="6976">
                  <c:v>40488</c:v>
                </c:pt>
                <c:pt idx="6977">
                  <c:v>40489</c:v>
                </c:pt>
                <c:pt idx="6978">
                  <c:v>40490</c:v>
                </c:pt>
                <c:pt idx="6979">
                  <c:v>40491</c:v>
                </c:pt>
                <c:pt idx="6980">
                  <c:v>40492</c:v>
                </c:pt>
                <c:pt idx="6981">
                  <c:v>40493</c:v>
                </c:pt>
                <c:pt idx="6982">
                  <c:v>40494</c:v>
                </c:pt>
                <c:pt idx="6983">
                  <c:v>40495</c:v>
                </c:pt>
                <c:pt idx="6984">
                  <c:v>40496</c:v>
                </c:pt>
                <c:pt idx="6985">
                  <c:v>40497</c:v>
                </c:pt>
                <c:pt idx="6986">
                  <c:v>40498</c:v>
                </c:pt>
                <c:pt idx="6987">
                  <c:v>40499</c:v>
                </c:pt>
                <c:pt idx="6988">
                  <c:v>40500</c:v>
                </c:pt>
                <c:pt idx="6989">
                  <c:v>40501</c:v>
                </c:pt>
                <c:pt idx="6990">
                  <c:v>40502</c:v>
                </c:pt>
                <c:pt idx="6991">
                  <c:v>40503</c:v>
                </c:pt>
                <c:pt idx="6992">
                  <c:v>40504</c:v>
                </c:pt>
                <c:pt idx="6993">
                  <c:v>40505</c:v>
                </c:pt>
                <c:pt idx="6994">
                  <c:v>40506</c:v>
                </c:pt>
                <c:pt idx="6995">
                  <c:v>40507</c:v>
                </c:pt>
                <c:pt idx="6996">
                  <c:v>40508</c:v>
                </c:pt>
                <c:pt idx="6997">
                  <c:v>40509</c:v>
                </c:pt>
                <c:pt idx="6998">
                  <c:v>40510</c:v>
                </c:pt>
                <c:pt idx="6999">
                  <c:v>40511</c:v>
                </c:pt>
                <c:pt idx="7000">
                  <c:v>40512</c:v>
                </c:pt>
                <c:pt idx="7001">
                  <c:v>40513</c:v>
                </c:pt>
                <c:pt idx="7002">
                  <c:v>40514</c:v>
                </c:pt>
                <c:pt idx="7003">
                  <c:v>40515</c:v>
                </c:pt>
                <c:pt idx="7004">
                  <c:v>40516</c:v>
                </c:pt>
                <c:pt idx="7005">
                  <c:v>40517</c:v>
                </c:pt>
                <c:pt idx="7006">
                  <c:v>40518</c:v>
                </c:pt>
                <c:pt idx="7007">
                  <c:v>40519</c:v>
                </c:pt>
                <c:pt idx="7008">
                  <c:v>40520</c:v>
                </c:pt>
                <c:pt idx="7009">
                  <c:v>40521</c:v>
                </c:pt>
                <c:pt idx="7010">
                  <c:v>40522</c:v>
                </c:pt>
                <c:pt idx="7011">
                  <c:v>40523</c:v>
                </c:pt>
                <c:pt idx="7012">
                  <c:v>40524</c:v>
                </c:pt>
                <c:pt idx="7013">
                  <c:v>40525</c:v>
                </c:pt>
                <c:pt idx="7014">
                  <c:v>40526</c:v>
                </c:pt>
                <c:pt idx="7015">
                  <c:v>40527</c:v>
                </c:pt>
                <c:pt idx="7016">
                  <c:v>40528</c:v>
                </c:pt>
                <c:pt idx="7017">
                  <c:v>40529</c:v>
                </c:pt>
                <c:pt idx="7018">
                  <c:v>40530</c:v>
                </c:pt>
                <c:pt idx="7019">
                  <c:v>40531</c:v>
                </c:pt>
                <c:pt idx="7020">
                  <c:v>40532</c:v>
                </c:pt>
                <c:pt idx="7021">
                  <c:v>40533</c:v>
                </c:pt>
                <c:pt idx="7022">
                  <c:v>40534</c:v>
                </c:pt>
                <c:pt idx="7023">
                  <c:v>40535</c:v>
                </c:pt>
                <c:pt idx="7024">
                  <c:v>40536</c:v>
                </c:pt>
                <c:pt idx="7025">
                  <c:v>40537</c:v>
                </c:pt>
                <c:pt idx="7026">
                  <c:v>40538</c:v>
                </c:pt>
                <c:pt idx="7027">
                  <c:v>40539</c:v>
                </c:pt>
                <c:pt idx="7028">
                  <c:v>40540</c:v>
                </c:pt>
                <c:pt idx="7029">
                  <c:v>40541</c:v>
                </c:pt>
                <c:pt idx="7030">
                  <c:v>40542</c:v>
                </c:pt>
                <c:pt idx="7031">
                  <c:v>40543</c:v>
                </c:pt>
                <c:pt idx="7032">
                  <c:v>40544</c:v>
                </c:pt>
                <c:pt idx="7033">
                  <c:v>40545</c:v>
                </c:pt>
                <c:pt idx="7034">
                  <c:v>40546</c:v>
                </c:pt>
                <c:pt idx="7035">
                  <c:v>40547</c:v>
                </c:pt>
                <c:pt idx="7036">
                  <c:v>40548</c:v>
                </c:pt>
                <c:pt idx="7037">
                  <c:v>40549</c:v>
                </c:pt>
                <c:pt idx="7038">
                  <c:v>40550</c:v>
                </c:pt>
                <c:pt idx="7039">
                  <c:v>40551</c:v>
                </c:pt>
                <c:pt idx="7040">
                  <c:v>40552</c:v>
                </c:pt>
                <c:pt idx="7041">
                  <c:v>40553</c:v>
                </c:pt>
                <c:pt idx="7042">
                  <c:v>40554</c:v>
                </c:pt>
                <c:pt idx="7043">
                  <c:v>40555</c:v>
                </c:pt>
                <c:pt idx="7044">
                  <c:v>40556</c:v>
                </c:pt>
                <c:pt idx="7045">
                  <c:v>40557</c:v>
                </c:pt>
                <c:pt idx="7046">
                  <c:v>40558</c:v>
                </c:pt>
                <c:pt idx="7047">
                  <c:v>40559</c:v>
                </c:pt>
                <c:pt idx="7048">
                  <c:v>40560</c:v>
                </c:pt>
                <c:pt idx="7049">
                  <c:v>40561</c:v>
                </c:pt>
                <c:pt idx="7050">
                  <c:v>40562</c:v>
                </c:pt>
                <c:pt idx="7051">
                  <c:v>40563</c:v>
                </c:pt>
                <c:pt idx="7052">
                  <c:v>40564</c:v>
                </c:pt>
                <c:pt idx="7053">
                  <c:v>40565</c:v>
                </c:pt>
                <c:pt idx="7054">
                  <c:v>40566</c:v>
                </c:pt>
                <c:pt idx="7055">
                  <c:v>40567</c:v>
                </c:pt>
                <c:pt idx="7056">
                  <c:v>40568</c:v>
                </c:pt>
                <c:pt idx="7057">
                  <c:v>40569</c:v>
                </c:pt>
                <c:pt idx="7058">
                  <c:v>40570</c:v>
                </c:pt>
                <c:pt idx="7059">
                  <c:v>40571</c:v>
                </c:pt>
                <c:pt idx="7060">
                  <c:v>40572</c:v>
                </c:pt>
                <c:pt idx="7061">
                  <c:v>40573</c:v>
                </c:pt>
                <c:pt idx="7062">
                  <c:v>40574</c:v>
                </c:pt>
                <c:pt idx="7063">
                  <c:v>40575</c:v>
                </c:pt>
                <c:pt idx="7064">
                  <c:v>40576</c:v>
                </c:pt>
                <c:pt idx="7065">
                  <c:v>40577</c:v>
                </c:pt>
                <c:pt idx="7066">
                  <c:v>40578</c:v>
                </c:pt>
                <c:pt idx="7067">
                  <c:v>40579</c:v>
                </c:pt>
                <c:pt idx="7068">
                  <c:v>40580</c:v>
                </c:pt>
                <c:pt idx="7069">
                  <c:v>40581</c:v>
                </c:pt>
                <c:pt idx="7070">
                  <c:v>40582</c:v>
                </c:pt>
                <c:pt idx="7071">
                  <c:v>40583</c:v>
                </c:pt>
                <c:pt idx="7072">
                  <c:v>40584</c:v>
                </c:pt>
                <c:pt idx="7073">
                  <c:v>40585</c:v>
                </c:pt>
                <c:pt idx="7074">
                  <c:v>40586</c:v>
                </c:pt>
                <c:pt idx="7075">
                  <c:v>40587</c:v>
                </c:pt>
                <c:pt idx="7076">
                  <c:v>40588</c:v>
                </c:pt>
                <c:pt idx="7077">
                  <c:v>40589</c:v>
                </c:pt>
                <c:pt idx="7078">
                  <c:v>40590</c:v>
                </c:pt>
                <c:pt idx="7079">
                  <c:v>40591</c:v>
                </c:pt>
                <c:pt idx="7080">
                  <c:v>40592</c:v>
                </c:pt>
                <c:pt idx="7081">
                  <c:v>40593</c:v>
                </c:pt>
                <c:pt idx="7082">
                  <c:v>40594</c:v>
                </c:pt>
                <c:pt idx="7083">
                  <c:v>40595</c:v>
                </c:pt>
                <c:pt idx="7084">
                  <c:v>40596</c:v>
                </c:pt>
                <c:pt idx="7085">
                  <c:v>40597</c:v>
                </c:pt>
                <c:pt idx="7086">
                  <c:v>40598</c:v>
                </c:pt>
                <c:pt idx="7087">
                  <c:v>40599</c:v>
                </c:pt>
                <c:pt idx="7088">
                  <c:v>40600</c:v>
                </c:pt>
                <c:pt idx="7089">
                  <c:v>40601</c:v>
                </c:pt>
                <c:pt idx="7090">
                  <c:v>40602</c:v>
                </c:pt>
                <c:pt idx="7091">
                  <c:v>40603</c:v>
                </c:pt>
                <c:pt idx="7092">
                  <c:v>40604</c:v>
                </c:pt>
                <c:pt idx="7093">
                  <c:v>40605</c:v>
                </c:pt>
                <c:pt idx="7094">
                  <c:v>40606</c:v>
                </c:pt>
                <c:pt idx="7095">
                  <c:v>40607</c:v>
                </c:pt>
                <c:pt idx="7096">
                  <c:v>40608</c:v>
                </c:pt>
                <c:pt idx="7097">
                  <c:v>40609</c:v>
                </c:pt>
                <c:pt idx="7098">
                  <c:v>40610</c:v>
                </c:pt>
                <c:pt idx="7099">
                  <c:v>40611</c:v>
                </c:pt>
                <c:pt idx="7100">
                  <c:v>40612</c:v>
                </c:pt>
                <c:pt idx="7101">
                  <c:v>40613</c:v>
                </c:pt>
                <c:pt idx="7102">
                  <c:v>40614</c:v>
                </c:pt>
                <c:pt idx="7103">
                  <c:v>40615</c:v>
                </c:pt>
                <c:pt idx="7104">
                  <c:v>40616</c:v>
                </c:pt>
                <c:pt idx="7105">
                  <c:v>40617</c:v>
                </c:pt>
                <c:pt idx="7106">
                  <c:v>40618</c:v>
                </c:pt>
                <c:pt idx="7107">
                  <c:v>40619</c:v>
                </c:pt>
                <c:pt idx="7108">
                  <c:v>40620</c:v>
                </c:pt>
                <c:pt idx="7109">
                  <c:v>40621</c:v>
                </c:pt>
                <c:pt idx="7110">
                  <c:v>40622</c:v>
                </c:pt>
                <c:pt idx="7111">
                  <c:v>40623</c:v>
                </c:pt>
                <c:pt idx="7112">
                  <c:v>40624</c:v>
                </c:pt>
                <c:pt idx="7113">
                  <c:v>40625</c:v>
                </c:pt>
                <c:pt idx="7114">
                  <c:v>40626</c:v>
                </c:pt>
                <c:pt idx="7115">
                  <c:v>40627</c:v>
                </c:pt>
                <c:pt idx="7116">
                  <c:v>40628</c:v>
                </c:pt>
                <c:pt idx="7117">
                  <c:v>40629</c:v>
                </c:pt>
                <c:pt idx="7118">
                  <c:v>40630</c:v>
                </c:pt>
                <c:pt idx="7119">
                  <c:v>40631</c:v>
                </c:pt>
                <c:pt idx="7120">
                  <c:v>40632</c:v>
                </c:pt>
                <c:pt idx="7121">
                  <c:v>40633</c:v>
                </c:pt>
                <c:pt idx="7122">
                  <c:v>40634</c:v>
                </c:pt>
                <c:pt idx="7123">
                  <c:v>40635</c:v>
                </c:pt>
                <c:pt idx="7124">
                  <c:v>40636</c:v>
                </c:pt>
                <c:pt idx="7125">
                  <c:v>40637</c:v>
                </c:pt>
                <c:pt idx="7126">
                  <c:v>40638</c:v>
                </c:pt>
                <c:pt idx="7127">
                  <c:v>40639</c:v>
                </c:pt>
                <c:pt idx="7128">
                  <c:v>40640</c:v>
                </c:pt>
                <c:pt idx="7129">
                  <c:v>40641</c:v>
                </c:pt>
                <c:pt idx="7130">
                  <c:v>40642</c:v>
                </c:pt>
                <c:pt idx="7131">
                  <c:v>40643</c:v>
                </c:pt>
                <c:pt idx="7132">
                  <c:v>40644</c:v>
                </c:pt>
                <c:pt idx="7133">
                  <c:v>40645</c:v>
                </c:pt>
                <c:pt idx="7134">
                  <c:v>40646</c:v>
                </c:pt>
                <c:pt idx="7135">
                  <c:v>40647</c:v>
                </c:pt>
                <c:pt idx="7136">
                  <c:v>40648</c:v>
                </c:pt>
                <c:pt idx="7137">
                  <c:v>40649</c:v>
                </c:pt>
                <c:pt idx="7138">
                  <c:v>40650</c:v>
                </c:pt>
                <c:pt idx="7139">
                  <c:v>40651</c:v>
                </c:pt>
                <c:pt idx="7140">
                  <c:v>40652</c:v>
                </c:pt>
                <c:pt idx="7141">
                  <c:v>40653</c:v>
                </c:pt>
                <c:pt idx="7142">
                  <c:v>40654</c:v>
                </c:pt>
                <c:pt idx="7143">
                  <c:v>40655</c:v>
                </c:pt>
                <c:pt idx="7144">
                  <c:v>40656</c:v>
                </c:pt>
                <c:pt idx="7145">
                  <c:v>40657</c:v>
                </c:pt>
                <c:pt idx="7146">
                  <c:v>40658</c:v>
                </c:pt>
                <c:pt idx="7147">
                  <c:v>40659</c:v>
                </c:pt>
                <c:pt idx="7148">
                  <c:v>40660</c:v>
                </c:pt>
                <c:pt idx="7149">
                  <c:v>40661</c:v>
                </c:pt>
                <c:pt idx="7150">
                  <c:v>40662</c:v>
                </c:pt>
                <c:pt idx="7151">
                  <c:v>40663</c:v>
                </c:pt>
                <c:pt idx="7152">
                  <c:v>40664</c:v>
                </c:pt>
                <c:pt idx="7153">
                  <c:v>40665</c:v>
                </c:pt>
                <c:pt idx="7154">
                  <c:v>40666</c:v>
                </c:pt>
                <c:pt idx="7155">
                  <c:v>40667</c:v>
                </c:pt>
                <c:pt idx="7156">
                  <c:v>40668</c:v>
                </c:pt>
                <c:pt idx="7157">
                  <c:v>40669</c:v>
                </c:pt>
                <c:pt idx="7158">
                  <c:v>40670</c:v>
                </c:pt>
                <c:pt idx="7159">
                  <c:v>40671</c:v>
                </c:pt>
                <c:pt idx="7160">
                  <c:v>40672</c:v>
                </c:pt>
                <c:pt idx="7161">
                  <c:v>40673</c:v>
                </c:pt>
                <c:pt idx="7162">
                  <c:v>40674</c:v>
                </c:pt>
                <c:pt idx="7163">
                  <c:v>40675</c:v>
                </c:pt>
                <c:pt idx="7164">
                  <c:v>40676</c:v>
                </c:pt>
                <c:pt idx="7165">
                  <c:v>40677</c:v>
                </c:pt>
                <c:pt idx="7166">
                  <c:v>40678</c:v>
                </c:pt>
                <c:pt idx="7167">
                  <c:v>40679</c:v>
                </c:pt>
                <c:pt idx="7168">
                  <c:v>40680</c:v>
                </c:pt>
                <c:pt idx="7169">
                  <c:v>40681</c:v>
                </c:pt>
                <c:pt idx="7170">
                  <c:v>40682</c:v>
                </c:pt>
                <c:pt idx="7171">
                  <c:v>40683</c:v>
                </c:pt>
                <c:pt idx="7172">
                  <c:v>40684</c:v>
                </c:pt>
                <c:pt idx="7173">
                  <c:v>40685</c:v>
                </c:pt>
                <c:pt idx="7174">
                  <c:v>40686</c:v>
                </c:pt>
                <c:pt idx="7175">
                  <c:v>40687</c:v>
                </c:pt>
                <c:pt idx="7176">
                  <c:v>40688</c:v>
                </c:pt>
                <c:pt idx="7177">
                  <c:v>40689</c:v>
                </c:pt>
                <c:pt idx="7178">
                  <c:v>40690</c:v>
                </c:pt>
                <c:pt idx="7179">
                  <c:v>40691</c:v>
                </c:pt>
                <c:pt idx="7180">
                  <c:v>40692</c:v>
                </c:pt>
                <c:pt idx="7181">
                  <c:v>40693</c:v>
                </c:pt>
                <c:pt idx="7182">
                  <c:v>40694</c:v>
                </c:pt>
                <c:pt idx="7183">
                  <c:v>40695</c:v>
                </c:pt>
                <c:pt idx="7184">
                  <c:v>40696</c:v>
                </c:pt>
                <c:pt idx="7185">
                  <c:v>40697</c:v>
                </c:pt>
                <c:pt idx="7186">
                  <c:v>40698</c:v>
                </c:pt>
                <c:pt idx="7187">
                  <c:v>40699</c:v>
                </c:pt>
                <c:pt idx="7188">
                  <c:v>40700</c:v>
                </c:pt>
                <c:pt idx="7189">
                  <c:v>40701</c:v>
                </c:pt>
                <c:pt idx="7190">
                  <c:v>40702</c:v>
                </c:pt>
                <c:pt idx="7191">
                  <c:v>40703</c:v>
                </c:pt>
                <c:pt idx="7192">
                  <c:v>40704</c:v>
                </c:pt>
                <c:pt idx="7193">
                  <c:v>40705</c:v>
                </c:pt>
                <c:pt idx="7194">
                  <c:v>40706</c:v>
                </c:pt>
                <c:pt idx="7195">
                  <c:v>40707</c:v>
                </c:pt>
                <c:pt idx="7196">
                  <c:v>40708</c:v>
                </c:pt>
                <c:pt idx="7197">
                  <c:v>40709</c:v>
                </c:pt>
                <c:pt idx="7198">
                  <c:v>40710</c:v>
                </c:pt>
                <c:pt idx="7199">
                  <c:v>40711</c:v>
                </c:pt>
                <c:pt idx="7200">
                  <c:v>40712</c:v>
                </c:pt>
                <c:pt idx="7201">
                  <c:v>40713</c:v>
                </c:pt>
                <c:pt idx="7202">
                  <c:v>40714</c:v>
                </c:pt>
                <c:pt idx="7203">
                  <c:v>40715</c:v>
                </c:pt>
                <c:pt idx="7204">
                  <c:v>40716</c:v>
                </c:pt>
                <c:pt idx="7205">
                  <c:v>40717</c:v>
                </c:pt>
                <c:pt idx="7206">
                  <c:v>40718</c:v>
                </c:pt>
                <c:pt idx="7207">
                  <c:v>40719</c:v>
                </c:pt>
                <c:pt idx="7208">
                  <c:v>40720</c:v>
                </c:pt>
                <c:pt idx="7209">
                  <c:v>40721</c:v>
                </c:pt>
                <c:pt idx="7210">
                  <c:v>40722</c:v>
                </c:pt>
                <c:pt idx="7211">
                  <c:v>40723</c:v>
                </c:pt>
                <c:pt idx="7212">
                  <c:v>40724</c:v>
                </c:pt>
                <c:pt idx="7213">
                  <c:v>40725</c:v>
                </c:pt>
                <c:pt idx="7214">
                  <c:v>40726</c:v>
                </c:pt>
                <c:pt idx="7215">
                  <c:v>40727</c:v>
                </c:pt>
                <c:pt idx="7216">
                  <c:v>40728</c:v>
                </c:pt>
                <c:pt idx="7217">
                  <c:v>40729</c:v>
                </c:pt>
                <c:pt idx="7218">
                  <c:v>40730</c:v>
                </c:pt>
                <c:pt idx="7219">
                  <c:v>40731</c:v>
                </c:pt>
                <c:pt idx="7220">
                  <c:v>40732</c:v>
                </c:pt>
                <c:pt idx="7221">
                  <c:v>40733</c:v>
                </c:pt>
                <c:pt idx="7222">
                  <c:v>40734</c:v>
                </c:pt>
                <c:pt idx="7223">
                  <c:v>40735</c:v>
                </c:pt>
                <c:pt idx="7224">
                  <c:v>40736</c:v>
                </c:pt>
                <c:pt idx="7225">
                  <c:v>40737</c:v>
                </c:pt>
                <c:pt idx="7226">
                  <c:v>40738</c:v>
                </c:pt>
                <c:pt idx="7227">
                  <c:v>40739</c:v>
                </c:pt>
                <c:pt idx="7228">
                  <c:v>40740</c:v>
                </c:pt>
                <c:pt idx="7229">
                  <c:v>40741</c:v>
                </c:pt>
                <c:pt idx="7230">
                  <c:v>40742</c:v>
                </c:pt>
                <c:pt idx="7231">
                  <c:v>40743</c:v>
                </c:pt>
                <c:pt idx="7232">
                  <c:v>40744</c:v>
                </c:pt>
                <c:pt idx="7233">
                  <c:v>40745</c:v>
                </c:pt>
                <c:pt idx="7234">
                  <c:v>40746</c:v>
                </c:pt>
                <c:pt idx="7235">
                  <c:v>40747</c:v>
                </c:pt>
                <c:pt idx="7236">
                  <c:v>40748</c:v>
                </c:pt>
                <c:pt idx="7237">
                  <c:v>40749</c:v>
                </c:pt>
                <c:pt idx="7238">
                  <c:v>40750</c:v>
                </c:pt>
                <c:pt idx="7239">
                  <c:v>40751</c:v>
                </c:pt>
                <c:pt idx="7240">
                  <c:v>40752</c:v>
                </c:pt>
                <c:pt idx="7241">
                  <c:v>40753</c:v>
                </c:pt>
                <c:pt idx="7242">
                  <c:v>40754</c:v>
                </c:pt>
                <c:pt idx="7243">
                  <c:v>40755</c:v>
                </c:pt>
                <c:pt idx="7244">
                  <c:v>40756</c:v>
                </c:pt>
                <c:pt idx="7245">
                  <c:v>40757</c:v>
                </c:pt>
                <c:pt idx="7246">
                  <c:v>40758</c:v>
                </c:pt>
                <c:pt idx="7247">
                  <c:v>40759</c:v>
                </c:pt>
                <c:pt idx="7248">
                  <c:v>40760</c:v>
                </c:pt>
                <c:pt idx="7249">
                  <c:v>40761</c:v>
                </c:pt>
                <c:pt idx="7250">
                  <c:v>40762</c:v>
                </c:pt>
                <c:pt idx="7251">
                  <c:v>40763</c:v>
                </c:pt>
                <c:pt idx="7252">
                  <c:v>40764</c:v>
                </c:pt>
                <c:pt idx="7253">
                  <c:v>40765</c:v>
                </c:pt>
                <c:pt idx="7254">
                  <c:v>40766</c:v>
                </c:pt>
                <c:pt idx="7255">
                  <c:v>40767</c:v>
                </c:pt>
                <c:pt idx="7256">
                  <c:v>40768</c:v>
                </c:pt>
                <c:pt idx="7257">
                  <c:v>40769</c:v>
                </c:pt>
                <c:pt idx="7258">
                  <c:v>40770</c:v>
                </c:pt>
                <c:pt idx="7259">
                  <c:v>40771</c:v>
                </c:pt>
                <c:pt idx="7260">
                  <c:v>40772</c:v>
                </c:pt>
                <c:pt idx="7261">
                  <c:v>40773</c:v>
                </c:pt>
                <c:pt idx="7262">
                  <c:v>40774</c:v>
                </c:pt>
                <c:pt idx="7263">
                  <c:v>40775</c:v>
                </c:pt>
                <c:pt idx="7264">
                  <c:v>40776</c:v>
                </c:pt>
                <c:pt idx="7265">
                  <c:v>40777</c:v>
                </c:pt>
                <c:pt idx="7266">
                  <c:v>40778</c:v>
                </c:pt>
                <c:pt idx="7267">
                  <c:v>40779</c:v>
                </c:pt>
                <c:pt idx="7268">
                  <c:v>40780</c:v>
                </c:pt>
                <c:pt idx="7269">
                  <c:v>40781</c:v>
                </c:pt>
                <c:pt idx="7270">
                  <c:v>40782</c:v>
                </c:pt>
                <c:pt idx="7271">
                  <c:v>40783</c:v>
                </c:pt>
                <c:pt idx="7272">
                  <c:v>40784</c:v>
                </c:pt>
                <c:pt idx="7273">
                  <c:v>40785</c:v>
                </c:pt>
                <c:pt idx="7274">
                  <c:v>40786</c:v>
                </c:pt>
                <c:pt idx="7275">
                  <c:v>40787</c:v>
                </c:pt>
                <c:pt idx="7276">
                  <c:v>40788</c:v>
                </c:pt>
                <c:pt idx="7277">
                  <c:v>40789</c:v>
                </c:pt>
                <c:pt idx="7278">
                  <c:v>40790</c:v>
                </c:pt>
                <c:pt idx="7279">
                  <c:v>40791</c:v>
                </c:pt>
                <c:pt idx="7280">
                  <c:v>40792</c:v>
                </c:pt>
                <c:pt idx="7281">
                  <c:v>40793</c:v>
                </c:pt>
                <c:pt idx="7282">
                  <c:v>40794</c:v>
                </c:pt>
                <c:pt idx="7283">
                  <c:v>40795</c:v>
                </c:pt>
                <c:pt idx="7284">
                  <c:v>40796</c:v>
                </c:pt>
                <c:pt idx="7285">
                  <c:v>40797</c:v>
                </c:pt>
                <c:pt idx="7286">
                  <c:v>40798</c:v>
                </c:pt>
                <c:pt idx="7287">
                  <c:v>40799</c:v>
                </c:pt>
                <c:pt idx="7288">
                  <c:v>40800</c:v>
                </c:pt>
                <c:pt idx="7289">
                  <c:v>40801</c:v>
                </c:pt>
                <c:pt idx="7290">
                  <c:v>40802</c:v>
                </c:pt>
                <c:pt idx="7291">
                  <c:v>40803</c:v>
                </c:pt>
                <c:pt idx="7292">
                  <c:v>40804</c:v>
                </c:pt>
                <c:pt idx="7293">
                  <c:v>40805</c:v>
                </c:pt>
                <c:pt idx="7294">
                  <c:v>40806</c:v>
                </c:pt>
                <c:pt idx="7295">
                  <c:v>40807</c:v>
                </c:pt>
                <c:pt idx="7296">
                  <c:v>40808</c:v>
                </c:pt>
                <c:pt idx="7297">
                  <c:v>40809</c:v>
                </c:pt>
                <c:pt idx="7298">
                  <c:v>40810</c:v>
                </c:pt>
                <c:pt idx="7299">
                  <c:v>40811</c:v>
                </c:pt>
                <c:pt idx="7300">
                  <c:v>40812</c:v>
                </c:pt>
                <c:pt idx="7301">
                  <c:v>40813</c:v>
                </c:pt>
                <c:pt idx="7302">
                  <c:v>40814</c:v>
                </c:pt>
                <c:pt idx="7303">
                  <c:v>40815</c:v>
                </c:pt>
                <c:pt idx="7304">
                  <c:v>40816</c:v>
                </c:pt>
                <c:pt idx="7305">
                  <c:v>40817</c:v>
                </c:pt>
                <c:pt idx="7306">
                  <c:v>40818</c:v>
                </c:pt>
                <c:pt idx="7307">
                  <c:v>40819</c:v>
                </c:pt>
                <c:pt idx="7308">
                  <c:v>40820</c:v>
                </c:pt>
                <c:pt idx="7309">
                  <c:v>40821</c:v>
                </c:pt>
                <c:pt idx="7310">
                  <c:v>40822</c:v>
                </c:pt>
                <c:pt idx="7311">
                  <c:v>40823</c:v>
                </c:pt>
                <c:pt idx="7312">
                  <c:v>40824</c:v>
                </c:pt>
                <c:pt idx="7313">
                  <c:v>40825</c:v>
                </c:pt>
                <c:pt idx="7314">
                  <c:v>40826</c:v>
                </c:pt>
                <c:pt idx="7315">
                  <c:v>40827</c:v>
                </c:pt>
                <c:pt idx="7316">
                  <c:v>40828</c:v>
                </c:pt>
                <c:pt idx="7317">
                  <c:v>40829</c:v>
                </c:pt>
                <c:pt idx="7318">
                  <c:v>40830</c:v>
                </c:pt>
                <c:pt idx="7319">
                  <c:v>40831</c:v>
                </c:pt>
                <c:pt idx="7320">
                  <c:v>40832</c:v>
                </c:pt>
                <c:pt idx="7321">
                  <c:v>40833</c:v>
                </c:pt>
                <c:pt idx="7322">
                  <c:v>40834</c:v>
                </c:pt>
                <c:pt idx="7323">
                  <c:v>40835</c:v>
                </c:pt>
                <c:pt idx="7324">
                  <c:v>40836</c:v>
                </c:pt>
                <c:pt idx="7325">
                  <c:v>40837</c:v>
                </c:pt>
                <c:pt idx="7326">
                  <c:v>40838</c:v>
                </c:pt>
                <c:pt idx="7327">
                  <c:v>40839</c:v>
                </c:pt>
                <c:pt idx="7328">
                  <c:v>40840</c:v>
                </c:pt>
                <c:pt idx="7329">
                  <c:v>40841</c:v>
                </c:pt>
                <c:pt idx="7330">
                  <c:v>40842</c:v>
                </c:pt>
                <c:pt idx="7331">
                  <c:v>40843</c:v>
                </c:pt>
                <c:pt idx="7332">
                  <c:v>40844</c:v>
                </c:pt>
                <c:pt idx="7333">
                  <c:v>40845</c:v>
                </c:pt>
                <c:pt idx="7334">
                  <c:v>40846</c:v>
                </c:pt>
                <c:pt idx="7335">
                  <c:v>40847</c:v>
                </c:pt>
                <c:pt idx="7336">
                  <c:v>40848</c:v>
                </c:pt>
                <c:pt idx="7337">
                  <c:v>40849</c:v>
                </c:pt>
                <c:pt idx="7338">
                  <c:v>40850</c:v>
                </c:pt>
                <c:pt idx="7339">
                  <c:v>40851</c:v>
                </c:pt>
                <c:pt idx="7340">
                  <c:v>40852</c:v>
                </c:pt>
                <c:pt idx="7341">
                  <c:v>40853</c:v>
                </c:pt>
                <c:pt idx="7342">
                  <c:v>40854</c:v>
                </c:pt>
                <c:pt idx="7343">
                  <c:v>40855</c:v>
                </c:pt>
                <c:pt idx="7344">
                  <c:v>40856</c:v>
                </c:pt>
                <c:pt idx="7345">
                  <c:v>40857</c:v>
                </c:pt>
                <c:pt idx="7346">
                  <c:v>40858</c:v>
                </c:pt>
                <c:pt idx="7347">
                  <c:v>40859</c:v>
                </c:pt>
                <c:pt idx="7348">
                  <c:v>40860</c:v>
                </c:pt>
                <c:pt idx="7349">
                  <c:v>40861</c:v>
                </c:pt>
                <c:pt idx="7350">
                  <c:v>40862</c:v>
                </c:pt>
                <c:pt idx="7351">
                  <c:v>40863</c:v>
                </c:pt>
                <c:pt idx="7352">
                  <c:v>40864</c:v>
                </c:pt>
                <c:pt idx="7353">
                  <c:v>40865</c:v>
                </c:pt>
                <c:pt idx="7354">
                  <c:v>40866</c:v>
                </c:pt>
                <c:pt idx="7355">
                  <c:v>40867</c:v>
                </c:pt>
                <c:pt idx="7356">
                  <c:v>40868</c:v>
                </c:pt>
                <c:pt idx="7357">
                  <c:v>40869</c:v>
                </c:pt>
                <c:pt idx="7358">
                  <c:v>40870</c:v>
                </c:pt>
                <c:pt idx="7359">
                  <c:v>40871</c:v>
                </c:pt>
                <c:pt idx="7360">
                  <c:v>40872</c:v>
                </c:pt>
                <c:pt idx="7361">
                  <c:v>40873</c:v>
                </c:pt>
                <c:pt idx="7362">
                  <c:v>40874</c:v>
                </c:pt>
                <c:pt idx="7363">
                  <c:v>40875</c:v>
                </c:pt>
                <c:pt idx="7364">
                  <c:v>40876</c:v>
                </c:pt>
                <c:pt idx="7365">
                  <c:v>40877</c:v>
                </c:pt>
                <c:pt idx="7366">
                  <c:v>40878</c:v>
                </c:pt>
                <c:pt idx="7367">
                  <c:v>40879</c:v>
                </c:pt>
                <c:pt idx="7368">
                  <c:v>40880</c:v>
                </c:pt>
                <c:pt idx="7369">
                  <c:v>40881</c:v>
                </c:pt>
                <c:pt idx="7370">
                  <c:v>40882</c:v>
                </c:pt>
                <c:pt idx="7371">
                  <c:v>40883</c:v>
                </c:pt>
                <c:pt idx="7372">
                  <c:v>40884</c:v>
                </c:pt>
                <c:pt idx="7373">
                  <c:v>40885</c:v>
                </c:pt>
                <c:pt idx="7374">
                  <c:v>40886</c:v>
                </c:pt>
                <c:pt idx="7375">
                  <c:v>40887</c:v>
                </c:pt>
                <c:pt idx="7376">
                  <c:v>40888</c:v>
                </c:pt>
                <c:pt idx="7377">
                  <c:v>40889</c:v>
                </c:pt>
                <c:pt idx="7378">
                  <c:v>40890</c:v>
                </c:pt>
                <c:pt idx="7379">
                  <c:v>40891</c:v>
                </c:pt>
                <c:pt idx="7380">
                  <c:v>40892</c:v>
                </c:pt>
                <c:pt idx="7381">
                  <c:v>40893</c:v>
                </c:pt>
                <c:pt idx="7382">
                  <c:v>40894</c:v>
                </c:pt>
                <c:pt idx="7383">
                  <c:v>40895</c:v>
                </c:pt>
                <c:pt idx="7384">
                  <c:v>40896</c:v>
                </c:pt>
                <c:pt idx="7385">
                  <c:v>40897</c:v>
                </c:pt>
                <c:pt idx="7386">
                  <c:v>40898</c:v>
                </c:pt>
                <c:pt idx="7387">
                  <c:v>40899</c:v>
                </c:pt>
                <c:pt idx="7388">
                  <c:v>40900</c:v>
                </c:pt>
                <c:pt idx="7389">
                  <c:v>40901</c:v>
                </c:pt>
                <c:pt idx="7390">
                  <c:v>40902</c:v>
                </c:pt>
                <c:pt idx="7391">
                  <c:v>40903</c:v>
                </c:pt>
                <c:pt idx="7392">
                  <c:v>40904</c:v>
                </c:pt>
                <c:pt idx="7393">
                  <c:v>40905</c:v>
                </c:pt>
                <c:pt idx="7394">
                  <c:v>40906</c:v>
                </c:pt>
                <c:pt idx="7395">
                  <c:v>40907</c:v>
                </c:pt>
                <c:pt idx="7396">
                  <c:v>40908</c:v>
                </c:pt>
                <c:pt idx="7397">
                  <c:v>40909</c:v>
                </c:pt>
                <c:pt idx="7398">
                  <c:v>40910</c:v>
                </c:pt>
                <c:pt idx="7399">
                  <c:v>40911</c:v>
                </c:pt>
                <c:pt idx="7400">
                  <c:v>40912</c:v>
                </c:pt>
                <c:pt idx="7401">
                  <c:v>40913</c:v>
                </c:pt>
                <c:pt idx="7402">
                  <c:v>40914</c:v>
                </c:pt>
                <c:pt idx="7403">
                  <c:v>40915</c:v>
                </c:pt>
                <c:pt idx="7404">
                  <c:v>40916</c:v>
                </c:pt>
                <c:pt idx="7405">
                  <c:v>40917</c:v>
                </c:pt>
                <c:pt idx="7406">
                  <c:v>40918</c:v>
                </c:pt>
                <c:pt idx="7407">
                  <c:v>40919</c:v>
                </c:pt>
                <c:pt idx="7408">
                  <c:v>40920</c:v>
                </c:pt>
                <c:pt idx="7409">
                  <c:v>40921</c:v>
                </c:pt>
                <c:pt idx="7410">
                  <c:v>40922</c:v>
                </c:pt>
                <c:pt idx="7411">
                  <c:v>40923</c:v>
                </c:pt>
                <c:pt idx="7412">
                  <c:v>40924</c:v>
                </c:pt>
                <c:pt idx="7413">
                  <c:v>40925</c:v>
                </c:pt>
                <c:pt idx="7414">
                  <c:v>40926</c:v>
                </c:pt>
                <c:pt idx="7415">
                  <c:v>40927</c:v>
                </c:pt>
                <c:pt idx="7416">
                  <c:v>40928</c:v>
                </c:pt>
                <c:pt idx="7417">
                  <c:v>40929</c:v>
                </c:pt>
                <c:pt idx="7418">
                  <c:v>40930</c:v>
                </c:pt>
                <c:pt idx="7419">
                  <c:v>40931</c:v>
                </c:pt>
                <c:pt idx="7420">
                  <c:v>40932</c:v>
                </c:pt>
                <c:pt idx="7421">
                  <c:v>40933</c:v>
                </c:pt>
                <c:pt idx="7422">
                  <c:v>40934</c:v>
                </c:pt>
                <c:pt idx="7423">
                  <c:v>40935</c:v>
                </c:pt>
                <c:pt idx="7424">
                  <c:v>40936</c:v>
                </c:pt>
                <c:pt idx="7425">
                  <c:v>40937</c:v>
                </c:pt>
                <c:pt idx="7426">
                  <c:v>40938</c:v>
                </c:pt>
                <c:pt idx="7427">
                  <c:v>40939</c:v>
                </c:pt>
                <c:pt idx="7428">
                  <c:v>40940</c:v>
                </c:pt>
                <c:pt idx="7429">
                  <c:v>40941</c:v>
                </c:pt>
                <c:pt idx="7430">
                  <c:v>40942</c:v>
                </c:pt>
                <c:pt idx="7431">
                  <c:v>40943</c:v>
                </c:pt>
                <c:pt idx="7432">
                  <c:v>40944</c:v>
                </c:pt>
                <c:pt idx="7433">
                  <c:v>40945</c:v>
                </c:pt>
                <c:pt idx="7434">
                  <c:v>40946</c:v>
                </c:pt>
                <c:pt idx="7435">
                  <c:v>40947</c:v>
                </c:pt>
                <c:pt idx="7436">
                  <c:v>40948</c:v>
                </c:pt>
                <c:pt idx="7437">
                  <c:v>40949</c:v>
                </c:pt>
                <c:pt idx="7438">
                  <c:v>40950</c:v>
                </c:pt>
                <c:pt idx="7439">
                  <c:v>40951</c:v>
                </c:pt>
                <c:pt idx="7440">
                  <c:v>40952</c:v>
                </c:pt>
                <c:pt idx="7441">
                  <c:v>40953</c:v>
                </c:pt>
                <c:pt idx="7442">
                  <c:v>40954</c:v>
                </c:pt>
                <c:pt idx="7443">
                  <c:v>40955</c:v>
                </c:pt>
                <c:pt idx="7444">
                  <c:v>40956</c:v>
                </c:pt>
                <c:pt idx="7445">
                  <c:v>40957</c:v>
                </c:pt>
                <c:pt idx="7446">
                  <c:v>40958</c:v>
                </c:pt>
                <c:pt idx="7447">
                  <c:v>40959</c:v>
                </c:pt>
                <c:pt idx="7448">
                  <c:v>40960</c:v>
                </c:pt>
                <c:pt idx="7449">
                  <c:v>40961</c:v>
                </c:pt>
                <c:pt idx="7450">
                  <c:v>40962</c:v>
                </c:pt>
                <c:pt idx="7451">
                  <c:v>40963</c:v>
                </c:pt>
                <c:pt idx="7452">
                  <c:v>40964</c:v>
                </c:pt>
                <c:pt idx="7453">
                  <c:v>40965</c:v>
                </c:pt>
                <c:pt idx="7454">
                  <c:v>40966</c:v>
                </c:pt>
                <c:pt idx="7455">
                  <c:v>40967</c:v>
                </c:pt>
                <c:pt idx="7456">
                  <c:v>40968</c:v>
                </c:pt>
                <c:pt idx="7457">
                  <c:v>40969</c:v>
                </c:pt>
                <c:pt idx="7458">
                  <c:v>40970</c:v>
                </c:pt>
                <c:pt idx="7459">
                  <c:v>40971</c:v>
                </c:pt>
                <c:pt idx="7460">
                  <c:v>40972</c:v>
                </c:pt>
                <c:pt idx="7461">
                  <c:v>40973</c:v>
                </c:pt>
                <c:pt idx="7462">
                  <c:v>40974</c:v>
                </c:pt>
                <c:pt idx="7463">
                  <c:v>40975</c:v>
                </c:pt>
                <c:pt idx="7464">
                  <c:v>40976</c:v>
                </c:pt>
                <c:pt idx="7465">
                  <c:v>40977</c:v>
                </c:pt>
                <c:pt idx="7466">
                  <c:v>40978</c:v>
                </c:pt>
                <c:pt idx="7467">
                  <c:v>40979</c:v>
                </c:pt>
                <c:pt idx="7468">
                  <c:v>40980</c:v>
                </c:pt>
                <c:pt idx="7469">
                  <c:v>40981</c:v>
                </c:pt>
                <c:pt idx="7470">
                  <c:v>40982</c:v>
                </c:pt>
                <c:pt idx="7471">
                  <c:v>40983</c:v>
                </c:pt>
                <c:pt idx="7472">
                  <c:v>40984</c:v>
                </c:pt>
                <c:pt idx="7473">
                  <c:v>40985</c:v>
                </c:pt>
                <c:pt idx="7474">
                  <c:v>40986</c:v>
                </c:pt>
                <c:pt idx="7475">
                  <c:v>40987</c:v>
                </c:pt>
                <c:pt idx="7476">
                  <c:v>40988</c:v>
                </c:pt>
                <c:pt idx="7477">
                  <c:v>40989</c:v>
                </c:pt>
                <c:pt idx="7478">
                  <c:v>40990</c:v>
                </c:pt>
                <c:pt idx="7479">
                  <c:v>40991</c:v>
                </c:pt>
                <c:pt idx="7480">
                  <c:v>40992</c:v>
                </c:pt>
                <c:pt idx="7481">
                  <c:v>40993</c:v>
                </c:pt>
                <c:pt idx="7482">
                  <c:v>40994</c:v>
                </c:pt>
                <c:pt idx="7483">
                  <c:v>40995</c:v>
                </c:pt>
                <c:pt idx="7484">
                  <c:v>40996</c:v>
                </c:pt>
                <c:pt idx="7485">
                  <c:v>40997</c:v>
                </c:pt>
                <c:pt idx="7486">
                  <c:v>40998</c:v>
                </c:pt>
                <c:pt idx="7487">
                  <c:v>40999</c:v>
                </c:pt>
                <c:pt idx="7488">
                  <c:v>41000</c:v>
                </c:pt>
                <c:pt idx="7489">
                  <c:v>41001</c:v>
                </c:pt>
                <c:pt idx="7490">
                  <c:v>41002</c:v>
                </c:pt>
                <c:pt idx="7491">
                  <c:v>41003</c:v>
                </c:pt>
                <c:pt idx="7492">
                  <c:v>41004</c:v>
                </c:pt>
                <c:pt idx="7493">
                  <c:v>41005</c:v>
                </c:pt>
                <c:pt idx="7494">
                  <c:v>41006</c:v>
                </c:pt>
                <c:pt idx="7495">
                  <c:v>41007</c:v>
                </c:pt>
                <c:pt idx="7496">
                  <c:v>41008</c:v>
                </c:pt>
                <c:pt idx="7497">
                  <c:v>41009</c:v>
                </c:pt>
                <c:pt idx="7498">
                  <c:v>41010</c:v>
                </c:pt>
                <c:pt idx="7499">
                  <c:v>41011</c:v>
                </c:pt>
                <c:pt idx="7500">
                  <c:v>41012</c:v>
                </c:pt>
                <c:pt idx="7501">
                  <c:v>41013</c:v>
                </c:pt>
                <c:pt idx="7502">
                  <c:v>41014</c:v>
                </c:pt>
                <c:pt idx="7503">
                  <c:v>41015</c:v>
                </c:pt>
                <c:pt idx="7504">
                  <c:v>41016</c:v>
                </c:pt>
                <c:pt idx="7505">
                  <c:v>41017</c:v>
                </c:pt>
                <c:pt idx="7506">
                  <c:v>41018</c:v>
                </c:pt>
                <c:pt idx="7507">
                  <c:v>41019</c:v>
                </c:pt>
                <c:pt idx="7508">
                  <c:v>41020</c:v>
                </c:pt>
                <c:pt idx="7509">
                  <c:v>41021</c:v>
                </c:pt>
                <c:pt idx="7510">
                  <c:v>41022</c:v>
                </c:pt>
                <c:pt idx="7511">
                  <c:v>41023</c:v>
                </c:pt>
                <c:pt idx="7512">
                  <c:v>41024</c:v>
                </c:pt>
                <c:pt idx="7513">
                  <c:v>41025</c:v>
                </c:pt>
                <c:pt idx="7514">
                  <c:v>41026</c:v>
                </c:pt>
                <c:pt idx="7515">
                  <c:v>41027</c:v>
                </c:pt>
                <c:pt idx="7516">
                  <c:v>41028</c:v>
                </c:pt>
                <c:pt idx="7517">
                  <c:v>41029</c:v>
                </c:pt>
                <c:pt idx="7518">
                  <c:v>41030</c:v>
                </c:pt>
                <c:pt idx="7519">
                  <c:v>41031</c:v>
                </c:pt>
                <c:pt idx="7520">
                  <c:v>41032</c:v>
                </c:pt>
                <c:pt idx="7521">
                  <c:v>41033</c:v>
                </c:pt>
                <c:pt idx="7522">
                  <c:v>41034</c:v>
                </c:pt>
                <c:pt idx="7523">
                  <c:v>41035</c:v>
                </c:pt>
                <c:pt idx="7524">
                  <c:v>41036</c:v>
                </c:pt>
                <c:pt idx="7525">
                  <c:v>41037</c:v>
                </c:pt>
                <c:pt idx="7526">
                  <c:v>41038</c:v>
                </c:pt>
                <c:pt idx="7527">
                  <c:v>41039</c:v>
                </c:pt>
                <c:pt idx="7528">
                  <c:v>41040</c:v>
                </c:pt>
                <c:pt idx="7529">
                  <c:v>41041</c:v>
                </c:pt>
                <c:pt idx="7530">
                  <c:v>41042</c:v>
                </c:pt>
                <c:pt idx="7531">
                  <c:v>41043</c:v>
                </c:pt>
                <c:pt idx="7532">
                  <c:v>41044</c:v>
                </c:pt>
                <c:pt idx="7533">
                  <c:v>41045</c:v>
                </c:pt>
                <c:pt idx="7534">
                  <c:v>41046</c:v>
                </c:pt>
                <c:pt idx="7535">
                  <c:v>41047</c:v>
                </c:pt>
                <c:pt idx="7536">
                  <c:v>41048</c:v>
                </c:pt>
                <c:pt idx="7537">
                  <c:v>41049</c:v>
                </c:pt>
                <c:pt idx="7538">
                  <c:v>41050</c:v>
                </c:pt>
                <c:pt idx="7539">
                  <c:v>41051</c:v>
                </c:pt>
                <c:pt idx="7540">
                  <c:v>41052</c:v>
                </c:pt>
                <c:pt idx="7541">
                  <c:v>41053</c:v>
                </c:pt>
                <c:pt idx="7542">
                  <c:v>41054</c:v>
                </c:pt>
                <c:pt idx="7543">
                  <c:v>41055</c:v>
                </c:pt>
                <c:pt idx="7544">
                  <c:v>41056</c:v>
                </c:pt>
                <c:pt idx="7545">
                  <c:v>41057</c:v>
                </c:pt>
                <c:pt idx="7546">
                  <c:v>41058</c:v>
                </c:pt>
                <c:pt idx="7547">
                  <c:v>41059</c:v>
                </c:pt>
                <c:pt idx="7548">
                  <c:v>41060</c:v>
                </c:pt>
                <c:pt idx="7549">
                  <c:v>41061</c:v>
                </c:pt>
                <c:pt idx="7550">
                  <c:v>41062</c:v>
                </c:pt>
                <c:pt idx="7551">
                  <c:v>41063</c:v>
                </c:pt>
                <c:pt idx="7552">
                  <c:v>41064</c:v>
                </c:pt>
                <c:pt idx="7553">
                  <c:v>41065</c:v>
                </c:pt>
                <c:pt idx="7554">
                  <c:v>41066</c:v>
                </c:pt>
                <c:pt idx="7555">
                  <c:v>41067</c:v>
                </c:pt>
                <c:pt idx="7556">
                  <c:v>41068</c:v>
                </c:pt>
                <c:pt idx="7557">
                  <c:v>41069</c:v>
                </c:pt>
                <c:pt idx="7558">
                  <c:v>41070</c:v>
                </c:pt>
                <c:pt idx="7559">
                  <c:v>41071</c:v>
                </c:pt>
                <c:pt idx="7560">
                  <c:v>41072</c:v>
                </c:pt>
                <c:pt idx="7561">
                  <c:v>41073</c:v>
                </c:pt>
                <c:pt idx="7562">
                  <c:v>41074</c:v>
                </c:pt>
                <c:pt idx="7563">
                  <c:v>41075</c:v>
                </c:pt>
                <c:pt idx="7564">
                  <c:v>41076</c:v>
                </c:pt>
                <c:pt idx="7565">
                  <c:v>41077</c:v>
                </c:pt>
                <c:pt idx="7566">
                  <c:v>41078</c:v>
                </c:pt>
                <c:pt idx="7567">
                  <c:v>41079</c:v>
                </c:pt>
                <c:pt idx="7568">
                  <c:v>41080</c:v>
                </c:pt>
                <c:pt idx="7569">
                  <c:v>41081</c:v>
                </c:pt>
                <c:pt idx="7570">
                  <c:v>41082</c:v>
                </c:pt>
                <c:pt idx="7571">
                  <c:v>41083</c:v>
                </c:pt>
                <c:pt idx="7572">
                  <c:v>41084</c:v>
                </c:pt>
                <c:pt idx="7573">
                  <c:v>41085</c:v>
                </c:pt>
                <c:pt idx="7574">
                  <c:v>41086</c:v>
                </c:pt>
                <c:pt idx="7575">
                  <c:v>41087</c:v>
                </c:pt>
                <c:pt idx="7576">
                  <c:v>41088</c:v>
                </c:pt>
                <c:pt idx="7577">
                  <c:v>41089</c:v>
                </c:pt>
                <c:pt idx="7578">
                  <c:v>41090</c:v>
                </c:pt>
                <c:pt idx="7579">
                  <c:v>41091</c:v>
                </c:pt>
                <c:pt idx="7580">
                  <c:v>41092</c:v>
                </c:pt>
                <c:pt idx="7581">
                  <c:v>41093</c:v>
                </c:pt>
                <c:pt idx="7582">
                  <c:v>41094</c:v>
                </c:pt>
                <c:pt idx="7583">
                  <c:v>41095</c:v>
                </c:pt>
                <c:pt idx="7584">
                  <c:v>41096</c:v>
                </c:pt>
                <c:pt idx="7585">
                  <c:v>41097</c:v>
                </c:pt>
                <c:pt idx="7586">
                  <c:v>41098</c:v>
                </c:pt>
                <c:pt idx="7587">
                  <c:v>41099</c:v>
                </c:pt>
                <c:pt idx="7588">
                  <c:v>41100</c:v>
                </c:pt>
                <c:pt idx="7589">
                  <c:v>41101</c:v>
                </c:pt>
                <c:pt idx="7590">
                  <c:v>41102</c:v>
                </c:pt>
                <c:pt idx="7591">
                  <c:v>41103</c:v>
                </c:pt>
                <c:pt idx="7592">
                  <c:v>41104</c:v>
                </c:pt>
                <c:pt idx="7593">
                  <c:v>41105</c:v>
                </c:pt>
                <c:pt idx="7594">
                  <c:v>41106</c:v>
                </c:pt>
                <c:pt idx="7595">
                  <c:v>41107</c:v>
                </c:pt>
                <c:pt idx="7596">
                  <c:v>41108</c:v>
                </c:pt>
                <c:pt idx="7597">
                  <c:v>41109</c:v>
                </c:pt>
                <c:pt idx="7598">
                  <c:v>41110</c:v>
                </c:pt>
                <c:pt idx="7599">
                  <c:v>41111</c:v>
                </c:pt>
                <c:pt idx="7600">
                  <c:v>41112</c:v>
                </c:pt>
                <c:pt idx="7601">
                  <c:v>41113</c:v>
                </c:pt>
                <c:pt idx="7602">
                  <c:v>41114</c:v>
                </c:pt>
                <c:pt idx="7603">
                  <c:v>41115</c:v>
                </c:pt>
                <c:pt idx="7604">
                  <c:v>41116</c:v>
                </c:pt>
                <c:pt idx="7605">
                  <c:v>41117</c:v>
                </c:pt>
                <c:pt idx="7606">
                  <c:v>41118</c:v>
                </c:pt>
                <c:pt idx="7607">
                  <c:v>41119</c:v>
                </c:pt>
                <c:pt idx="7608">
                  <c:v>41120</c:v>
                </c:pt>
                <c:pt idx="7609">
                  <c:v>41121</c:v>
                </c:pt>
                <c:pt idx="7610">
                  <c:v>41122</c:v>
                </c:pt>
                <c:pt idx="7611">
                  <c:v>41123</c:v>
                </c:pt>
                <c:pt idx="7612">
                  <c:v>41124</c:v>
                </c:pt>
                <c:pt idx="7613">
                  <c:v>41125</c:v>
                </c:pt>
                <c:pt idx="7614">
                  <c:v>41126</c:v>
                </c:pt>
                <c:pt idx="7615">
                  <c:v>41127</c:v>
                </c:pt>
                <c:pt idx="7616">
                  <c:v>41128</c:v>
                </c:pt>
                <c:pt idx="7617">
                  <c:v>41129</c:v>
                </c:pt>
                <c:pt idx="7618">
                  <c:v>41130</c:v>
                </c:pt>
                <c:pt idx="7619">
                  <c:v>41131</c:v>
                </c:pt>
                <c:pt idx="7620">
                  <c:v>41132</c:v>
                </c:pt>
                <c:pt idx="7621">
                  <c:v>41133</c:v>
                </c:pt>
                <c:pt idx="7622">
                  <c:v>41134</c:v>
                </c:pt>
                <c:pt idx="7623">
                  <c:v>41135</c:v>
                </c:pt>
                <c:pt idx="7624">
                  <c:v>41136</c:v>
                </c:pt>
                <c:pt idx="7625">
                  <c:v>41137</c:v>
                </c:pt>
                <c:pt idx="7626">
                  <c:v>41138</c:v>
                </c:pt>
                <c:pt idx="7627">
                  <c:v>41139</c:v>
                </c:pt>
                <c:pt idx="7628">
                  <c:v>41140</c:v>
                </c:pt>
                <c:pt idx="7629">
                  <c:v>41141</c:v>
                </c:pt>
                <c:pt idx="7630">
                  <c:v>41142</c:v>
                </c:pt>
                <c:pt idx="7631">
                  <c:v>41143</c:v>
                </c:pt>
                <c:pt idx="7632">
                  <c:v>41144</c:v>
                </c:pt>
                <c:pt idx="7633">
                  <c:v>41145</c:v>
                </c:pt>
                <c:pt idx="7634">
                  <c:v>41146</c:v>
                </c:pt>
                <c:pt idx="7635">
                  <c:v>41147</c:v>
                </c:pt>
                <c:pt idx="7636">
                  <c:v>41148</c:v>
                </c:pt>
                <c:pt idx="7637">
                  <c:v>41149</c:v>
                </c:pt>
                <c:pt idx="7638">
                  <c:v>41150</c:v>
                </c:pt>
                <c:pt idx="7639">
                  <c:v>41151</c:v>
                </c:pt>
                <c:pt idx="7640">
                  <c:v>41152</c:v>
                </c:pt>
                <c:pt idx="7641">
                  <c:v>41153</c:v>
                </c:pt>
                <c:pt idx="7642">
                  <c:v>41154</c:v>
                </c:pt>
                <c:pt idx="7643">
                  <c:v>41155</c:v>
                </c:pt>
                <c:pt idx="7644">
                  <c:v>41156</c:v>
                </c:pt>
                <c:pt idx="7645">
                  <c:v>41157</c:v>
                </c:pt>
                <c:pt idx="7646">
                  <c:v>41158</c:v>
                </c:pt>
                <c:pt idx="7647">
                  <c:v>41159</c:v>
                </c:pt>
                <c:pt idx="7648">
                  <c:v>41160</c:v>
                </c:pt>
                <c:pt idx="7649">
                  <c:v>41161</c:v>
                </c:pt>
                <c:pt idx="7650">
                  <c:v>41162</c:v>
                </c:pt>
                <c:pt idx="7651">
                  <c:v>41163</c:v>
                </c:pt>
                <c:pt idx="7652">
                  <c:v>41164</c:v>
                </c:pt>
                <c:pt idx="7653">
                  <c:v>41165</c:v>
                </c:pt>
                <c:pt idx="7654">
                  <c:v>41166</c:v>
                </c:pt>
                <c:pt idx="7655">
                  <c:v>41167</c:v>
                </c:pt>
                <c:pt idx="7656">
                  <c:v>41168</c:v>
                </c:pt>
                <c:pt idx="7657">
                  <c:v>41169</c:v>
                </c:pt>
                <c:pt idx="7658">
                  <c:v>41170</c:v>
                </c:pt>
                <c:pt idx="7659">
                  <c:v>41171</c:v>
                </c:pt>
                <c:pt idx="7660">
                  <c:v>41172</c:v>
                </c:pt>
                <c:pt idx="7661">
                  <c:v>41173</c:v>
                </c:pt>
                <c:pt idx="7662">
                  <c:v>41174</c:v>
                </c:pt>
                <c:pt idx="7663">
                  <c:v>41175</c:v>
                </c:pt>
                <c:pt idx="7664">
                  <c:v>41176</c:v>
                </c:pt>
                <c:pt idx="7665">
                  <c:v>41177</c:v>
                </c:pt>
                <c:pt idx="7666">
                  <c:v>41178</c:v>
                </c:pt>
                <c:pt idx="7667">
                  <c:v>41179</c:v>
                </c:pt>
                <c:pt idx="7668">
                  <c:v>41180</c:v>
                </c:pt>
                <c:pt idx="7669">
                  <c:v>41181</c:v>
                </c:pt>
                <c:pt idx="7670">
                  <c:v>41182</c:v>
                </c:pt>
                <c:pt idx="7671">
                  <c:v>41183</c:v>
                </c:pt>
                <c:pt idx="7672">
                  <c:v>41184</c:v>
                </c:pt>
                <c:pt idx="7673">
                  <c:v>41185</c:v>
                </c:pt>
                <c:pt idx="7674">
                  <c:v>41186</c:v>
                </c:pt>
                <c:pt idx="7675">
                  <c:v>41187</c:v>
                </c:pt>
                <c:pt idx="7676">
                  <c:v>41188</c:v>
                </c:pt>
                <c:pt idx="7677">
                  <c:v>41189</c:v>
                </c:pt>
                <c:pt idx="7678">
                  <c:v>41190</c:v>
                </c:pt>
                <c:pt idx="7679">
                  <c:v>41191</c:v>
                </c:pt>
                <c:pt idx="7680">
                  <c:v>41192</c:v>
                </c:pt>
                <c:pt idx="7681">
                  <c:v>41193</c:v>
                </c:pt>
                <c:pt idx="7682">
                  <c:v>41194</c:v>
                </c:pt>
                <c:pt idx="7683">
                  <c:v>41195</c:v>
                </c:pt>
                <c:pt idx="7684">
                  <c:v>41196</c:v>
                </c:pt>
                <c:pt idx="7685">
                  <c:v>41197</c:v>
                </c:pt>
                <c:pt idx="7686">
                  <c:v>41198</c:v>
                </c:pt>
                <c:pt idx="7687">
                  <c:v>41199</c:v>
                </c:pt>
                <c:pt idx="7688">
                  <c:v>41200</c:v>
                </c:pt>
                <c:pt idx="7689">
                  <c:v>41201</c:v>
                </c:pt>
                <c:pt idx="7690">
                  <c:v>41202</c:v>
                </c:pt>
                <c:pt idx="7691">
                  <c:v>41203</c:v>
                </c:pt>
                <c:pt idx="7692">
                  <c:v>41204</c:v>
                </c:pt>
                <c:pt idx="7693">
                  <c:v>41205</c:v>
                </c:pt>
                <c:pt idx="7694">
                  <c:v>41206</c:v>
                </c:pt>
                <c:pt idx="7695">
                  <c:v>41207</c:v>
                </c:pt>
                <c:pt idx="7696">
                  <c:v>41208</c:v>
                </c:pt>
                <c:pt idx="7697">
                  <c:v>41209</c:v>
                </c:pt>
                <c:pt idx="7698">
                  <c:v>41210</c:v>
                </c:pt>
                <c:pt idx="7699">
                  <c:v>41211</c:v>
                </c:pt>
                <c:pt idx="7700">
                  <c:v>41212</c:v>
                </c:pt>
                <c:pt idx="7701">
                  <c:v>41213</c:v>
                </c:pt>
                <c:pt idx="7702">
                  <c:v>41214</c:v>
                </c:pt>
                <c:pt idx="7703">
                  <c:v>41215</c:v>
                </c:pt>
                <c:pt idx="7704">
                  <c:v>41216</c:v>
                </c:pt>
                <c:pt idx="7705">
                  <c:v>41217</c:v>
                </c:pt>
                <c:pt idx="7706">
                  <c:v>41218</c:v>
                </c:pt>
                <c:pt idx="7707">
                  <c:v>41219</c:v>
                </c:pt>
                <c:pt idx="7708">
                  <c:v>41220</c:v>
                </c:pt>
                <c:pt idx="7709">
                  <c:v>41221</c:v>
                </c:pt>
                <c:pt idx="7710">
                  <c:v>41222</c:v>
                </c:pt>
                <c:pt idx="7711">
                  <c:v>41223</c:v>
                </c:pt>
                <c:pt idx="7712">
                  <c:v>41224</c:v>
                </c:pt>
                <c:pt idx="7713">
                  <c:v>41225</c:v>
                </c:pt>
                <c:pt idx="7714">
                  <c:v>41226</c:v>
                </c:pt>
                <c:pt idx="7715">
                  <c:v>41227</c:v>
                </c:pt>
                <c:pt idx="7716">
                  <c:v>41228</c:v>
                </c:pt>
                <c:pt idx="7717">
                  <c:v>41229</c:v>
                </c:pt>
                <c:pt idx="7718">
                  <c:v>41230</c:v>
                </c:pt>
                <c:pt idx="7719">
                  <c:v>41231</c:v>
                </c:pt>
                <c:pt idx="7720">
                  <c:v>41232</c:v>
                </c:pt>
                <c:pt idx="7721">
                  <c:v>41233</c:v>
                </c:pt>
                <c:pt idx="7722">
                  <c:v>41234</c:v>
                </c:pt>
                <c:pt idx="7723">
                  <c:v>41235</c:v>
                </c:pt>
                <c:pt idx="7724">
                  <c:v>41236</c:v>
                </c:pt>
                <c:pt idx="7725">
                  <c:v>41237</c:v>
                </c:pt>
                <c:pt idx="7726">
                  <c:v>41238</c:v>
                </c:pt>
                <c:pt idx="7727">
                  <c:v>41239</c:v>
                </c:pt>
                <c:pt idx="7728">
                  <c:v>41240</c:v>
                </c:pt>
                <c:pt idx="7729">
                  <c:v>41241</c:v>
                </c:pt>
                <c:pt idx="7730">
                  <c:v>41242</c:v>
                </c:pt>
                <c:pt idx="7731">
                  <c:v>41243</c:v>
                </c:pt>
                <c:pt idx="7732">
                  <c:v>41244</c:v>
                </c:pt>
                <c:pt idx="7733">
                  <c:v>41245</c:v>
                </c:pt>
                <c:pt idx="7734">
                  <c:v>41246</c:v>
                </c:pt>
                <c:pt idx="7735">
                  <c:v>41247</c:v>
                </c:pt>
                <c:pt idx="7736">
                  <c:v>41248</c:v>
                </c:pt>
                <c:pt idx="7737">
                  <c:v>41249</c:v>
                </c:pt>
                <c:pt idx="7738">
                  <c:v>41250</c:v>
                </c:pt>
                <c:pt idx="7739">
                  <c:v>41251</c:v>
                </c:pt>
                <c:pt idx="7740">
                  <c:v>41252</c:v>
                </c:pt>
                <c:pt idx="7741">
                  <c:v>41253</c:v>
                </c:pt>
                <c:pt idx="7742">
                  <c:v>41254</c:v>
                </c:pt>
                <c:pt idx="7743">
                  <c:v>41255</c:v>
                </c:pt>
                <c:pt idx="7744">
                  <c:v>41256</c:v>
                </c:pt>
                <c:pt idx="7745">
                  <c:v>41257</c:v>
                </c:pt>
                <c:pt idx="7746">
                  <c:v>41258</c:v>
                </c:pt>
                <c:pt idx="7747">
                  <c:v>41259</c:v>
                </c:pt>
                <c:pt idx="7748">
                  <c:v>41260</c:v>
                </c:pt>
                <c:pt idx="7749">
                  <c:v>41261</c:v>
                </c:pt>
                <c:pt idx="7750">
                  <c:v>41262</c:v>
                </c:pt>
                <c:pt idx="7751">
                  <c:v>41263</c:v>
                </c:pt>
                <c:pt idx="7752">
                  <c:v>41264</c:v>
                </c:pt>
                <c:pt idx="7753">
                  <c:v>41265</c:v>
                </c:pt>
                <c:pt idx="7754">
                  <c:v>41266</c:v>
                </c:pt>
                <c:pt idx="7755">
                  <c:v>41267</c:v>
                </c:pt>
                <c:pt idx="7756">
                  <c:v>41268</c:v>
                </c:pt>
                <c:pt idx="7757">
                  <c:v>41269</c:v>
                </c:pt>
                <c:pt idx="7758">
                  <c:v>41270</c:v>
                </c:pt>
                <c:pt idx="7759">
                  <c:v>41271</c:v>
                </c:pt>
                <c:pt idx="7760">
                  <c:v>41272</c:v>
                </c:pt>
                <c:pt idx="7761">
                  <c:v>41273</c:v>
                </c:pt>
                <c:pt idx="7762">
                  <c:v>41274</c:v>
                </c:pt>
              </c:numCache>
            </c:numRef>
          </c:xVal>
          <c:yVal>
            <c:numRef>
              <c:f>'subbasin 8 (ALP)'!$C$2:$C$8767</c:f>
              <c:numCache>
                <c:formatCode>General</c:formatCode>
                <c:ptCount val="8766"/>
                <c:pt idx="3654">
                  <c:v>3.2179106580905592</c:v>
                </c:pt>
                <c:pt idx="3655">
                  <c:v>2.8563119184888204</c:v>
                </c:pt>
                <c:pt idx="3656">
                  <c:v>3.0883417143042915</c:v>
                </c:pt>
                <c:pt idx="3657">
                  <c:v>3.5147136326305053</c:v>
                </c:pt>
                <c:pt idx="3658">
                  <c:v>4.2008574692828766</c:v>
                </c:pt>
                <c:pt idx="3659">
                  <c:v>4.3100015075989679</c:v>
                </c:pt>
                <c:pt idx="3660">
                  <c:v>4.135758301145759</c:v>
                </c:pt>
                <c:pt idx="3661">
                  <c:v>3.9548034234043392</c:v>
                </c:pt>
                <c:pt idx="3662">
                  <c:v>3.1286027175813635</c:v>
                </c:pt>
                <c:pt idx="3663">
                  <c:v>3.9009319840294996</c:v>
                </c:pt>
                <c:pt idx="3664">
                  <c:v>3.7378531839287219</c:v>
                </c:pt>
                <c:pt idx="3665">
                  <c:v>3.9436310513347865</c:v>
                </c:pt>
                <c:pt idx="3666">
                  <c:v>3.784285147629268</c:v>
                </c:pt>
                <c:pt idx="3667">
                  <c:v>3.9871378322775328</c:v>
                </c:pt>
                <c:pt idx="3668">
                  <c:v>3.2972700732657692</c:v>
                </c:pt>
                <c:pt idx="3669">
                  <c:v>3.3333795262528612</c:v>
                </c:pt>
                <c:pt idx="3670">
                  <c:v>4.0701758458898638</c:v>
                </c:pt>
                <c:pt idx="3671">
                  <c:v>3.7508175398652281</c:v>
                </c:pt>
                <c:pt idx="3672">
                  <c:v>3.7844618050529579</c:v>
                </c:pt>
                <c:pt idx="3673">
                  <c:v>3.6455020873821691</c:v>
                </c:pt>
                <c:pt idx="3674">
                  <c:v>3.8468217748034603</c:v>
                </c:pt>
                <c:pt idx="3675">
                  <c:v>4.0572139603340087</c:v>
                </c:pt>
                <c:pt idx="3676">
                  <c:v>4.402155377021721</c:v>
                </c:pt>
                <c:pt idx="3677">
                  <c:v>3.8584966928775244</c:v>
                </c:pt>
                <c:pt idx="3678">
                  <c:v>4.1414936175056987</c:v>
                </c:pt>
                <c:pt idx="3679">
                  <c:v>4.3235566374200038</c:v>
                </c:pt>
                <c:pt idx="3680">
                  <c:v>4.014524018312386</c:v>
                </c:pt>
                <c:pt idx="3681">
                  <c:v>3.8738684599559288</c:v>
                </c:pt>
                <c:pt idx="3682">
                  <c:v>5.8176622587963465</c:v>
                </c:pt>
                <c:pt idx="3683">
                  <c:v>12.422558502809517</c:v>
                </c:pt>
                <c:pt idx="3684">
                  <c:v>7.0616059322745803</c:v>
                </c:pt>
                <c:pt idx="3685">
                  <c:v>5.9320739937820273</c:v>
                </c:pt>
                <c:pt idx="3686">
                  <c:v>5.4521367616166936</c:v>
                </c:pt>
                <c:pt idx="3687">
                  <c:v>5.9393627762372851</c:v>
                </c:pt>
                <c:pt idx="3688">
                  <c:v>5.9464397109486518</c:v>
                </c:pt>
                <c:pt idx="3689">
                  <c:v>4.2236134946643142</c:v>
                </c:pt>
                <c:pt idx="3690">
                  <c:v>7.228285186118792</c:v>
                </c:pt>
                <c:pt idx="3691">
                  <c:v>6.069980925972601</c:v>
                </c:pt>
                <c:pt idx="3692">
                  <c:v>5.5191194689522023</c:v>
                </c:pt>
                <c:pt idx="3693">
                  <c:v>5.7944110242836926</c:v>
                </c:pt>
                <c:pt idx="3694">
                  <c:v>17.057959952945126</c:v>
                </c:pt>
                <c:pt idx="3695">
                  <c:v>17.716865977648936</c:v>
                </c:pt>
                <c:pt idx="3696">
                  <c:v>52.091957583396322</c:v>
                </c:pt>
                <c:pt idx="3697">
                  <c:v>21.64464868498445</c:v>
                </c:pt>
                <c:pt idx="3698">
                  <c:v>14.041849945382729</c:v>
                </c:pt>
                <c:pt idx="3699">
                  <c:v>14.523224384505532</c:v>
                </c:pt>
                <c:pt idx="3700">
                  <c:v>12.602411225947394</c:v>
                </c:pt>
                <c:pt idx="3701">
                  <c:v>11.456168523653462</c:v>
                </c:pt>
                <c:pt idx="3702">
                  <c:v>11.765701167969072</c:v>
                </c:pt>
                <c:pt idx="3703">
                  <c:v>10.653115536509549</c:v>
                </c:pt>
                <c:pt idx="3704">
                  <c:v>10.545305100411753</c:v>
                </c:pt>
                <c:pt idx="3705">
                  <c:v>10.640487706915359</c:v>
                </c:pt>
                <c:pt idx="3706">
                  <c:v>10.449731871271313</c:v>
                </c:pt>
                <c:pt idx="3707">
                  <c:v>64.447586925468414</c:v>
                </c:pt>
                <c:pt idx="3708">
                  <c:v>59.278955718006969</c:v>
                </c:pt>
                <c:pt idx="3709">
                  <c:v>60.144225191160352</c:v>
                </c:pt>
                <c:pt idx="3710">
                  <c:v>31.854950676413775</c:v>
                </c:pt>
                <c:pt idx="3711">
                  <c:v>28.811831946895254</c:v>
                </c:pt>
                <c:pt idx="3712">
                  <c:v>50.639714981934205</c:v>
                </c:pt>
                <c:pt idx="3713">
                  <c:v>61.770296277623792</c:v>
                </c:pt>
                <c:pt idx="3714">
                  <c:v>41.972630963513446</c:v>
                </c:pt>
                <c:pt idx="3715">
                  <c:v>476.7256327280711</c:v>
                </c:pt>
                <c:pt idx="3716">
                  <c:v>294.52289615131292</c:v>
                </c:pt>
                <c:pt idx="3717">
                  <c:v>150.64305092822235</c:v>
                </c:pt>
                <c:pt idx="3718">
                  <c:v>101.79786262471843</c:v>
                </c:pt>
                <c:pt idx="3719">
                  <c:v>79.359583824617644</c:v>
                </c:pt>
                <c:pt idx="3720">
                  <c:v>65.361105881587534</c:v>
                </c:pt>
                <c:pt idx="3721">
                  <c:v>55.870827585646133</c:v>
                </c:pt>
                <c:pt idx="3722">
                  <c:v>54.878479211559949</c:v>
                </c:pt>
                <c:pt idx="3723">
                  <c:v>48.87731309106578</c:v>
                </c:pt>
                <c:pt idx="3724">
                  <c:v>42.375306536994756</c:v>
                </c:pt>
                <c:pt idx="3725">
                  <c:v>41.130105629507959</c:v>
                </c:pt>
                <c:pt idx="3726">
                  <c:v>36.37553845027923</c:v>
                </c:pt>
                <c:pt idx="3727">
                  <c:v>46.89226443969207</c:v>
                </c:pt>
                <c:pt idx="3728">
                  <c:v>39.122513998552577</c:v>
                </c:pt>
                <c:pt idx="3729">
                  <c:v>36.627602982671505</c:v>
                </c:pt>
                <c:pt idx="3730">
                  <c:v>36.878041097115684</c:v>
                </c:pt>
                <c:pt idx="3731">
                  <c:v>38.382170161900234</c:v>
                </c:pt>
                <c:pt idx="3732">
                  <c:v>35.626762549094607</c:v>
                </c:pt>
                <c:pt idx="3733">
                  <c:v>60.143542987713147</c:v>
                </c:pt>
                <c:pt idx="3734">
                  <c:v>179.56488505980792</c:v>
                </c:pt>
                <c:pt idx="3735">
                  <c:v>129.02596748985582</c:v>
                </c:pt>
                <c:pt idx="3736">
                  <c:v>111.35558785789208</c:v>
                </c:pt>
                <c:pt idx="3737">
                  <c:v>94.117522821340671</c:v>
                </c:pt>
                <c:pt idx="3738">
                  <c:v>83.371361994519205</c:v>
                </c:pt>
                <c:pt idx="3739">
                  <c:v>74.119636761345717</c:v>
                </c:pt>
                <c:pt idx="3740">
                  <c:v>67.623932702863058</c:v>
                </c:pt>
                <c:pt idx="3741">
                  <c:v>64.62613335827028</c:v>
                </c:pt>
                <c:pt idx="3742">
                  <c:v>288.15831435146413</c:v>
                </c:pt>
                <c:pt idx="3743">
                  <c:v>236.46595387755428</c:v>
                </c:pt>
                <c:pt idx="3744">
                  <c:v>192.49176380949285</c:v>
                </c:pt>
                <c:pt idx="3745">
                  <c:v>164.03642160729248</c:v>
                </c:pt>
                <c:pt idx="3746">
                  <c:v>229.78222952259364</c:v>
                </c:pt>
                <c:pt idx="3747">
                  <c:v>282.75633287525312</c:v>
                </c:pt>
                <c:pt idx="3748">
                  <c:v>203.19906289794028</c:v>
                </c:pt>
                <c:pt idx="3749">
                  <c:v>166.49609844117194</c:v>
                </c:pt>
                <c:pt idx="3750">
                  <c:v>141.78249521455226</c:v>
                </c:pt>
                <c:pt idx="3751">
                  <c:v>121.52639085357433</c:v>
                </c:pt>
                <c:pt idx="3752">
                  <c:v>107.78213423648319</c:v>
                </c:pt>
                <c:pt idx="3753">
                  <c:v>98.553065418736836</c:v>
                </c:pt>
                <c:pt idx="3754">
                  <c:v>90.29682493474391</c:v>
                </c:pt>
                <c:pt idx="3755">
                  <c:v>82.558167510998061</c:v>
                </c:pt>
                <c:pt idx="3756">
                  <c:v>77.306309179765236</c:v>
                </c:pt>
                <c:pt idx="3757">
                  <c:v>72.560159948608359</c:v>
                </c:pt>
                <c:pt idx="3758">
                  <c:v>68.811800483017137</c:v>
                </c:pt>
                <c:pt idx="3759">
                  <c:v>65.56020280215003</c:v>
                </c:pt>
                <c:pt idx="3760">
                  <c:v>62.811406230433278</c:v>
                </c:pt>
                <c:pt idx="3761">
                  <c:v>60.065052814753976</c:v>
                </c:pt>
                <c:pt idx="3762">
                  <c:v>57.813027102628979</c:v>
                </c:pt>
                <c:pt idx="3763">
                  <c:v>54.559827707620059</c:v>
                </c:pt>
                <c:pt idx="3764">
                  <c:v>52.813210616619394</c:v>
                </c:pt>
                <c:pt idx="3765">
                  <c:v>52.065052814753976</c:v>
                </c:pt>
                <c:pt idx="3766">
                  <c:v>50.065052814753976</c:v>
                </c:pt>
                <c:pt idx="3767">
                  <c:v>47.813117851305563</c:v>
                </c:pt>
                <c:pt idx="3768">
                  <c:v>46.065052814753976</c:v>
                </c:pt>
                <c:pt idx="3769">
                  <c:v>44.81271654049133</c:v>
                </c:pt>
                <c:pt idx="3770">
                  <c:v>45.065052814753976</c:v>
                </c:pt>
                <c:pt idx="3771">
                  <c:v>48.065052814753976</c:v>
                </c:pt>
                <c:pt idx="3772">
                  <c:v>48.065052814753976</c:v>
                </c:pt>
                <c:pt idx="3773">
                  <c:v>45.065052814753976</c:v>
                </c:pt>
                <c:pt idx="3774">
                  <c:v>42.057469250347602</c:v>
                </c:pt>
                <c:pt idx="3775">
                  <c:v>41.569471771144173</c:v>
                </c:pt>
                <c:pt idx="3776">
                  <c:v>41.18005689797976</c:v>
                </c:pt>
                <c:pt idx="3777">
                  <c:v>39.92843048003175</c:v>
                </c:pt>
                <c:pt idx="3778">
                  <c:v>38.927264359537581</c:v>
                </c:pt>
                <c:pt idx="3779">
                  <c:v>37.928927076956327</c:v>
                </c:pt>
                <c:pt idx="3780">
                  <c:v>37.18005689797976</c:v>
                </c:pt>
                <c:pt idx="3781">
                  <c:v>37.18005689797976</c:v>
                </c:pt>
                <c:pt idx="3782">
                  <c:v>38.18005689797976</c:v>
                </c:pt>
                <c:pt idx="3783">
                  <c:v>56.194883719255209</c:v>
                </c:pt>
                <c:pt idx="3784">
                  <c:v>47.928214699845178</c:v>
                </c:pt>
                <c:pt idx="3785">
                  <c:v>44.675785660268694</c:v>
                </c:pt>
                <c:pt idx="3786">
                  <c:v>42.676892289963583</c:v>
                </c:pt>
                <c:pt idx="3787">
                  <c:v>41.18005689797976</c:v>
                </c:pt>
                <c:pt idx="3788">
                  <c:v>39.675637941589564</c:v>
                </c:pt>
                <c:pt idx="3789">
                  <c:v>38.928927076956327</c:v>
                </c:pt>
                <c:pt idx="3790">
                  <c:v>37.928763729338435</c:v>
                </c:pt>
                <c:pt idx="3791">
                  <c:v>38.927680795131323</c:v>
                </c:pt>
                <c:pt idx="3792">
                  <c:v>75.934855990492963</c:v>
                </c:pt>
                <c:pt idx="3793">
                  <c:v>65.187640462386142</c:v>
                </c:pt>
                <c:pt idx="3794">
                  <c:v>57.936170333825402</c:v>
                </c:pt>
                <c:pt idx="3795">
                  <c:v>56.18005689797976</c:v>
                </c:pt>
                <c:pt idx="3796">
                  <c:v>53.18005689797976</c:v>
                </c:pt>
                <c:pt idx="3797">
                  <c:v>51.18005689797976</c:v>
                </c:pt>
                <c:pt idx="3798">
                  <c:v>47.928214699845178</c:v>
                </c:pt>
                <c:pt idx="3799">
                  <c:v>46.928121934531347</c:v>
                </c:pt>
                <c:pt idx="3800">
                  <c:v>43.927720623717114</c:v>
                </c:pt>
                <c:pt idx="3801">
                  <c:v>42.928477871007175</c:v>
                </c:pt>
                <c:pt idx="3802">
                  <c:v>40.676844898988151</c:v>
                </c:pt>
                <c:pt idx="3803">
                  <c:v>39.18005689797976</c:v>
                </c:pt>
                <c:pt idx="3804">
                  <c:v>38.039945127950723</c:v>
                </c:pt>
                <c:pt idx="3805">
                  <c:v>36.041607845369469</c:v>
                </c:pt>
                <c:pt idx="3806">
                  <c:v>35.292737666392902</c:v>
                </c:pt>
                <c:pt idx="3807">
                  <c:v>34.292737666392902</c:v>
                </c:pt>
                <c:pt idx="3808">
                  <c:v>33.041444497751577</c:v>
                </c:pt>
                <c:pt idx="3809">
                  <c:v>43.047953194499847</c:v>
                </c:pt>
                <c:pt idx="3810">
                  <c:v>54.551799930068157</c:v>
                </c:pt>
                <c:pt idx="3811">
                  <c:v>54.797858412548727</c:v>
                </c:pt>
                <c:pt idx="3812">
                  <c:v>49.787616920237078</c:v>
                </c:pt>
                <c:pt idx="3813">
                  <c:v>49.04080270294449</c:v>
                </c:pt>
                <c:pt idx="3814">
                  <c:v>47.040401392130256</c:v>
                </c:pt>
                <c:pt idx="3815">
                  <c:v>45.041158639420317</c:v>
                </c:pt>
                <c:pt idx="3816">
                  <c:v>44.789525667401293</c:v>
                </c:pt>
                <c:pt idx="3817">
                  <c:v>44.292737666392902</c:v>
                </c:pt>
                <c:pt idx="3818">
                  <c:v>44.292737666392902</c:v>
                </c:pt>
                <c:pt idx="3819">
                  <c:v>46.544364084340913</c:v>
                </c:pt>
                <c:pt idx="3820">
                  <c:v>50.537188888979273</c:v>
                </c:pt>
                <c:pt idx="3821">
                  <c:v>51.537650698911193</c:v>
                </c:pt>
                <c:pt idx="3822">
                  <c:v>49.054958992331834</c:v>
                </c:pt>
                <c:pt idx="3823">
                  <c:v>46.041152085349303</c:v>
                </c:pt>
                <c:pt idx="3824">
                  <c:v>44.292737666392902</c:v>
                </c:pt>
                <c:pt idx="3825">
                  <c:v>47.041111248444892</c:v>
                </c:pt>
                <c:pt idx="3826">
                  <c:v>102.367398619254</c:v>
                </c:pt>
                <c:pt idx="3827">
                  <c:v>98.52149440952374</c:v>
                </c:pt>
                <c:pt idx="3828">
                  <c:v>88.532860681265618</c:v>
                </c:pt>
                <c:pt idx="3829">
                  <c:v>82.786509282223463</c:v>
                </c:pt>
                <c:pt idx="3830">
                  <c:v>76.787964286004652</c:v>
                </c:pt>
                <c:pt idx="3831">
                  <c:v>71.534526927799618</c:v>
                </c:pt>
                <c:pt idx="3832">
                  <c:v>68.040211324068721</c:v>
                </c:pt>
                <c:pt idx="3833">
                  <c:v>64.039091082072204</c:v>
                </c:pt>
                <c:pt idx="3834">
                  <c:v>60.040711954267906</c:v>
                </c:pt>
                <c:pt idx="3835">
                  <c:v>57.269018065708771</c:v>
                </c:pt>
                <c:pt idx="3836">
                  <c:v>55.267686076800203</c:v>
                </c:pt>
                <c:pt idx="3837">
                  <c:v>53.269122426686863</c:v>
                </c:pt>
                <c:pt idx="3838">
                  <c:v>52.269029661373033</c:v>
                </c:pt>
                <c:pt idx="3839">
                  <c:v>50.520964624821445</c:v>
                </c:pt>
                <c:pt idx="3840">
                  <c:v>49.520964624821445</c:v>
                </c:pt>
                <c:pt idx="3841">
                  <c:v>47.520964624821445</c:v>
                </c:pt>
                <c:pt idx="3842">
                  <c:v>45.520964624821445</c:v>
                </c:pt>
                <c:pt idx="3843">
                  <c:v>42.513837324594604</c:v>
                </c:pt>
                <c:pt idx="3844">
                  <c:v>42.268172086379266</c:v>
                </c:pt>
                <c:pt idx="3845">
                  <c:v>41.520964624821445</c:v>
                </c:pt>
                <c:pt idx="3846">
                  <c:v>39.520964624821445</c:v>
                </c:pt>
                <c:pt idx="3847">
                  <c:v>38.269834803798013</c:v>
                </c:pt>
                <c:pt idx="3848">
                  <c:v>37.26967145618012</c:v>
                </c:pt>
                <c:pt idx="3849">
                  <c:v>36.268588521973008</c:v>
                </c:pt>
                <c:pt idx="3850">
                  <c:v>36.520964624821445</c:v>
                </c:pt>
                <c:pt idx="3851">
                  <c:v>40.780182673724838</c:v>
                </c:pt>
                <c:pt idx="3852">
                  <c:v>36.520964624821445</c:v>
                </c:pt>
                <c:pt idx="3853">
                  <c:v>34.016545668431249</c:v>
                </c:pt>
                <c:pt idx="3854">
                  <c:v>34.01854163515668</c:v>
                </c:pt>
                <c:pt idx="3855">
                  <c:v>32.268588521973001</c:v>
                </c:pt>
                <c:pt idx="3856">
                  <c:v>31.018461977984987</c:v>
                </c:pt>
                <c:pt idx="3857">
                  <c:v>30.520964624821442</c:v>
                </c:pt>
                <c:pt idx="3858">
                  <c:v>29.268900092429167</c:v>
                </c:pt>
                <c:pt idx="3859">
                  <c:v>29.520964624821442</c:v>
                </c:pt>
                <c:pt idx="3860">
                  <c:v>30.520964624821442</c:v>
                </c:pt>
                <c:pt idx="3861">
                  <c:v>31.773029157213717</c:v>
                </c:pt>
                <c:pt idx="3862">
                  <c:v>30.520964624821442</c:v>
                </c:pt>
                <c:pt idx="3863">
                  <c:v>32.77204957566596</c:v>
                </c:pt>
                <c:pt idx="3864">
                  <c:v>31.017815141584656</c:v>
                </c:pt>
                <c:pt idx="3865">
                  <c:v>31.683054554916772</c:v>
                </c:pt>
                <c:pt idx="3866">
                  <c:v>30.431776006895696</c:v>
                </c:pt>
                <c:pt idx="3867">
                  <c:v>28.431991282922777</c:v>
                </c:pt>
                <c:pt idx="3868">
                  <c:v>27.43204774876607</c:v>
                </c:pt>
                <c:pt idx="3869">
                  <c:v>25.683054554916772</c:v>
                </c:pt>
                <c:pt idx="3870">
                  <c:v>25.430848353757124</c:v>
                </c:pt>
                <c:pt idx="3871">
                  <c:v>24.683054554916772</c:v>
                </c:pt>
                <c:pt idx="3872">
                  <c:v>24.683054554916772</c:v>
                </c:pt>
                <c:pt idx="3873">
                  <c:v>23.180858436943467</c:v>
                </c:pt>
                <c:pt idx="3874">
                  <c:v>23.683054554916772</c:v>
                </c:pt>
                <c:pt idx="3875">
                  <c:v>23.683054554916772</c:v>
                </c:pt>
                <c:pt idx="3876">
                  <c:v>22.431400912365739</c:v>
                </c:pt>
                <c:pt idx="3877">
                  <c:v>22.683054554916772</c:v>
                </c:pt>
                <c:pt idx="3878">
                  <c:v>22.683054554916772</c:v>
                </c:pt>
                <c:pt idx="3879">
                  <c:v>21.432170259479435</c:v>
                </c:pt>
                <c:pt idx="3880">
                  <c:v>20.432294282670792</c:v>
                </c:pt>
                <c:pt idx="3881">
                  <c:v>20.179210844304226</c:v>
                </c:pt>
                <c:pt idx="3882">
                  <c:v>19.43207396505035</c:v>
                </c:pt>
                <c:pt idx="3883">
                  <c:v>22.191177065630093</c:v>
                </c:pt>
                <c:pt idx="3884">
                  <c:v>32.190805500215504</c:v>
                </c:pt>
                <c:pt idx="3885">
                  <c:v>32.180712734901704</c:v>
                </c:pt>
                <c:pt idx="3886">
                  <c:v>25.677645429633117</c:v>
                </c:pt>
                <c:pt idx="3887">
                  <c:v>23.180516616928401</c:v>
                </c:pt>
                <c:pt idx="3888">
                  <c:v>22.432294282670792</c:v>
                </c:pt>
                <c:pt idx="3889">
                  <c:v>21.430162697089628</c:v>
                </c:pt>
                <c:pt idx="3890">
                  <c:v>19.930249916651121</c:v>
                </c:pt>
                <c:pt idx="3891">
                  <c:v>19.432340665327711</c:v>
                </c:pt>
                <c:pt idx="3892">
                  <c:v>19.432077998324857</c:v>
                </c:pt>
                <c:pt idx="3893">
                  <c:v>18.180876586678849</c:v>
                </c:pt>
                <c:pt idx="3894">
                  <c:v>19.185232523154696</c:v>
                </c:pt>
                <c:pt idx="3895">
                  <c:v>18.180876586678849</c:v>
                </c:pt>
                <c:pt idx="3896">
                  <c:v>17.353500378119467</c:v>
                </c:pt>
                <c:pt idx="3897">
                  <c:v>18.606635744895364</c:v>
                </c:pt>
                <c:pt idx="3898">
                  <c:v>17.356431056213761</c:v>
                </c:pt>
                <c:pt idx="3899">
                  <c:v>17.355275018905967</c:v>
                </c:pt>
                <c:pt idx="3900">
                  <c:v>16.606811192336767</c:v>
                </c:pt>
                <c:pt idx="3901">
                  <c:v>15.854849508444634</c:v>
                </c:pt>
                <c:pt idx="3902">
                  <c:v>14.606092765313841</c:v>
                </c:pt>
                <c:pt idx="3903">
                  <c:v>14.608560625157569</c:v>
                </c:pt>
                <c:pt idx="3904">
                  <c:v>14.609846735568478</c:v>
                </c:pt>
                <c:pt idx="3905">
                  <c:v>14.36104965969241</c:v>
                </c:pt>
                <c:pt idx="3906">
                  <c:v>14.112684648348962</c:v>
                </c:pt>
                <c:pt idx="3907">
                  <c:v>14.109960675573417</c:v>
                </c:pt>
                <c:pt idx="3908">
                  <c:v>13.86271893118224</c:v>
                </c:pt>
                <c:pt idx="3909">
                  <c:v>14.11129468111924</c:v>
                </c:pt>
                <c:pt idx="3910">
                  <c:v>14.615332997227181</c:v>
                </c:pt>
                <c:pt idx="3911">
                  <c:v>12.633427275018855</c:v>
                </c:pt>
                <c:pt idx="3912">
                  <c:v>12.640634736576736</c:v>
                </c:pt>
                <c:pt idx="3913">
                  <c:v>13.635020922611565</c:v>
                </c:pt>
                <c:pt idx="3914">
                  <c:v>13.390115452483002</c:v>
                </c:pt>
                <c:pt idx="3915">
                  <c:v>11.653028989160555</c:v>
                </c:pt>
                <c:pt idx="3916">
                  <c:v>11.905264935719732</c:v>
                </c:pt>
                <c:pt idx="3917">
                  <c:v>12.890539954625595</c:v>
                </c:pt>
                <c:pt idx="3918">
                  <c:v>11.915206957398585</c:v>
                </c:pt>
                <c:pt idx="3919">
                  <c:v>11.921809931938434</c:v>
                </c:pt>
                <c:pt idx="3920">
                  <c:v>10.949705570960466</c:v>
                </c:pt>
                <c:pt idx="3921">
                  <c:v>11.446769851273018</c:v>
                </c:pt>
                <c:pt idx="3922">
                  <c:v>10.478476934711379</c:v>
                </c:pt>
                <c:pt idx="3923">
                  <c:v>10.699533148474927</c:v>
                </c:pt>
                <c:pt idx="3924">
                  <c:v>10.218163851777177</c:v>
                </c:pt>
                <c:pt idx="3925">
                  <c:v>10.22255911267953</c:v>
                </c:pt>
                <c:pt idx="3926">
                  <c:v>10.316932060466673</c:v>
                </c:pt>
                <c:pt idx="3927">
                  <c:v>8.5960210445854734</c:v>
                </c:pt>
                <c:pt idx="3928">
                  <c:v>9.3273984078323817</c:v>
                </c:pt>
                <c:pt idx="3929">
                  <c:v>8.8532779137562994</c:v>
                </c:pt>
                <c:pt idx="3930">
                  <c:v>8.8582761491985753</c:v>
                </c:pt>
                <c:pt idx="3931">
                  <c:v>7.1875214227051192</c:v>
                </c:pt>
                <c:pt idx="3932">
                  <c:v>8.872253966188703</c:v>
                </c:pt>
                <c:pt idx="3933">
                  <c:v>9.1176373793474319</c:v>
                </c:pt>
                <c:pt idx="3934">
                  <c:v>7.1724208429217704</c:v>
                </c:pt>
                <c:pt idx="3935">
                  <c:v>7.1791362449889498</c:v>
                </c:pt>
                <c:pt idx="3936">
                  <c:v>6.4748786195792762</c:v>
                </c:pt>
                <c:pt idx="3937">
                  <c:v>7.1967939208144065</c:v>
                </c:pt>
                <c:pt idx="3938">
                  <c:v>6.4971654862291537</c:v>
                </c:pt>
                <c:pt idx="3939">
                  <c:v>6.2699645787424512</c:v>
                </c:pt>
                <c:pt idx="3940">
                  <c:v>6.0506532603657623</c:v>
                </c:pt>
                <c:pt idx="3941">
                  <c:v>5.0629169356870944</c:v>
                </c:pt>
                <c:pt idx="3942">
                  <c:v>5.68024438716182</c:v>
                </c:pt>
                <c:pt idx="3943">
                  <c:v>6.4262388414094387</c:v>
                </c:pt>
                <c:pt idx="3944">
                  <c:v>6.9689290355107136</c:v>
                </c:pt>
                <c:pt idx="3945">
                  <c:v>6.6407268676256148</c:v>
                </c:pt>
                <c:pt idx="3946">
                  <c:v>6.4123674020344961</c:v>
                </c:pt>
                <c:pt idx="3947">
                  <c:v>6.6500886019336916</c:v>
                </c:pt>
                <c:pt idx="3948">
                  <c:v>1.3153631166803321</c:v>
                </c:pt>
                <c:pt idx="3949">
                  <c:v>6.5268766029420107</c:v>
                </c:pt>
                <c:pt idx="3950">
                  <c:v>7.3242267415858233</c:v>
                </c:pt>
                <c:pt idx="3951">
                  <c:v>7.4923366483163889</c:v>
                </c:pt>
                <c:pt idx="3952">
                  <c:v>4.2649139107312877</c:v>
                </c:pt>
                <c:pt idx="3953">
                  <c:v>4.5047863584248002</c:v>
                </c:pt>
                <c:pt idx="3954">
                  <c:v>4.2875254559794698</c:v>
                </c:pt>
                <c:pt idx="3955">
                  <c:v>4.8575763760703587</c:v>
                </c:pt>
                <c:pt idx="3956">
                  <c:v>4.8658259349309363</c:v>
                </c:pt>
                <c:pt idx="3957">
                  <c:v>4.3362485017523564</c:v>
                </c:pt>
                <c:pt idx="3958">
                  <c:v>4.5302429559998894</c:v>
                </c:pt>
                <c:pt idx="3959">
                  <c:v>4.4122111939630972</c:v>
                </c:pt>
                <c:pt idx="3960">
                  <c:v>4.7758900444798691</c:v>
                </c:pt>
                <c:pt idx="3961">
                  <c:v>4.6870521316994482</c:v>
                </c:pt>
                <c:pt idx="3962">
                  <c:v>4.6955567951731272</c:v>
                </c:pt>
                <c:pt idx="3963">
                  <c:v>3.9306256129194743</c:v>
                </c:pt>
                <c:pt idx="3964">
                  <c:v>4.090737536287274</c:v>
                </c:pt>
                <c:pt idx="3965">
                  <c:v>3.7748484513364184</c:v>
                </c:pt>
                <c:pt idx="3966">
                  <c:v>3.2147279572602354</c:v>
                </c:pt>
                <c:pt idx="3967">
                  <c:v>3.472737032128002</c:v>
                </c:pt>
                <c:pt idx="3968">
                  <c:v>3.6048575262040261</c:v>
                </c:pt>
                <c:pt idx="3969">
                  <c:v>3.6165383933581881</c:v>
                </c:pt>
                <c:pt idx="3970">
                  <c:v>3.4042782471518702</c:v>
                </c:pt>
                <c:pt idx="3971">
                  <c:v>2.756839880628128</c:v>
                </c:pt>
                <c:pt idx="3972">
                  <c:v>2.5511665758637543</c:v>
                </c:pt>
                <c:pt idx="3973">
                  <c:v>3.2250339819641072</c:v>
                </c:pt>
                <c:pt idx="3974">
                  <c:v>3.456547468225704</c:v>
                </c:pt>
                <c:pt idx="3975">
                  <c:v>3.2492401831237148</c:v>
                </c:pt>
                <c:pt idx="3976">
                  <c:v>3.7972517787879614</c:v>
                </c:pt>
                <c:pt idx="3977">
                  <c:v>3.1630123031135327</c:v>
                </c:pt>
                <c:pt idx="3978">
                  <c:v>1.766196573343044</c:v>
                </c:pt>
                <c:pt idx="3979">
                  <c:v>2.8697902209355215</c:v>
                </c:pt>
                <c:pt idx="3980">
                  <c:v>3.2145106645959052</c:v>
                </c:pt>
                <c:pt idx="3981">
                  <c:v>4.1967279572603173</c:v>
                </c:pt>
                <c:pt idx="3982">
                  <c:v>4.2073168153393885</c:v>
                </c:pt>
                <c:pt idx="3983">
                  <c:v>2.7334645340185233</c:v>
                </c:pt>
                <c:pt idx="3984">
                  <c:v>2.7563866414045881</c:v>
                </c:pt>
                <c:pt idx="3985">
                  <c:v>3.0971524594029303</c:v>
                </c:pt>
                <c:pt idx="3986">
                  <c:v>2.805520495702476</c:v>
                </c:pt>
                <c:pt idx="3987">
                  <c:v>2.5218043373964294</c:v>
                </c:pt>
                <c:pt idx="3988">
                  <c:v>1.8446443156036809</c:v>
                </c:pt>
                <c:pt idx="3989">
                  <c:v>1.9641275523065229</c:v>
                </c:pt>
                <c:pt idx="3990">
                  <c:v>1.9882046886816405</c:v>
                </c:pt>
                <c:pt idx="3991">
                  <c:v>2.1117453995462769</c:v>
                </c:pt>
                <c:pt idx="3992">
                  <c:v>2.5422430047894631</c:v>
                </c:pt>
                <c:pt idx="3993">
                  <c:v>2.3583398033778664</c:v>
                </c:pt>
                <c:pt idx="3994">
                  <c:v>2.5813773632468013</c:v>
                </c:pt>
                <c:pt idx="3995">
                  <c:v>2.8019062263675929</c:v>
                </c:pt>
                <c:pt idx="3996">
                  <c:v>2.7204865137383187</c:v>
                </c:pt>
                <c:pt idx="3997">
                  <c:v>2.4361104108898006</c:v>
                </c:pt>
                <c:pt idx="3998">
                  <c:v>2.058565969246291</c:v>
                </c:pt>
                <c:pt idx="3999">
                  <c:v>2.8798944794555483</c:v>
                </c:pt>
                <c:pt idx="4000">
                  <c:v>2.4014577262414676</c:v>
                </c:pt>
                <c:pt idx="4001">
                  <c:v>1.1452228888328497</c:v>
                </c:pt>
                <c:pt idx="4002">
                  <c:v>1.771884345853316</c:v>
                </c:pt>
                <c:pt idx="4003">
                  <c:v>1.8066227375850448</c:v>
                </c:pt>
                <c:pt idx="4004">
                  <c:v>3.203858179984894</c:v>
                </c:pt>
                <c:pt idx="4005">
                  <c:v>2.4624452735064128</c:v>
                </c:pt>
                <c:pt idx="4006">
                  <c:v>1.7329544744139433</c:v>
                </c:pt>
                <c:pt idx="4007">
                  <c:v>2.1474877741366321</c:v>
                </c:pt>
                <c:pt idx="4008">
                  <c:v>2.4694959919334405</c:v>
                </c:pt>
                <c:pt idx="4009">
                  <c:v>3.2473176203680083</c:v>
                </c:pt>
                <c:pt idx="4010">
                  <c:v>3.2737667254852552</c:v>
                </c:pt>
                <c:pt idx="4011">
                  <c:v>2.1194077136375276</c:v>
                </c:pt>
                <c:pt idx="4012">
                  <c:v>2.5280804638265835</c:v>
                </c:pt>
                <c:pt idx="4013">
                  <c:v>2.0331350138643973</c:v>
                </c:pt>
                <c:pt idx="4014">
                  <c:v>1.9145997479203329</c:v>
                </c:pt>
                <c:pt idx="4015">
                  <c:v>1.9743125787748526</c:v>
                </c:pt>
                <c:pt idx="4016">
                  <c:v>3.4280485505420257</c:v>
                </c:pt>
                <c:pt idx="4017">
                  <c:v>3.292832518275727</c:v>
                </c:pt>
                <c:pt idx="4018">
                  <c:v>3.2040899582849014</c:v>
                </c:pt>
                <c:pt idx="4019">
                  <c:v>2.5766189726534376</c:v>
                </c:pt>
                <c:pt idx="4020">
                  <c:v>3.2455561039868908</c:v>
                </c:pt>
                <c:pt idx="4021">
                  <c:v>2.9430211909544024</c:v>
                </c:pt>
                <c:pt idx="4022">
                  <c:v>3.2341455166413637</c:v>
                </c:pt>
                <c:pt idx="4023">
                  <c:v>2.936302864763344</c:v>
                </c:pt>
                <c:pt idx="4024">
                  <c:v>2.9669250477731071</c:v>
                </c:pt>
                <c:pt idx="4025">
                  <c:v>3.0716580450003388</c:v>
                </c:pt>
                <c:pt idx="4026">
                  <c:v>2.5599049318164839</c:v>
                </c:pt>
                <c:pt idx="4027">
                  <c:v>2.0559308456052783</c:v>
                </c:pt>
                <c:pt idx="4028">
                  <c:v>3.187108309683905</c:v>
                </c:pt>
                <c:pt idx="4029">
                  <c:v>2.7236607170446714</c:v>
                </c:pt>
                <c:pt idx="4030">
                  <c:v>4.3276702456556739</c:v>
                </c:pt>
                <c:pt idx="4031">
                  <c:v>4.3440711531424938</c:v>
                </c:pt>
                <c:pt idx="4032">
                  <c:v>4.2813459703846997</c:v>
                </c:pt>
                <c:pt idx="4033">
                  <c:v>0.93593064394153647</c:v>
                </c:pt>
                <c:pt idx="4034">
                  <c:v>3.1726214430340529</c:v>
                </c:pt>
                <c:pt idx="4035">
                  <c:v>3.7032013774933628</c:v>
                </c:pt>
                <c:pt idx="4036">
                  <c:v>3.2667565073144118</c:v>
                </c:pt>
                <c:pt idx="4037">
                  <c:v>3.9134036462102268</c:v>
                </c:pt>
                <c:pt idx="4038">
                  <c:v>4.0334805809216432</c:v>
                </c:pt>
                <c:pt idx="4039">
                  <c:v>3.9323797490587715</c:v>
                </c:pt>
                <c:pt idx="4040">
                  <c:v>3.9537378534197369</c:v>
                </c:pt>
                <c:pt idx="4041">
                  <c:v>4.0142804296738683</c:v>
                </c:pt>
                <c:pt idx="4042">
                  <c:v>4.38927009440786</c:v>
                </c:pt>
                <c:pt idx="4043">
                  <c:v>4.2718146368833683</c:v>
                </c:pt>
                <c:pt idx="4044">
                  <c:v>4.3074500288671738</c:v>
                </c:pt>
                <c:pt idx="4045">
                  <c:v>4.2067603893410848</c:v>
                </c:pt>
                <c:pt idx="4046">
                  <c:v>4.4519283248086738</c:v>
                </c:pt>
                <c:pt idx="4047">
                  <c:v>1.7088717581336335</c:v>
                </c:pt>
                <c:pt idx="4048">
                  <c:v>3.5878496759557099</c:v>
                </c:pt>
                <c:pt idx="4049">
                  <c:v>4.3152643979497594</c:v>
                </c:pt>
                <c:pt idx="4050">
                  <c:v>4.3300186202839646</c:v>
                </c:pt>
                <c:pt idx="4051">
                  <c:v>4.3889121922527483</c:v>
                </c:pt>
                <c:pt idx="4052">
                  <c:v>4.2870864297118185</c:v>
                </c:pt>
                <c:pt idx="4053">
                  <c:v>3.7579859507604185</c:v>
                </c:pt>
                <c:pt idx="4054">
                  <c:v>3.8899629610957027</c:v>
                </c:pt>
                <c:pt idx="4055">
                  <c:v>7.1506653558524853</c:v>
                </c:pt>
                <c:pt idx="4056">
                  <c:v>178.29530422653556</c:v>
                </c:pt>
                <c:pt idx="4057">
                  <c:v>666.90958494244182</c:v>
                </c:pt>
                <c:pt idx="4058">
                  <c:v>106.79500344508861</c:v>
                </c:pt>
                <c:pt idx="4059">
                  <c:v>64.610676245693625</c:v>
                </c:pt>
                <c:pt idx="4060">
                  <c:v>51.00760036971689</c:v>
                </c:pt>
                <c:pt idx="4061">
                  <c:v>41.513381060415071</c:v>
                </c:pt>
                <c:pt idx="4062">
                  <c:v>34.766165532308243</c:v>
                </c:pt>
                <c:pt idx="4063">
                  <c:v>30.018461977984987</c:v>
                </c:pt>
                <c:pt idx="4064">
                  <c:v>26.01762154440809</c:v>
                </c:pt>
                <c:pt idx="4065">
                  <c:v>24.018894546676748</c:v>
                </c:pt>
                <c:pt idx="4066">
                  <c:v>22.268758423661794</c:v>
                </c:pt>
                <c:pt idx="4067">
                  <c:v>20.269914965128958</c:v>
                </c:pt>
                <c:pt idx="4068">
                  <c:v>19.520964624821442</c:v>
                </c:pt>
                <c:pt idx="4069">
                  <c:v>18.26981816654062</c:v>
                </c:pt>
                <c:pt idx="4070">
                  <c:v>17.269310982270408</c:v>
                </c:pt>
                <c:pt idx="4071">
                  <c:v>16.520964624821442</c:v>
                </c:pt>
                <c:pt idx="4072">
                  <c:v>16.520964624821442</c:v>
                </c:pt>
                <c:pt idx="4073">
                  <c:v>16.270080329384104</c:v>
                </c:pt>
                <c:pt idx="4074">
                  <c:v>15.520964624821444</c:v>
                </c:pt>
                <c:pt idx="4075">
                  <c:v>15.520964624821444</c:v>
                </c:pt>
                <c:pt idx="4076">
                  <c:v>14.270204352575464</c:v>
                </c:pt>
                <c:pt idx="4077">
                  <c:v>14.520964624821444</c:v>
                </c:pt>
                <c:pt idx="4078">
                  <c:v>14.268072766994301</c:v>
                </c:pt>
                <c:pt idx="4079">
                  <c:v>13.325264073769892</c:v>
                </c:pt>
                <c:pt idx="4080">
                  <c:v>14.325264073769892</c:v>
                </c:pt>
                <c:pt idx="4081">
                  <c:v>14.325264073769892</c:v>
                </c:pt>
                <c:pt idx="4082">
                  <c:v>13.325264073769892</c:v>
                </c:pt>
                <c:pt idx="4083">
                  <c:v>13.325264073769892</c:v>
                </c:pt>
                <c:pt idx="4084">
                  <c:v>13.325264073769892</c:v>
                </c:pt>
                <c:pt idx="4085">
                  <c:v>13.578155931597035</c:v>
                </c:pt>
                <c:pt idx="4086">
                  <c:v>13.576024346015872</c:v>
                </c:pt>
                <c:pt idx="4087">
                  <c:v>14.57614836920723</c:v>
                </c:pt>
                <c:pt idx="4088">
                  <c:v>16.828064174601746</c:v>
                </c:pt>
                <c:pt idx="4089">
                  <c:v>13.822463972938037</c:v>
                </c:pt>
                <c:pt idx="4090">
                  <c:v>13.325264073769892</c:v>
                </c:pt>
                <c:pt idx="4091">
                  <c:v>18.828064174601746</c:v>
                </c:pt>
                <c:pt idx="4092">
                  <c:v>165.10821038080297</c:v>
                </c:pt>
                <c:pt idx="4093">
                  <c:v>278.7209852736691</c:v>
                </c:pt>
                <c:pt idx="4094">
                  <c:v>945.37521718695359</c:v>
                </c:pt>
                <c:pt idx="4095">
                  <c:v>393.76434448718061</c:v>
                </c:pt>
                <c:pt idx="4096">
                  <c:v>286.80456631727884</c:v>
                </c:pt>
                <c:pt idx="4097">
                  <c:v>263.94380554087354</c:v>
                </c:pt>
                <c:pt idx="4098">
                  <c:v>335.77780957414802</c:v>
                </c:pt>
                <c:pt idx="4099">
                  <c:v>317.80772638786112</c:v>
                </c:pt>
                <c:pt idx="4100">
                  <c:v>260.47757110679237</c:v>
                </c:pt>
                <c:pt idx="4101">
                  <c:v>202.49490158322288</c:v>
                </c:pt>
                <c:pt idx="4102">
                  <c:v>163.27023105133475</c:v>
                </c:pt>
                <c:pt idx="4103">
                  <c:v>138.0154435544859</c:v>
                </c:pt>
                <c:pt idx="4104">
                  <c:v>122.27299434853663</c:v>
                </c:pt>
                <c:pt idx="4105">
                  <c:v>112.06929482748808</c:v>
                </c:pt>
                <c:pt idx="4106">
                  <c:v>186.40324138660077</c:v>
                </c:pt>
                <c:pt idx="4107">
                  <c:v>336.40654363010964</c:v>
                </c:pt>
                <c:pt idx="4108">
                  <c:v>270.41221743903338</c:v>
                </c:pt>
                <c:pt idx="4109">
                  <c:v>293.65281738861745</c:v>
                </c:pt>
                <c:pt idx="4110">
                  <c:v>246.99771075892238</c:v>
                </c:pt>
                <c:pt idx="4111">
                  <c:v>208.26683352171543</c:v>
                </c:pt>
                <c:pt idx="4112">
                  <c:v>176.52579344104996</c:v>
                </c:pt>
                <c:pt idx="4113">
                  <c:v>154.27104476446812</c:v>
                </c:pt>
                <c:pt idx="4114">
                  <c:v>138.29941330492701</c:v>
                </c:pt>
                <c:pt idx="4115">
                  <c:v>122.29994368052562</c:v>
                </c:pt>
                <c:pt idx="4116">
                  <c:v>109.2983147417809</c:v>
                </c:pt>
                <c:pt idx="4117">
                  <c:v>99.557307431470932</c:v>
                </c:pt>
                <c:pt idx="4118">
                  <c:v>95.810027875131169</c:v>
                </c:pt>
                <c:pt idx="4119">
                  <c:v>349.45014836920723</c:v>
                </c:pt>
                <c:pt idx="4120">
                  <c:v>244.44463538710491</c:v>
                </c:pt>
                <c:pt idx="4121">
                  <c:v>198.52437221594278</c:v>
                </c:pt>
                <c:pt idx="4122">
                  <c:v>169.52718340827957</c:v>
                </c:pt>
                <c:pt idx="4123">
                  <c:v>156.81134272262298</c:v>
                </c:pt>
                <c:pt idx="4124">
                  <c:v>143.78565126812327</c:v>
                </c:pt>
                <c:pt idx="4125">
                  <c:v>130.2991980288997</c:v>
                </c:pt>
                <c:pt idx="4126">
                  <c:v>120.06972336290534</c:v>
                </c:pt>
                <c:pt idx="4127">
                  <c:v>110.2983147417809</c:v>
                </c:pt>
                <c:pt idx="4128">
                  <c:v>102.55730743147093</c:v>
                </c:pt>
                <c:pt idx="4129">
                  <c:v>96.557036193759814</c:v>
                </c:pt>
                <c:pt idx="4130">
                  <c:v>96.071215170316435</c:v>
                </c:pt>
                <c:pt idx="4131">
                  <c:v>91.072427673467416</c:v>
                </c:pt>
                <c:pt idx="4132">
                  <c:v>85.81903568960044</c:v>
                </c:pt>
                <c:pt idx="4133">
                  <c:v>81.072748822950587</c:v>
                </c:pt>
                <c:pt idx="4134">
                  <c:v>77.073005944200929</c:v>
                </c:pt>
                <c:pt idx="4135">
                  <c:v>74.072629337193206</c:v>
                </c:pt>
                <c:pt idx="4136">
                  <c:v>69.072011742033041</c:v>
                </c:pt>
                <c:pt idx="4137">
                  <c:v>66.566767476845229</c:v>
                </c:pt>
                <c:pt idx="4138">
                  <c:v>64.073238361644897</c:v>
                </c:pt>
                <c:pt idx="4139">
                  <c:v>61.325264073769894</c:v>
                </c:pt>
                <c:pt idx="4140">
                  <c:v>59.325264073769894</c:v>
                </c:pt>
                <c:pt idx="4141">
                  <c:v>56.928110338867086</c:v>
                </c:pt>
                <c:pt idx="4142">
                  <c:v>55.18005689797976</c:v>
                </c:pt>
                <c:pt idx="4143">
                  <c:v>52.926778349958518</c:v>
                </c:pt>
                <c:pt idx="4144">
                  <c:v>50.928214699845178</c:v>
                </c:pt>
                <c:pt idx="4145">
                  <c:v>49.928121934531347</c:v>
                </c:pt>
                <c:pt idx="4146">
                  <c:v>48.929295113255783</c:v>
                </c:pt>
                <c:pt idx="4147">
                  <c:v>46.926903381468506</c:v>
                </c:pt>
                <c:pt idx="4148">
                  <c:v>46.18005689797976</c:v>
                </c:pt>
                <c:pt idx="4149">
                  <c:v>44.18005689797976</c:v>
                </c:pt>
                <c:pt idx="4150">
                  <c:v>43.18005689797976</c:v>
                </c:pt>
                <c:pt idx="4151">
                  <c:v>41.928471316936161</c:v>
                </c:pt>
                <c:pt idx="4152">
                  <c:v>50.187492743707004</c:v>
                </c:pt>
                <c:pt idx="4153">
                  <c:v>63.695322842018143</c:v>
                </c:pt>
                <c:pt idx="4154">
                  <c:v>51.916633152075953</c:v>
                </c:pt>
                <c:pt idx="4155">
                  <c:v>49.676279736396765</c:v>
                </c:pt>
                <c:pt idx="4156">
                  <c:v>72.180056897979767</c:v>
                </c:pt>
                <c:pt idx="4157">
                  <c:v>62.18005689797976</c:v>
                </c:pt>
                <c:pt idx="4158">
                  <c:v>57.18005689797976</c:v>
                </c:pt>
                <c:pt idx="4159">
                  <c:v>56.18005689797976</c:v>
                </c:pt>
                <c:pt idx="4160">
                  <c:v>54.927720623717114</c:v>
                </c:pt>
                <c:pt idx="4161">
                  <c:v>51.18005689797976</c:v>
                </c:pt>
                <c:pt idx="4162">
                  <c:v>49.18005689797976</c:v>
                </c:pt>
                <c:pt idx="4163">
                  <c:v>46.928477871007175</c:v>
                </c:pt>
                <c:pt idx="4164">
                  <c:v>47.928471316936161</c:v>
                </c:pt>
                <c:pt idx="4165">
                  <c:v>52.935557780258591</c:v>
                </c:pt>
                <c:pt idx="4166">
                  <c:v>46.676141596744529</c:v>
                </c:pt>
                <c:pt idx="4167">
                  <c:v>51.683972199214992</c:v>
                </c:pt>
                <c:pt idx="4168">
                  <c:v>46.676141596744529</c:v>
                </c:pt>
                <c:pt idx="4169">
                  <c:v>46.171257714857262</c:v>
                </c:pt>
                <c:pt idx="4170">
                  <c:v>45.422843295900861</c:v>
                </c:pt>
                <c:pt idx="4171">
                  <c:v>44.422843295900861</c:v>
                </c:pt>
                <c:pt idx="4172">
                  <c:v>44.422843295900861</c:v>
                </c:pt>
                <c:pt idx="4173">
                  <c:v>43.171216877952851</c:v>
                </c:pt>
                <c:pt idx="4174">
                  <c:v>42.422843295900861</c:v>
                </c:pt>
                <c:pt idx="4175">
                  <c:v>39.918920936435242</c:v>
                </c:pt>
                <c:pt idx="4176">
                  <c:v>39.171550127259536</c:v>
                </c:pt>
                <c:pt idx="4177">
                  <c:v>38.170467193052424</c:v>
                </c:pt>
                <c:pt idx="4178">
                  <c:v>37.422843295900861</c:v>
                </c:pt>
                <c:pt idx="4179">
                  <c:v>37.675219398749299</c:v>
                </c:pt>
                <c:pt idx="4180">
                  <c:v>36.422843295900861</c:v>
                </c:pt>
                <c:pt idx="4181">
                  <c:v>36.170467193052424</c:v>
                </c:pt>
                <c:pt idx="4182">
                  <c:v>37.171425599908922</c:v>
                </c:pt>
                <c:pt idx="4183">
                  <c:v>255.77495269847208</c:v>
                </c:pt>
                <c:pt idx="4184">
                  <c:v>141.79101017263386</c:v>
                </c:pt>
                <c:pt idx="4185">
                  <c:v>108.54818688047357</c:v>
                </c:pt>
                <c:pt idx="4186">
                  <c:v>96.392356278003177</c:v>
                </c:pt>
                <c:pt idx="4187">
                  <c:v>86.410260487733581</c:v>
                </c:pt>
                <c:pt idx="4188">
                  <c:v>80.916614911731415</c:v>
                </c:pt>
                <c:pt idx="4189">
                  <c:v>74.918069915512604</c:v>
                </c:pt>
                <c:pt idx="4190">
                  <c:v>70.916956227587335</c:v>
                </c:pt>
                <c:pt idx="4191">
                  <c:v>67.917993283296909</c:v>
                </c:pt>
                <c:pt idx="4192">
                  <c:v>65.422843295900861</c:v>
                </c:pt>
                <c:pt idx="4193">
                  <c:v>61.169196711580163</c:v>
                </c:pt>
                <c:pt idx="4194">
                  <c:v>59.170817583775865</c:v>
                </c:pt>
                <c:pt idx="4195">
                  <c:v>56.917618188766944</c:v>
                </c:pt>
                <c:pt idx="4196">
                  <c:v>54.422843295900861</c:v>
                </c:pt>
                <c:pt idx="4197">
                  <c:v>52.171001097766279</c:v>
                </c:pt>
                <c:pt idx="4198">
                  <c:v>50.170908332452449</c:v>
                </c:pt>
                <c:pt idx="4199">
                  <c:v>48.170507021638215</c:v>
                </c:pt>
                <c:pt idx="4200">
                  <c:v>48.386522140996554</c:v>
                </c:pt>
                <c:pt idx="4201">
                  <c:v>50.6388584152592</c:v>
                </c:pt>
                <c:pt idx="4202">
                  <c:v>49.386522140996554</c:v>
                </c:pt>
                <c:pt idx="4203">
                  <c:v>56.647550121838457</c:v>
                </c:pt>
                <c:pt idx="4204">
                  <c:v>49.377429123603065</c:v>
                </c:pt>
                <c:pt idx="4205">
                  <c:v>47.134587177548141</c:v>
                </c:pt>
                <c:pt idx="4206">
                  <c:v>45.134185866733908</c:v>
                </c:pt>
                <c:pt idx="4207">
                  <c:v>43.134943114023969</c:v>
                </c:pt>
                <c:pt idx="4208">
                  <c:v>41.134936559952955</c:v>
                </c:pt>
                <c:pt idx="4209">
                  <c:v>40.134895723048544</c:v>
                </c:pt>
                <c:pt idx="4210">
                  <c:v>40.386522140996554</c:v>
                </c:pt>
                <c:pt idx="4211">
                  <c:v>77.386522140996561</c:v>
                </c:pt>
                <c:pt idx="4212">
                  <c:v>220.87642030081497</c:v>
                </c:pt>
                <c:pt idx="4213">
                  <c:v>157.56135501218387</c:v>
                </c:pt>
                <c:pt idx="4214">
                  <c:v>133.10446012940091</c:v>
                </c:pt>
                <c:pt idx="4215">
                  <c:v>117.84748760608358</c:v>
                </c:pt>
                <c:pt idx="4216">
                  <c:v>110.87352894714725</c:v>
                </c:pt>
                <c:pt idx="4217">
                  <c:v>102.13054180320987</c:v>
                </c:pt>
                <c:pt idx="4218">
                  <c:v>94.130515082766109</c:v>
                </c:pt>
                <c:pt idx="4219">
                  <c:v>87.871285942357844</c:v>
                </c:pt>
                <c:pt idx="4220">
                  <c:v>83.626645155869269</c:v>
                </c:pt>
                <c:pt idx="4221">
                  <c:v>83.386522140996561</c:v>
                </c:pt>
                <c:pt idx="4222">
                  <c:v>79.13362826653217</c:v>
                </c:pt>
                <c:pt idx="4223">
                  <c:v>87.892252415763437</c:v>
                </c:pt>
                <c:pt idx="4224">
                  <c:v>87.880791866229686</c:v>
                </c:pt>
                <c:pt idx="4225">
                  <c:v>89.146301319216889</c:v>
                </c:pt>
                <c:pt idx="4226">
                  <c:v>85.154750021006635</c:v>
                </c:pt>
                <c:pt idx="4227">
                  <c:v>103.15447878329552</c:v>
                </c:pt>
                <c:pt idx="4228">
                  <c:v>93.618565498697606</c:v>
                </c:pt>
                <c:pt idx="4229">
                  <c:v>90.123991765397832</c:v>
                </c:pt>
                <c:pt idx="4230">
                  <c:v>88.128567439439948</c:v>
                </c:pt>
                <c:pt idx="4231">
                  <c:v>94.634264943851292</c:v>
                </c:pt>
                <c:pt idx="4232">
                  <c:v>126.96650794864081</c:v>
                </c:pt>
                <c:pt idx="4233">
                  <c:v>119.12069650422434</c:v>
                </c:pt>
                <c:pt idx="4234">
                  <c:v>112.12101916618562</c:v>
                </c:pt>
                <c:pt idx="4235">
                  <c:v>106.63426494385129</c:v>
                </c:pt>
                <c:pt idx="4236">
                  <c:v>103.86502067866343</c:v>
                </c:pt>
                <c:pt idx="4237">
                  <c:v>100.37829569756948</c:v>
                </c:pt>
                <c:pt idx="4238">
                  <c:v>98.634264943851292</c:v>
                </c:pt>
                <c:pt idx="4239">
                  <c:v>92.122277547834145</c:v>
                </c:pt>
                <c:pt idx="4240">
                  <c:v>88.119028745212574</c:v>
                </c:pt>
                <c:pt idx="4241">
                  <c:v>84.634264943851292</c:v>
                </c:pt>
                <c:pt idx="4242">
                  <c:v>81.381273262479937</c:v>
                </c:pt>
                <c:pt idx="4243">
                  <c:v>78.634264943851292</c:v>
                </c:pt>
                <c:pt idx="4244">
                  <c:v>75.380216040397841</c:v>
                </c:pt>
                <c:pt idx="4245">
                  <c:v>72.128534669084416</c:v>
                </c:pt>
                <c:pt idx="4246">
                  <c:v>70.380930434146237</c:v>
                </c:pt>
                <c:pt idx="4247">
                  <c:v>68.129491563463034</c:v>
                </c:pt>
                <c:pt idx="4248">
                  <c:v>66.381630207274611</c:v>
                </c:pt>
                <c:pt idx="4249">
                  <c:v>63.381012612114446</c:v>
                </c:pt>
                <c:pt idx="4250">
                  <c:v>61.634264943851292</c:v>
                </c:pt>
                <c:pt idx="4251">
                  <c:v>59.381941273571528</c:v>
                </c:pt>
                <c:pt idx="4252">
                  <c:v>56.381738601527097</c:v>
                </c:pt>
                <c:pt idx="4253">
                  <c:v>55.380618359530594</c:v>
                </c:pt>
                <c:pt idx="4254">
                  <c:v>54.382239231726295</c:v>
                </c:pt>
                <c:pt idx="4255">
                  <c:v>53.382318384738618</c:v>
                </c:pt>
                <c:pt idx="4256">
                  <c:v>50.38098639583005</c:v>
                </c:pt>
                <c:pt idx="4257">
                  <c:v>48.634264943851292</c:v>
                </c:pt>
                <c:pt idx="4258">
                  <c:v>47.38242274571671</c:v>
                </c:pt>
                <c:pt idx="4259">
                  <c:v>46.382329980402879</c:v>
                </c:pt>
                <c:pt idx="4260">
                  <c:v>45.381928669588646</c:v>
                </c:pt>
                <c:pt idx="4261">
                  <c:v>43.789849592471221</c:v>
                </c:pt>
                <c:pt idx="4262">
                  <c:v>41.538270565498635</c:v>
                </c:pt>
                <c:pt idx="4263">
                  <c:v>40.789849592471221</c:v>
                </c:pt>
                <c:pt idx="4264">
                  <c:v>39.538264011427621</c:v>
                </c:pt>
                <c:pt idx="4265">
                  <c:v>38.53822317452321</c:v>
                </c:pt>
                <c:pt idx="4266">
                  <c:v>38.537057054029042</c:v>
                </c:pt>
                <c:pt idx="4267">
                  <c:v>36.789849592471221</c:v>
                </c:pt>
                <c:pt idx="4268">
                  <c:v>35.538719771447788</c:v>
                </c:pt>
                <c:pt idx="4269">
                  <c:v>33.538556423829895</c:v>
                </c:pt>
                <c:pt idx="4270">
                  <c:v>33.789849592471221</c:v>
                </c:pt>
                <c:pt idx="4271">
                  <c:v>34.789849592471221</c:v>
                </c:pt>
                <c:pt idx="4272">
                  <c:v>34.789849592471221</c:v>
                </c:pt>
                <c:pt idx="4273">
                  <c:v>32.537473489622784</c:v>
                </c:pt>
                <c:pt idx="4274">
                  <c:v>31.538431896479278</c:v>
                </c:pt>
                <c:pt idx="4275">
                  <c:v>30.789849592471221</c:v>
                </c:pt>
                <c:pt idx="4276">
                  <c:v>29.538764641626706</c:v>
                </c:pt>
                <c:pt idx="4277">
                  <c:v>28.789849592471221</c:v>
                </c:pt>
                <c:pt idx="4278">
                  <c:v>27.789849592471221</c:v>
                </c:pt>
                <c:pt idx="4279">
                  <c:v>27.789849592471221</c:v>
                </c:pt>
                <c:pt idx="4280">
                  <c:v>28.537785060078946</c:v>
                </c:pt>
                <c:pt idx="4281">
                  <c:v>26.789849592471221</c:v>
                </c:pt>
                <c:pt idx="4282">
                  <c:v>26.538571044450144</c:v>
                </c:pt>
                <c:pt idx="4283">
                  <c:v>25.789849592471221</c:v>
                </c:pt>
                <c:pt idx="4284">
                  <c:v>24.789849592471221</c:v>
                </c:pt>
                <c:pt idx="4285">
                  <c:v>23.789849592471221</c:v>
                </c:pt>
                <c:pt idx="4286">
                  <c:v>22.538786320477225</c:v>
                </c:pt>
                <c:pt idx="4287">
                  <c:v>21.286636585160871</c:v>
                </c:pt>
                <c:pt idx="4288">
                  <c:v>19.534355264263564</c:v>
                </c:pt>
                <c:pt idx="4289">
                  <c:v>18.533439206789364</c:v>
                </c:pt>
                <c:pt idx="4290">
                  <c:v>18.536043693807219</c:v>
                </c:pt>
                <c:pt idx="4291">
                  <c:v>18.441463444383864</c:v>
                </c:pt>
                <c:pt idx="4292">
                  <c:v>18.191714011563167</c:v>
                </c:pt>
                <c:pt idx="4293">
                  <c:v>17.940830220285086</c:v>
                </c:pt>
                <c:pt idx="4294">
                  <c:v>17.441473023410868</c:v>
                </c:pt>
                <c:pt idx="4295">
                  <c:v>17.44390458378394</c:v>
                </c:pt>
                <c:pt idx="4296">
                  <c:v>16.191777535636728</c:v>
                </c:pt>
                <c:pt idx="4297">
                  <c:v>16.442103726713182</c:v>
                </c:pt>
                <c:pt idx="4298">
                  <c:v>14.695233547736528</c:v>
                </c:pt>
                <c:pt idx="4299">
                  <c:v>12.953226993665567</c:v>
                </c:pt>
                <c:pt idx="4300">
                  <c:v>17.44445159663994</c:v>
                </c:pt>
                <c:pt idx="4301">
                  <c:v>14.469897525553556</c:v>
                </c:pt>
                <c:pt idx="4302">
                  <c:v>11.048907860819572</c:v>
                </c:pt>
                <c:pt idx="4303">
                  <c:v>14.78518464428301</c:v>
                </c:pt>
                <c:pt idx="4304">
                  <c:v>15.05318313180517</c:v>
                </c:pt>
                <c:pt idx="4305">
                  <c:v>13.85845512575527</c:v>
                </c:pt>
                <c:pt idx="4306">
                  <c:v>8.7262544703480529</c:v>
                </c:pt>
                <c:pt idx="4307">
                  <c:v>12.820102718394471</c:v>
                </c:pt>
                <c:pt idx="4308">
                  <c:v>12.825265309773382</c:v>
                </c:pt>
                <c:pt idx="4309">
                  <c:v>10.662165234149519</c:v>
                </c:pt>
                <c:pt idx="4310">
                  <c:v>11.193769469087739</c:v>
                </c:pt>
                <c:pt idx="4311">
                  <c:v>9.9745584784146377</c:v>
                </c:pt>
                <c:pt idx="4312">
                  <c:v>10.709870805109862</c:v>
                </c:pt>
                <c:pt idx="4313">
                  <c:v>9.0066910723143998</c:v>
                </c:pt>
                <c:pt idx="4314">
                  <c:v>10.219808793514167</c:v>
                </c:pt>
                <c:pt idx="4315">
                  <c:v>9.7049814680794633</c:v>
                </c:pt>
                <c:pt idx="4316">
                  <c:v>9.2417971978500191</c:v>
                </c:pt>
                <c:pt idx="4317">
                  <c:v>9.2546598144367671</c:v>
                </c:pt>
                <c:pt idx="4318">
                  <c:v>9.2659791993624836</c:v>
                </c:pt>
                <c:pt idx="4319">
                  <c:v>7.1010752417118956</c:v>
                </c:pt>
                <c:pt idx="4320">
                  <c:v>9.2357024158989169</c:v>
                </c:pt>
                <c:pt idx="4321">
                  <c:v>7.8365362954048781</c:v>
                </c:pt>
                <c:pt idx="4322">
                  <c:v>7.8077820242809537</c:v>
                </c:pt>
                <c:pt idx="4323">
                  <c:v>7.3567106857379452</c:v>
                </c:pt>
                <c:pt idx="4324">
                  <c:v>10.867531961261001</c:v>
                </c:pt>
                <c:pt idx="4325">
                  <c:v>10.10380420729088</c:v>
                </c:pt>
                <c:pt idx="4326">
                  <c:v>11.73533836408429</c:v>
                </c:pt>
                <c:pt idx="4327">
                  <c:v>8.2472995438171779</c:v>
                </c:pt>
                <c:pt idx="4328">
                  <c:v>8.7211528334566442</c:v>
                </c:pt>
                <c:pt idx="4329">
                  <c:v>10.811730600030879</c:v>
                </c:pt>
                <c:pt idx="4330">
                  <c:v>8.0377553038373044</c:v>
                </c:pt>
                <c:pt idx="4331">
                  <c:v>7.1262352635045634</c:v>
                </c:pt>
                <c:pt idx="4332">
                  <c:v>8.3693570179790111</c:v>
                </c:pt>
                <c:pt idx="4333">
                  <c:v>6.7760013335826068</c:v>
                </c:pt>
                <c:pt idx="4334">
                  <c:v>7.2548694959220814</c:v>
                </c:pt>
                <c:pt idx="4335">
                  <c:v>7.9574457500182509</c:v>
                </c:pt>
                <c:pt idx="4336">
                  <c:v>6.8375531359523078</c:v>
                </c:pt>
                <c:pt idx="4337">
                  <c:v>6.4126879985688445</c:v>
                </c:pt>
                <c:pt idx="4338">
                  <c:v>5.771561706660564</c:v>
                </c:pt>
                <c:pt idx="4339">
                  <c:v>5.8071921578831214</c:v>
                </c:pt>
                <c:pt idx="4340">
                  <c:v>5.9564903681177217</c:v>
                </c:pt>
                <c:pt idx="4341">
                  <c:v>6.647922180570327</c:v>
                </c:pt>
                <c:pt idx="4342">
                  <c:v>6.2228846207014499</c:v>
                </c:pt>
                <c:pt idx="4343">
                  <c:v>5.9101692186343051</c:v>
                </c:pt>
                <c:pt idx="4344">
                  <c:v>5.9315949811753947</c:v>
                </c:pt>
                <c:pt idx="4345">
                  <c:v>7.9267616058287143</c:v>
                </c:pt>
                <c:pt idx="4346">
                  <c:v>7.9342513966026038</c:v>
                </c:pt>
                <c:pt idx="4347">
                  <c:v>5.9757341291461357</c:v>
                </c:pt>
                <c:pt idx="4348">
                  <c:v>5.8659680590679093</c:v>
                </c:pt>
                <c:pt idx="4349">
                  <c:v>5.2476912756043879</c:v>
                </c:pt>
                <c:pt idx="4350">
                  <c:v>5.7162715629752148</c:v>
                </c:pt>
                <c:pt idx="4351">
                  <c:v>4.4359166348178647</c:v>
                </c:pt>
                <c:pt idx="4352">
                  <c:v>5.3218596648153778</c:v>
                </c:pt>
                <c:pt idx="4353">
                  <c:v>5.402626333921563</c:v>
                </c:pt>
                <c:pt idx="4354">
                  <c:v>5.1070543651793177</c:v>
                </c:pt>
                <c:pt idx="4355">
                  <c:v>5.2269232837577482</c:v>
                </c:pt>
                <c:pt idx="4356">
                  <c:v>4.3998963112343263</c:v>
                </c:pt>
                <c:pt idx="4357">
                  <c:v>4.2179401730946218</c:v>
                </c:pt>
                <c:pt idx="4358">
                  <c:v>5.402660616754912</c:v>
                </c:pt>
                <c:pt idx="4359">
                  <c:v>5.2157138055625705</c:v>
                </c:pt>
                <c:pt idx="4360">
                  <c:v>5.4392111587261729</c:v>
                </c:pt>
                <c:pt idx="4361">
                  <c:v>4.6249056381817271</c:v>
                </c:pt>
                <c:pt idx="4362">
                  <c:v>5.784438786656537</c:v>
                </c:pt>
                <c:pt idx="4363">
                  <c:v>4.1399673976976823</c:v>
                </c:pt>
                <c:pt idx="4364">
                  <c:v>7.2136104529031231</c:v>
                </c:pt>
                <c:pt idx="4365">
                  <c:v>5.5816659104277013</c:v>
                </c:pt>
                <c:pt idx="4366">
                  <c:v>3.3943122426686898</c:v>
                </c:pt>
                <c:pt idx="4367">
                  <c:v>3.6633371985547249</c:v>
                </c:pt>
                <c:pt idx="4368">
                  <c:v>5.322386959079048</c:v>
                </c:pt>
                <c:pt idx="4369">
                  <c:v>3.7918043021594965</c:v>
                </c:pt>
                <c:pt idx="4370">
                  <c:v>4.0424529031173977</c:v>
                </c:pt>
                <c:pt idx="4371">
                  <c:v>4.4993764221493722</c:v>
                </c:pt>
                <c:pt idx="4372">
                  <c:v>4.5792545668431242</c:v>
                </c:pt>
                <c:pt idx="4373">
                  <c:v>3.6540062683808232</c:v>
                </c:pt>
                <c:pt idx="4374">
                  <c:v>3.7181819174859339</c:v>
                </c:pt>
                <c:pt idx="4375">
                  <c:v>5.090049827745565</c:v>
                </c:pt>
                <c:pt idx="4376">
                  <c:v>4.0315310478111224</c:v>
                </c:pt>
                <c:pt idx="4377">
                  <c:v>3.557467876648988</c:v>
                </c:pt>
                <c:pt idx="4378">
                  <c:v>3.642374103016544</c:v>
                </c:pt>
                <c:pt idx="4379">
                  <c:v>3.1871768254768842</c:v>
                </c:pt>
                <c:pt idx="4380">
                  <c:v>4.5909177380052171</c:v>
                </c:pt>
                <c:pt idx="4381">
                  <c:v>4.3001632635912568</c:v>
                </c:pt>
                <c:pt idx="4382">
                  <c:v>4.0373580203344481</c:v>
                </c:pt>
                <c:pt idx="4383">
                  <c:v>3.8925194158257033</c:v>
                </c:pt>
                <c:pt idx="4384">
                  <c:v>3.731145077534832</c:v>
                </c:pt>
                <c:pt idx="4385">
                  <c:v>3.2955476487473114</c:v>
                </c:pt>
                <c:pt idx="4386">
                  <c:v>3.6244484301942648</c:v>
                </c:pt>
                <c:pt idx="4387">
                  <c:v>4.6574332549989244</c:v>
                </c:pt>
                <c:pt idx="4388">
                  <c:v>4.8109200712328342</c:v>
                </c:pt>
                <c:pt idx="4389">
                  <c:v>3.8140393049106867</c:v>
                </c:pt>
                <c:pt idx="4390">
                  <c:v>3.5518725290094841</c:v>
                </c:pt>
                <c:pt idx="4391">
                  <c:v>3.5586317425209324</c:v>
                </c:pt>
                <c:pt idx="4392">
                  <c:v>3.6008231718126162</c:v>
                </c:pt>
                <c:pt idx="4393">
                  <c:v>3.8081154833830824</c:v>
                </c:pt>
                <c:pt idx="4394">
                  <c:v>4.7839007619310934</c:v>
                </c:pt>
                <c:pt idx="4395">
                  <c:v>4.7199819315807368</c:v>
                </c:pt>
                <c:pt idx="4396">
                  <c:v>3.7487100888783949</c:v>
                </c:pt>
                <c:pt idx="4397">
                  <c:v>4.6867753775096093</c:v>
                </c:pt>
                <c:pt idx="4398">
                  <c:v>4.2227355489237626</c:v>
                </c:pt>
                <c:pt idx="4399">
                  <c:v>8.1927376663929028</c:v>
                </c:pt>
                <c:pt idx="4400">
                  <c:v>0.58047429356708802</c:v>
                </c:pt>
                <c:pt idx="4401">
                  <c:v>4.4046675882482482</c:v>
                </c:pt>
                <c:pt idx="4402">
                  <c:v>4.4712308350341949</c:v>
                </c:pt>
                <c:pt idx="4403">
                  <c:v>3.4881748229343166</c:v>
                </c:pt>
                <c:pt idx="4404">
                  <c:v>4.6261654455711234</c:v>
                </c:pt>
                <c:pt idx="4405">
                  <c:v>1.278524709498551</c:v>
                </c:pt>
                <c:pt idx="4406">
                  <c:v>3.7521069126747522</c:v>
                </c:pt>
                <c:pt idx="4407">
                  <c:v>4.7745419517470662</c:v>
                </c:pt>
                <c:pt idx="4408">
                  <c:v>4.9903268269676229</c:v>
                </c:pt>
                <c:pt idx="4409">
                  <c:v>4.8068198947770799</c:v>
                </c:pt>
                <c:pt idx="4410">
                  <c:v>1.52862806215794</c:v>
                </c:pt>
                <c:pt idx="4411">
                  <c:v>3.9936144498565072</c:v>
                </c:pt>
                <c:pt idx="4412">
                  <c:v>4.5471528920041875</c:v>
                </c:pt>
                <c:pt idx="4413">
                  <c:v>5.3099100384624922</c:v>
                </c:pt>
                <c:pt idx="4414">
                  <c:v>5.7558962272077894</c:v>
                </c:pt>
                <c:pt idx="4415">
                  <c:v>6.4102452062851576</c:v>
                </c:pt>
                <c:pt idx="4416">
                  <c:v>6.512039005125648</c:v>
                </c:pt>
                <c:pt idx="4417">
                  <c:v>7.2629775481052112</c:v>
                </c:pt>
                <c:pt idx="4418">
                  <c:v>6.415040870515063</c:v>
                </c:pt>
                <c:pt idx="4419">
                  <c:v>6.8431383245105595</c:v>
                </c:pt>
                <c:pt idx="4420">
                  <c:v>5.9911189647928476</c:v>
                </c:pt>
                <c:pt idx="4421">
                  <c:v>7.5840265523905552</c:v>
                </c:pt>
                <c:pt idx="4422">
                  <c:v>12.617009965549142</c:v>
                </c:pt>
                <c:pt idx="4423">
                  <c:v>9.8647275355012223</c:v>
                </c:pt>
                <c:pt idx="4424">
                  <c:v>8.4549802705654891</c:v>
                </c:pt>
                <c:pt idx="4425">
                  <c:v>7.5680101672128348</c:v>
                </c:pt>
                <c:pt idx="4426">
                  <c:v>7.460038904293758</c:v>
                </c:pt>
                <c:pt idx="4427">
                  <c:v>7.2530768674901402</c:v>
                </c:pt>
                <c:pt idx="4428">
                  <c:v>8.4227211326779052</c:v>
                </c:pt>
                <c:pt idx="4429">
                  <c:v>8.5080507016217233</c:v>
                </c:pt>
                <c:pt idx="4430">
                  <c:v>8.3078265019746329</c:v>
                </c:pt>
                <c:pt idx="4431">
                  <c:v>8.2002593731618987</c:v>
                </c:pt>
                <c:pt idx="4432">
                  <c:v>7.9761727585917095</c:v>
                </c:pt>
                <c:pt idx="4433">
                  <c:v>8.2918803461894015</c:v>
                </c:pt>
                <c:pt idx="4434">
                  <c:v>8.060097084278647</c:v>
                </c:pt>
                <c:pt idx="4435">
                  <c:v>7.6207297033862558</c:v>
                </c:pt>
                <c:pt idx="4436">
                  <c:v>8.16084500462145</c:v>
                </c:pt>
                <c:pt idx="4437">
                  <c:v>7.7527996302831781</c:v>
                </c:pt>
                <c:pt idx="4438">
                  <c:v>7.5689770439458837</c:v>
                </c:pt>
                <c:pt idx="4439">
                  <c:v>7.8758806991009553</c:v>
                </c:pt>
                <c:pt idx="4440">
                  <c:v>7.6466548861439687</c:v>
                </c:pt>
                <c:pt idx="4441">
                  <c:v>7.6466390051256354</c:v>
                </c:pt>
                <c:pt idx="4442">
                  <c:v>7.6471948407696999</c:v>
                </c:pt>
                <c:pt idx="4443">
                  <c:v>7.6469175531467668</c:v>
                </c:pt>
                <c:pt idx="4444">
                  <c:v>10.700793832993167</c:v>
                </c:pt>
                <c:pt idx="4445">
                  <c:v>22.616885791652113</c:v>
                </c:pt>
                <c:pt idx="4446">
                  <c:v>14.559103790139613</c:v>
                </c:pt>
                <c:pt idx="4447">
                  <c:v>12.154518914919056</c:v>
                </c:pt>
                <c:pt idx="4448">
                  <c:v>11.177429628304496</c:v>
                </c:pt>
                <c:pt idx="4449">
                  <c:v>17.055389547638946</c:v>
                </c:pt>
                <c:pt idx="4450">
                  <c:v>14.154183043983855</c:v>
                </c:pt>
                <c:pt idx="4451">
                  <c:v>14.130806033648568</c:v>
                </c:pt>
                <c:pt idx="4452">
                  <c:v>12.7361508786196</c:v>
                </c:pt>
                <c:pt idx="4453">
                  <c:v>20.731425342950264</c:v>
                </c:pt>
                <c:pt idx="4454">
                  <c:v>26.733796051294171</c:v>
                </c:pt>
                <c:pt idx="4455">
                  <c:v>23.762194286736513</c:v>
                </c:pt>
                <c:pt idx="4456">
                  <c:v>22.473127183131812</c:v>
                </c:pt>
                <c:pt idx="4457">
                  <c:v>27.178553500248057</c:v>
                </c:pt>
                <c:pt idx="4458">
                  <c:v>28.292668297323857</c:v>
                </c:pt>
                <c:pt idx="4459">
                  <c:v>24.867621511339525</c:v>
                </c:pt>
                <c:pt idx="4460">
                  <c:v>20.307459373704024</c:v>
                </c:pt>
                <c:pt idx="4461">
                  <c:v>16.835995395887029</c:v>
                </c:pt>
                <c:pt idx="4462">
                  <c:v>16.636954306902943</c:v>
                </c:pt>
                <c:pt idx="4463">
                  <c:v>34.256378355302203</c:v>
                </c:pt>
                <c:pt idx="4464">
                  <c:v>26.748033762410834</c:v>
                </c:pt>
                <c:pt idx="4465">
                  <c:v>27.122009058604515</c:v>
                </c:pt>
                <c:pt idx="4466">
                  <c:v>30.586739585450836</c:v>
                </c:pt>
                <c:pt idx="4467">
                  <c:v>34.631301218927121</c:v>
                </c:pt>
                <c:pt idx="4468">
                  <c:v>110.02243003163196</c:v>
                </c:pt>
                <c:pt idx="4469">
                  <c:v>71.509583043983866</c:v>
                </c:pt>
                <c:pt idx="4470">
                  <c:v>57.992064011969738</c:v>
                </c:pt>
                <c:pt idx="4471">
                  <c:v>59.155824032136046</c:v>
                </c:pt>
                <c:pt idx="4472">
                  <c:v>116.29392688063621</c:v>
                </c:pt>
                <c:pt idx="4473">
                  <c:v>561.220935199265</c:v>
                </c:pt>
                <c:pt idx="4474">
                  <c:v>154.808721939875</c:v>
                </c:pt>
                <c:pt idx="4475">
                  <c:v>216.91619987477335</c:v>
                </c:pt>
                <c:pt idx="4476">
                  <c:v>256.486412630004</c:v>
                </c:pt>
                <c:pt idx="4477">
                  <c:v>156.76473277116858</c:v>
                </c:pt>
                <c:pt idx="4478">
                  <c:v>111.7744297714207</c:v>
                </c:pt>
                <c:pt idx="4479">
                  <c:v>88.779268188360334</c:v>
                </c:pt>
                <c:pt idx="4480">
                  <c:v>77.345885783520501</c:v>
                </c:pt>
                <c:pt idx="4481">
                  <c:v>65.091565642355931</c:v>
                </c:pt>
                <c:pt idx="4482">
                  <c:v>57.113842425819463</c:v>
                </c:pt>
                <c:pt idx="4483">
                  <c:v>52.648106605300143</c:v>
                </c:pt>
                <c:pt idx="4484">
                  <c:v>47.857862088032768</c:v>
                </c:pt>
                <c:pt idx="4485">
                  <c:v>44.113842425819463</c:v>
                </c:pt>
                <c:pt idx="4486">
                  <c:v>40.857835367589004</c:v>
                </c:pt>
                <c:pt idx="4487">
                  <c:v>36.838729242053461</c:v>
                </c:pt>
                <c:pt idx="4488">
                  <c:v>35.607614041650017</c:v>
                </c:pt>
                <c:pt idx="4489">
                  <c:v>33.598331964513726</c:v>
                </c:pt>
                <c:pt idx="4490">
                  <c:v>34.851102824105276</c:v>
                </c:pt>
                <c:pt idx="4491">
                  <c:v>29.854780162144209</c:v>
                </c:pt>
                <c:pt idx="4492">
                  <c:v>28.106250794864081</c:v>
                </c:pt>
                <c:pt idx="4493">
                  <c:v>26.856933426575662</c:v>
                </c:pt>
                <c:pt idx="4494">
                  <c:v>28.113842425819463</c:v>
                </c:pt>
                <c:pt idx="4495">
                  <c:v>27.113842425819463</c:v>
                </c:pt>
                <c:pt idx="4496">
                  <c:v>25.862835619668761</c:v>
                </c:pt>
                <c:pt idx="4497">
                  <c:v>24.610586564967331</c:v>
                </c:pt>
                <c:pt idx="4498">
                  <c:v>26.868105092822297</c:v>
                </c:pt>
                <c:pt idx="4499">
                  <c:v>24.862835619668761</c:v>
                </c:pt>
                <c:pt idx="4500">
                  <c:v>23.861636224659815</c:v>
                </c:pt>
                <c:pt idx="4501">
                  <c:v>24.113842425819463</c:v>
                </c:pt>
                <c:pt idx="4502">
                  <c:v>25.617055433129813</c:v>
                </c:pt>
                <c:pt idx="4503">
                  <c:v>23.862835619668761</c:v>
                </c:pt>
                <c:pt idx="4504">
                  <c:v>22.35944010668651</c:v>
                </c:pt>
                <c:pt idx="4505">
                  <c:v>22.862188783268429</c:v>
                </c:pt>
                <c:pt idx="4506">
                  <c:v>24.749328581487006</c:v>
                </c:pt>
                <c:pt idx="4507">
                  <c:v>49.500574863311975</c:v>
                </c:pt>
                <c:pt idx="4508">
                  <c:v>98.318594021365868</c:v>
                </c:pt>
                <c:pt idx="4509">
                  <c:v>96.000035412845648</c:v>
                </c:pt>
                <c:pt idx="4510">
                  <c:v>82.69032076701761</c:v>
                </c:pt>
                <c:pt idx="4511">
                  <c:v>72.220669141103727</c:v>
                </c:pt>
                <c:pt idx="4512">
                  <c:v>63.223790391418909</c:v>
                </c:pt>
                <c:pt idx="4513">
                  <c:v>57.980601583755565</c:v>
                </c:pt>
                <c:pt idx="4514">
                  <c:v>53.729523691141551</c:v>
                </c:pt>
                <c:pt idx="4515">
                  <c:v>50.486774510400458</c:v>
                </c:pt>
                <c:pt idx="4516">
                  <c:v>44.96827841763524</c:v>
                </c:pt>
                <c:pt idx="4517">
                  <c:v>45.99757814034745</c:v>
                </c:pt>
                <c:pt idx="4518">
                  <c:v>41.730769972966669</c:v>
                </c:pt>
                <c:pt idx="4519">
                  <c:v>40.739567048842638</c:v>
                </c:pt>
                <c:pt idx="4520">
                  <c:v>39.745836774075713</c:v>
                </c:pt>
                <c:pt idx="4521">
                  <c:v>44.495867527793948</c:v>
                </c:pt>
                <c:pt idx="4522">
                  <c:v>46.973410255295903</c:v>
                </c:pt>
                <c:pt idx="4523">
                  <c:v>286.70909616404299</c:v>
                </c:pt>
                <c:pt idx="4524">
                  <c:v>177.48527312396229</c:v>
                </c:pt>
                <c:pt idx="4525">
                  <c:v>144.17589424823763</c:v>
                </c:pt>
                <c:pt idx="4526">
                  <c:v>123.69114405917786</c:v>
                </c:pt>
                <c:pt idx="4527">
                  <c:v>114.20428446754693</c:v>
                </c:pt>
                <c:pt idx="4528">
                  <c:v>101.45628749250278</c:v>
                </c:pt>
                <c:pt idx="4529">
                  <c:v>95.234068687360477</c:v>
                </c:pt>
                <c:pt idx="4530">
                  <c:v>704.17974753787701</c:v>
                </c:pt>
                <c:pt idx="4531">
                  <c:v>779.49369460114917</c:v>
                </c:pt>
                <c:pt idx="4532">
                  <c:v>538.47146369618304</c:v>
                </c:pt>
                <c:pt idx="4533">
                  <c:v>375.51372787566385</c:v>
                </c:pt>
                <c:pt idx="4534">
                  <c:v>301.11794819328424</c:v>
                </c:pt>
                <c:pt idx="4535">
                  <c:v>255.05098089886724</c:v>
                </c:pt>
                <c:pt idx="4536">
                  <c:v>223.37664966619778</c:v>
                </c:pt>
                <c:pt idx="4537">
                  <c:v>191.6072496157818</c:v>
                </c:pt>
                <c:pt idx="4538">
                  <c:v>167.86649791424418</c:v>
                </c:pt>
                <c:pt idx="4539">
                  <c:v>150.38056194247696</c:v>
                </c:pt>
                <c:pt idx="4540">
                  <c:v>135.63666529513651</c:v>
                </c:pt>
                <c:pt idx="4541">
                  <c:v>122.38119970400967</c:v>
                </c:pt>
                <c:pt idx="4542">
                  <c:v>111.89331918976718</c:v>
                </c:pt>
                <c:pt idx="4543">
                  <c:v>102.37609307431468</c:v>
                </c:pt>
                <c:pt idx="4544">
                  <c:v>94.900882587801021</c:v>
                </c:pt>
                <c:pt idx="4545">
                  <c:v>88.152531188758914</c:v>
                </c:pt>
                <c:pt idx="4546">
                  <c:v>81.90084981744549</c:v>
                </c:pt>
                <c:pt idx="4547">
                  <c:v>76.90073033168801</c:v>
                </c:pt>
                <c:pt idx="4548">
                  <c:v>72.154321962643408</c:v>
                </c:pt>
                <c:pt idx="4549">
                  <c:v>68.153945355635685</c:v>
                </c:pt>
                <c:pt idx="4550">
                  <c:v>64.648477747871553</c:v>
                </c:pt>
                <c:pt idx="4551">
                  <c:v>61.406580092212366</c:v>
                </c:pt>
                <c:pt idx="4552">
                  <c:v>57.90090779576667</c:v>
                </c:pt>
                <c:pt idx="4553">
                  <c:v>55.154633533099691</c:v>
                </c:pt>
                <c:pt idx="4554">
                  <c:v>53.406580092212366</c:v>
                </c:pt>
                <c:pt idx="4555">
                  <c:v>51.153301544191123</c:v>
                </c:pt>
                <c:pt idx="4556">
                  <c:v>49.154737894077783</c:v>
                </c:pt>
                <c:pt idx="4557">
                  <c:v>48.406580092212366</c:v>
                </c:pt>
                <c:pt idx="4558">
                  <c:v>46.154645128763953</c:v>
                </c:pt>
                <c:pt idx="4559">
                  <c:v>47.15424381794972</c:v>
                </c:pt>
                <c:pt idx="4560">
                  <c:v>53.162693528058007</c:v>
                </c:pt>
                <c:pt idx="4561">
                  <c:v>45.398887629394139</c:v>
                </c:pt>
                <c:pt idx="4562">
                  <c:v>44.154994511168766</c:v>
                </c:pt>
                <c:pt idx="4563">
                  <c:v>40.902161135822169</c:v>
                </c:pt>
                <c:pt idx="4564">
                  <c:v>40.659372630654545</c:v>
                </c:pt>
                <c:pt idx="4565">
                  <c:v>40.406580092212366</c:v>
                </c:pt>
                <c:pt idx="4566">
                  <c:v>38.318588017813596</c:v>
                </c:pt>
                <c:pt idx="4567">
                  <c:v>36.571380556255775</c:v>
                </c:pt>
                <c:pt idx="4568">
                  <c:v>35.320250735232342</c:v>
                </c:pt>
                <c:pt idx="4569">
                  <c:v>34.32008738761445</c:v>
                </c:pt>
                <c:pt idx="4570">
                  <c:v>33.571380556255775</c:v>
                </c:pt>
                <c:pt idx="4571">
                  <c:v>33.571380556255775</c:v>
                </c:pt>
                <c:pt idx="4572">
                  <c:v>33.571380556255775</c:v>
                </c:pt>
                <c:pt idx="4573">
                  <c:v>32.319004453407338</c:v>
                </c:pt>
                <c:pt idx="4574">
                  <c:v>31.319962860263832</c:v>
                </c:pt>
                <c:pt idx="4575">
                  <c:v>29.571380556255775</c:v>
                </c:pt>
                <c:pt idx="4576">
                  <c:v>28.32029560541126</c:v>
                </c:pt>
                <c:pt idx="4577">
                  <c:v>28.571380556255775</c:v>
                </c:pt>
                <c:pt idx="4578">
                  <c:v>27.571380556255775</c:v>
                </c:pt>
                <c:pt idx="4579">
                  <c:v>27.3193160238635</c:v>
                </c:pt>
                <c:pt idx="4580">
                  <c:v>27.571380556255775</c:v>
                </c:pt>
                <c:pt idx="4581">
                  <c:v>28.320102008234699</c:v>
                </c:pt>
                <c:pt idx="4582">
                  <c:v>28.571380556255775</c:v>
                </c:pt>
                <c:pt idx="4583">
                  <c:v>28.571380556255775</c:v>
                </c:pt>
                <c:pt idx="4584">
                  <c:v>28.571380556255775</c:v>
                </c:pt>
                <c:pt idx="4585">
                  <c:v>27.822659104276852</c:v>
                </c:pt>
                <c:pt idx="4586">
                  <c:v>27.320102008234699</c:v>
                </c:pt>
                <c:pt idx="4587">
                  <c:v>26.571380556255775</c:v>
                </c:pt>
                <c:pt idx="4588">
                  <c:v>25.32031728426178</c:v>
                </c:pt>
                <c:pt idx="4589">
                  <c:v>24.320373750105073</c:v>
                </c:pt>
                <c:pt idx="4590">
                  <c:v>23.571380556255775</c:v>
                </c:pt>
                <c:pt idx="4591">
                  <c:v>22.571380556255775</c:v>
                </c:pt>
                <c:pt idx="4592">
                  <c:v>21.571380556255775</c:v>
                </c:pt>
                <c:pt idx="4593">
                  <c:v>21.571380556255775</c:v>
                </c:pt>
                <c:pt idx="4594">
                  <c:v>21.319174355096127</c:v>
                </c:pt>
                <c:pt idx="4595">
                  <c:v>20.571380556255775</c:v>
                </c:pt>
                <c:pt idx="4596">
                  <c:v>20.497057709978268</c:v>
                </c:pt>
                <c:pt idx="4597">
                  <c:v>19.748107369670752</c:v>
                </c:pt>
                <c:pt idx="4598">
                  <c:v>19.49696091138993</c:v>
                </c:pt>
                <c:pt idx="4599">
                  <c:v>18.496453727119718</c:v>
                </c:pt>
                <c:pt idx="4600">
                  <c:v>17.748107369670752</c:v>
                </c:pt>
                <c:pt idx="4601">
                  <c:v>17.748107369670752</c:v>
                </c:pt>
                <c:pt idx="4602">
                  <c:v>17.748107369670752</c:v>
                </c:pt>
                <c:pt idx="4603">
                  <c:v>17.748107369670752</c:v>
                </c:pt>
                <c:pt idx="4604">
                  <c:v>17.497223074233414</c:v>
                </c:pt>
                <c:pt idx="4605">
                  <c:v>17.497347097424772</c:v>
                </c:pt>
                <c:pt idx="4606">
                  <c:v>18.748107369670752</c:v>
                </c:pt>
                <c:pt idx="4607">
                  <c:v>18.748107369670752</c:v>
                </c:pt>
                <c:pt idx="4608">
                  <c:v>17.244263659058205</c:v>
                </c:pt>
                <c:pt idx="4609">
                  <c:v>15.995540694601443</c:v>
                </c:pt>
                <c:pt idx="4610">
                  <c:v>15.994952844840913</c:v>
                </c:pt>
                <c:pt idx="4611">
                  <c:v>15.748107369670752</c:v>
                </c:pt>
                <c:pt idx="4612">
                  <c:v>15.49803880400391</c:v>
                </c:pt>
                <c:pt idx="4613">
                  <c:v>15.748107369670752</c:v>
                </c:pt>
                <c:pt idx="4614">
                  <c:v>16.748107369670752</c:v>
                </c:pt>
                <c:pt idx="4615">
                  <c:v>16.748107369670752</c:v>
                </c:pt>
                <c:pt idx="4616">
                  <c:v>16.748107369670752</c:v>
                </c:pt>
                <c:pt idx="4617">
                  <c:v>16.497524561503432</c:v>
                </c:pt>
                <c:pt idx="4618">
                  <c:v>16.496891337404495</c:v>
                </c:pt>
                <c:pt idx="4619">
                  <c:v>15.497521032388184</c:v>
                </c:pt>
                <c:pt idx="4620">
                  <c:v>15.49814971905313</c:v>
                </c:pt>
                <c:pt idx="4621">
                  <c:v>14.748107369670752</c:v>
                </c:pt>
                <c:pt idx="4622">
                  <c:v>14.998065020288374</c:v>
                </c:pt>
                <c:pt idx="4623">
                  <c:v>13.746227863746901</c:v>
                </c:pt>
                <c:pt idx="4624">
                  <c:v>13.995999479577485</c:v>
                </c:pt>
                <c:pt idx="4625">
                  <c:v>14.996665474031712</c:v>
                </c:pt>
                <c:pt idx="4626">
                  <c:v>13.746569683762054</c:v>
                </c:pt>
                <c:pt idx="4627">
                  <c:v>12.077612973699654</c:v>
                </c:pt>
                <c:pt idx="4628">
                  <c:v>10.837777833795514</c:v>
                </c:pt>
                <c:pt idx="4629">
                  <c:v>10.339392656079328</c:v>
                </c:pt>
                <c:pt idx="4630">
                  <c:v>11.078550710024308</c:v>
                </c:pt>
                <c:pt idx="4631">
                  <c:v>9.8405824720612234</c:v>
                </c:pt>
                <c:pt idx="4632">
                  <c:v>10.337281741030196</c:v>
                </c:pt>
                <c:pt idx="4633">
                  <c:v>10.587086631375442</c:v>
                </c:pt>
                <c:pt idx="4634">
                  <c:v>11.586842114108087</c:v>
                </c:pt>
                <c:pt idx="4635">
                  <c:v>12.329877153180412</c:v>
                </c:pt>
                <c:pt idx="4636">
                  <c:v>12.329910427695189</c:v>
                </c:pt>
                <c:pt idx="4637">
                  <c:v>10.835420889000851</c:v>
                </c:pt>
                <c:pt idx="4638">
                  <c:v>8.8627846399462502</c:v>
                </c:pt>
                <c:pt idx="4639">
                  <c:v>9.6049716830518133</c:v>
                </c:pt>
                <c:pt idx="4640">
                  <c:v>9.6082436770020099</c:v>
                </c:pt>
                <c:pt idx="4641">
                  <c:v>8.8745975968405517</c:v>
                </c:pt>
                <c:pt idx="4642">
                  <c:v>8.6155756659103915</c:v>
                </c:pt>
                <c:pt idx="4643">
                  <c:v>8.1317909419377017</c:v>
                </c:pt>
                <c:pt idx="4644">
                  <c:v>8.6229832787160774</c:v>
                </c:pt>
                <c:pt idx="4645">
                  <c:v>8.6254466011259296</c:v>
                </c:pt>
                <c:pt idx="4646">
                  <c:v>7.8986258297622447</c:v>
                </c:pt>
                <c:pt idx="4647">
                  <c:v>7.6577511133518259</c:v>
                </c:pt>
                <c:pt idx="4648">
                  <c:v>7.7067170825980602</c:v>
                </c:pt>
                <c:pt idx="4649">
                  <c:v>7.2082003193008957</c:v>
                </c:pt>
                <c:pt idx="4650">
                  <c:v>8.1559991597344474</c:v>
                </c:pt>
                <c:pt idx="4651">
                  <c:v>5.4934521468785027</c:v>
                </c:pt>
                <c:pt idx="4652">
                  <c:v>6.5647543903873533</c:v>
                </c:pt>
                <c:pt idx="4653">
                  <c:v>6.3255756659103453</c:v>
                </c:pt>
                <c:pt idx="4654">
                  <c:v>6.4278141332661098</c:v>
                </c:pt>
                <c:pt idx="4655">
                  <c:v>6.5312267876649379</c:v>
                </c:pt>
                <c:pt idx="4656">
                  <c:v>6.156124191244472</c:v>
                </c:pt>
                <c:pt idx="4657">
                  <c:v>6.8342422404189263</c:v>
                </c:pt>
                <c:pt idx="4658">
                  <c:v>7.2975616253445743</c:v>
                </c:pt>
                <c:pt idx="4659">
                  <c:v>6.617013100010567</c:v>
                </c:pt>
                <c:pt idx="4660">
                  <c:v>6.1423970173284186</c:v>
                </c:pt>
                <c:pt idx="4661">
                  <c:v>5.8026294347723679</c:v>
                </c:pt>
                <c:pt idx="4662">
                  <c:v>5.8457108565016549</c:v>
                </c:pt>
                <c:pt idx="4663">
                  <c:v>5.070562381583529</c:v>
                </c:pt>
                <c:pt idx="4664">
                  <c:v>5.0757874887173733</c:v>
                </c:pt>
                <c:pt idx="4665">
                  <c:v>5.7943960090098781</c:v>
                </c:pt>
                <c:pt idx="4666">
                  <c:v>4.8435056636605935</c:v>
                </c:pt>
                <c:pt idx="4667">
                  <c:v>5.0849117639884787</c:v>
                </c:pt>
                <c:pt idx="4668">
                  <c:v>4.8517169064133778</c:v>
                </c:pt>
                <c:pt idx="4669">
                  <c:v>4.9538787415532122</c:v>
                </c:pt>
                <c:pt idx="4670">
                  <c:v>4.2138288297811943</c:v>
                </c:pt>
                <c:pt idx="4671">
                  <c:v>4.6560194020020509</c:v>
                </c:pt>
                <c:pt idx="4672">
                  <c:v>4.1889667173536145</c:v>
                </c:pt>
                <c:pt idx="4673">
                  <c:v>4.5701756913894647</c:v>
                </c:pt>
                <c:pt idx="4674">
                  <c:v>3.5348628605348642</c:v>
                </c:pt>
                <c:pt idx="4675">
                  <c:v>3.6455989331339254</c:v>
                </c:pt>
                <c:pt idx="4676">
                  <c:v>4.1228905892971301</c:v>
                </c:pt>
                <c:pt idx="4677">
                  <c:v>4.5984998658285496</c:v>
                </c:pt>
                <c:pt idx="4678">
                  <c:v>3.6722598859950066</c:v>
                </c:pt>
                <c:pt idx="4679">
                  <c:v>3.8149067223951656</c:v>
                </c:pt>
                <c:pt idx="4680">
                  <c:v>4.0589732714247555</c:v>
                </c:pt>
                <c:pt idx="4681">
                  <c:v>3.2804383583922299</c:v>
                </c:pt>
                <c:pt idx="4682">
                  <c:v>3.2322452653747789</c:v>
                </c:pt>
                <c:pt idx="4683">
                  <c:v>2.9094360896753697</c:v>
                </c:pt>
                <c:pt idx="4684">
                  <c:v>3.6748174861966394</c:v>
                </c:pt>
                <c:pt idx="4685">
                  <c:v>2.6670846906331978</c:v>
                </c:pt>
                <c:pt idx="4686">
                  <c:v>2.5815026387047251</c:v>
                </c:pt>
                <c:pt idx="4687">
                  <c:v>3.8634497019768235</c:v>
                </c:pt>
                <c:pt idx="4688">
                  <c:v>4.5055607633948167</c:v>
                </c:pt>
                <c:pt idx="4689">
                  <c:v>4.1813590996689642</c:v>
                </c:pt>
                <c:pt idx="4690">
                  <c:v>1.2627969620335562</c:v>
                </c:pt>
                <c:pt idx="4691">
                  <c:v>3.2258708213731926</c:v>
                </c:pt>
                <c:pt idx="4692">
                  <c:v>3.5596525203899687</c:v>
                </c:pt>
                <c:pt idx="4693">
                  <c:v>3.4686023565381774</c:v>
                </c:pt>
                <c:pt idx="4694">
                  <c:v>2.8035748798555553</c:v>
                </c:pt>
                <c:pt idx="4695">
                  <c:v>3.0385095912244755</c:v>
                </c:pt>
                <c:pt idx="4696">
                  <c:v>2.3781773502361143</c:v>
                </c:pt>
                <c:pt idx="4697">
                  <c:v>2.8363250689153774</c:v>
                </c:pt>
                <c:pt idx="4698">
                  <c:v>2.0785978191043566</c:v>
                </c:pt>
                <c:pt idx="4699">
                  <c:v>2.317047529212831</c:v>
                </c:pt>
                <c:pt idx="4700">
                  <c:v>2.2288448571683701</c:v>
                </c:pt>
                <c:pt idx="4701">
                  <c:v>1.8450596290363799</c:v>
                </c:pt>
                <c:pt idx="4702">
                  <c:v>3.3970550916024513</c:v>
                </c:pt>
                <c:pt idx="4703">
                  <c:v>4.1034170779901942</c:v>
                </c:pt>
                <c:pt idx="4704">
                  <c:v>1.3642035665205765</c:v>
                </c:pt>
                <c:pt idx="4705">
                  <c:v>2.2774715271961514</c:v>
                </c:pt>
                <c:pt idx="4706">
                  <c:v>2.52600089447624</c:v>
                </c:pt>
                <c:pt idx="4707">
                  <c:v>2.3280916431527534</c:v>
                </c:pt>
                <c:pt idx="4708">
                  <c:v>1.2623754848467486</c:v>
                </c:pt>
                <c:pt idx="4709">
                  <c:v>2.7785534530847067</c:v>
                </c:pt>
                <c:pt idx="4710">
                  <c:v>2.7914332110882154</c:v>
                </c:pt>
                <c:pt idx="4711">
                  <c:v>2.7028060369012326</c:v>
                </c:pt>
                <c:pt idx="4712">
                  <c:v>2.7336197500345683</c:v>
                </c:pt>
                <c:pt idx="4713">
                  <c:v>2.0113611163063232</c:v>
                </c:pt>
                <c:pt idx="4714">
                  <c:v>3.1887611667222537</c:v>
                </c:pt>
                <c:pt idx="4715">
                  <c:v>2.5678995584540227</c:v>
                </c:pt>
                <c:pt idx="4716">
                  <c:v>1.6455310179951801</c:v>
                </c:pt>
                <c:pt idx="4717">
                  <c:v>1.6713485123234881</c:v>
                </c:pt>
                <c:pt idx="4718">
                  <c:v>1.0686270603446411</c:v>
                </c:pt>
                <c:pt idx="4719">
                  <c:v>3.1014492899755925</c:v>
                </c:pt>
                <c:pt idx="4720">
                  <c:v>0.53438652214095983</c:v>
                </c:pt>
                <c:pt idx="4721">
                  <c:v>1.18212536761621</c:v>
                </c:pt>
                <c:pt idx="4722">
                  <c:v>1.3036136459121193</c:v>
                </c:pt>
                <c:pt idx="4723">
                  <c:v>1.738247878329537</c:v>
                </c:pt>
                <c:pt idx="4724">
                  <c:v>1.6578102680447038</c:v>
                </c:pt>
                <c:pt idx="4725">
                  <c:v>1.677290983950924</c:v>
                </c:pt>
                <c:pt idx="4726">
                  <c:v>2.3005952440971558</c:v>
                </c:pt>
                <c:pt idx="4727">
                  <c:v>0.21789295017221333</c:v>
                </c:pt>
                <c:pt idx="4728">
                  <c:v>0.96849204268553857</c:v>
                </c:pt>
                <c:pt idx="4729">
                  <c:v>0.81337159902523792</c:v>
                </c:pt>
                <c:pt idx="4730">
                  <c:v>0.66945836484329524</c:v>
                </c:pt>
                <c:pt idx="4731">
                  <c:v>0.53087112007395865</c:v>
                </c:pt>
                <c:pt idx="4732">
                  <c:v>1.2767440719267298</c:v>
                </c:pt>
                <c:pt idx="4733">
                  <c:v>2.0865604066885051</c:v>
                </c:pt>
                <c:pt idx="4734">
                  <c:v>1.5563914629022695</c:v>
                </c:pt>
                <c:pt idx="4735">
                  <c:v>2.9134450046214693</c:v>
                </c:pt>
                <c:pt idx="4736">
                  <c:v>2.7696365347449832</c:v>
                </c:pt>
                <c:pt idx="4737">
                  <c:v>1.8856368876564864</c:v>
                </c:pt>
                <c:pt idx="4738">
                  <c:v>1.9376251407445104</c:v>
                </c:pt>
                <c:pt idx="4739">
                  <c:v>3.0762524157633799</c:v>
                </c:pt>
                <c:pt idx="4740">
                  <c:v>2.6533836484328925</c:v>
                </c:pt>
                <c:pt idx="4741">
                  <c:v>1.1070756070918404</c:v>
                </c:pt>
                <c:pt idx="4742">
                  <c:v>2.2613879337871023</c:v>
                </c:pt>
                <c:pt idx="4743">
                  <c:v>1.0299098899251979</c:v>
                </c:pt>
                <c:pt idx="4744">
                  <c:v>1.6321887908579078</c:v>
                </c:pt>
                <c:pt idx="4745">
                  <c:v>1.6465849088311759</c:v>
                </c:pt>
                <c:pt idx="4746">
                  <c:v>1.5683293000588105</c:v>
                </c:pt>
                <c:pt idx="4747">
                  <c:v>1.9481450802453772</c:v>
                </c:pt>
                <c:pt idx="4748">
                  <c:v>1.8967196706159464</c:v>
                </c:pt>
                <c:pt idx="4749">
                  <c:v>2.154254408547887</c:v>
                </c:pt>
                <c:pt idx="4750">
                  <c:v>2.7032748774161401</c:v>
                </c:pt>
                <c:pt idx="4751">
                  <c:v>2.6468134203956648</c:v>
                </c:pt>
                <c:pt idx="4752">
                  <c:v>2.860810647519437</c:v>
                </c:pt>
                <c:pt idx="4753">
                  <c:v>2.6912978166649477</c:v>
                </c:pt>
                <c:pt idx="4754">
                  <c:v>2.7086976150011708</c:v>
                </c:pt>
                <c:pt idx="4755">
                  <c:v>2.2738399895915204</c:v>
                </c:pt>
                <c:pt idx="4756">
                  <c:v>2.4609222179757646</c:v>
                </c:pt>
                <c:pt idx="4757">
                  <c:v>1.7579130926921227</c:v>
                </c:pt>
                <c:pt idx="4758">
                  <c:v>2.6989270074891714</c:v>
                </c:pt>
                <c:pt idx="4759">
                  <c:v>2.7444743228408433</c:v>
                </c:pt>
                <c:pt idx="4760">
                  <c:v>3.5599166722232773</c:v>
                </c:pt>
                <c:pt idx="4761">
                  <c:v>2.7042545597957446</c:v>
                </c:pt>
                <c:pt idx="4762">
                  <c:v>2.2542398887597113</c:v>
                </c:pt>
                <c:pt idx="4763">
                  <c:v>2.2954996820543423</c:v>
                </c:pt>
                <c:pt idx="4764">
                  <c:v>2.6762415020694807</c:v>
                </c:pt>
                <c:pt idx="4765">
                  <c:v>8.8980133699797435</c:v>
                </c:pt>
                <c:pt idx="4766">
                  <c:v>8.9130322255381422</c:v>
                </c:pt>
                <c:pt idx="4767">
                  <c:v>10.286228696422913</c:v>
                </c:pt>
                <c:pt idx="4768">
                  <c:v>108.00824397245009</c:v>
                </c:pt>
                <c:pt idx="4769">
                  <c:v>43.329864895061675</c:v>
                </c:pt>
                <c:pt idx="4770">
                  <c:v>28.330993052359425</c:v>
                </c:pt>
                <c:pt idx="4771">
                  <c:v>28.851721965896029</c:v>
                </c:pt>
                <c:pt idx="4772">
                  <c:v>15.542376768013529</c:v>
                </c:pt>
                <c:pt idx="4773">
                  <c:v>15.57862234401555</c:v>
                </c:pt>
                <c:pt idx="4774">
                  <c:v>25.756078356115339</c:v>
                </c:pt>
                <c:pt idx="4775">
                  <c:v>36.754083901867887</c:v>
                </c:pt>
                <c:pt idx="4776">
                  <c:v>29.657284305195258</c:v>
                </c:pt>
                <c:pt idx="4777">
                  <c:v>25.118810395439777</c:v>
                </c:pt>
                <c:pt idx="4778">
                  <c:v>12.290085414345826</c:v>
                </c:pt>
                <c:pt idx="4779">
                  <c:v>10.158279515681741</c:v>
                </c:pt>
                <c:pt idx="4780">
                  <c:v>9.9420482312410492</c:v>
                </c:pt>
                <c:pt idx="4781">
                  <c:v>36.070685992773797</c:v>
                </c:pt>
                <c:pt idx="4782">
                  <c:v>13.566912864465106</c:v>
                </c:pt>
                <c:pt idx="4783">
                  <c:v>14.648156121334376</c:v>
                </c:pt>
                <c:pt idx="4784">
                  <c:v>13.999386270061317</c:v>
                </c:pt>
                <c:pt idx="4785">
                  <c:v>13.134442483824889</c:v>
                </c:pt>
                <c:pt idx="4786">
                  <c:v>12.918382488866502</c:v>
                </c:pt>
                <c:pt idx="4787">
                  <c:v>12.917531467943862</c:v>
                </c:pt>
                <c:pt idx="4788">
                  <c:v>11.971774976892673</c:v>
                </c:pt>
                <c:pt idx="4789">
                  <c:v>11.758826149063097</c:v>
                </c:pt>
                <c:pt idx="4790">
                  <c:v>11.331734139988242</c:v>
                </c:pt>
                <c:pt idx="4791">
                  <c:v>16.800127384253432</c:v>
                </c:pt>
                <c:pt idx="4792">
                  <c:v>15.215775481051999</c:v>
                </c:pt>
                <c:pt idx="4793">
                  <c:v>15.214671372153623</c:v>
                </c:pt>
                <c:pt idx="4794">
                  <c:v>15.216215107974142</c:v>
                </c:pt>
                <c:pt idx="4795">
                  <c:v>13.269260230232749</c:v>
                </c:pt>
                <c:pt idx="4796">
                  <c:v>12.485911099907545</c:v>
                </c:pt>
                <c:pt idx="4797">
                  <c:v>12.053256196958285</c:v>
                </c:pt>
                <c:pt idx="4798">
                  <c:v>11.838505503739208</c:v>
                </c:pt>
                <c:pt idx="4799">
                  <c:v>10.977092849340353</c:v>
                </c:pt>
                <c:pt idx="4800">
                  <c:v>11.197181581379747</c:v>
                </c:pt>
                <c:pt idx="4801">
                  <c:v>10.985478027056548</c:v>
                </c:pt>
                <c:pt idx="4802">
                  <c:v>10.772943618183346</c:v>
                </c:pt>
                <c:pt idx="4803">
                  <c:v>11.776991513318135</c:v>
                </c:pt>
                <c:pt idx="4804">
                  <c:v>11.778382488866507</c:v>
                </c:pt>
                <c:pt idx="4805">
                  <c:v>11.572359801697315</c:v>
                </c:pt>
                <c:pt idx="4806">
                  <c:v>10.788842786320574</c:v>
                </c:pt>
                <c:pt idx="4807">
                  <c:v>10.582213595496096</c:v>
                </c:pt>
                <c:pt idx="4808">
                  <c:v>11.797842534240834</c:v>
                </c:pt>
                <c:pt idx="4809">
                  <c:v>12.0148805982691</c:v>
                </c:pt>
                <c:pt idx="4810">
                  <c:v>11.170059246850967</c:v>
                </c:pt>
                <c:pt idx="4811">
                  <c:v>11.17780212560082</c:v>
                </c:pt>
                <c:pt idx="4812">
                  <c:v>10.972740870244005</c:v>
                </c:pt>
                <c:pt idx="4813">
                  <c:v>10.772510973596665</c:v>
                </c:pt>
                <c:pt idx="4814">
                  <c:v>10.576273514559677</c:v>
                </c:pt>
                <c:pt idx="4815">
                  <c:v>10.37810966278246</c:v>
                </c:pt>
                <c:pt idx="4816">
                  <c:v>69.624692975109099</c:v>
                </c:pt>
                <c:pt idx="4817">
                  <c:v>109.1767408702441</c:v>
                </c:pt>
                <c:pt idx="4818">
                  <c:v>88.963173943094972</c:v>
                </c:pt>
                <c:pt idx="4819">
                  <c:v>42.699723980907038</c:v>
                </c:pt>
                <c:pt idx="4820">
                  <c:v>83.129387706644266</c:v>
                </c:pt>
                <c:pt idx="4821">
                  <c:v>40.783572733112734</c:v>
                </c:pt>
                <c:pt idx="4822">
                  <c:v>53.663685160639837</c:v>
                </c:pt>
                <c:pt idx="4823">
                  <c:v>36.381235450531392</c:v>
                </c:pt>
                <c:pt idx="4824">
                  <c:v>32.130105629507959</c:v>
                </c:pt>
                <c:pt idx="4825">
                  <c:v>29.627682639843194</c:v>
                </c:pt>
                <c:pt idx="4826">
                  <c:v>26.626311830667575</c:v>
                </c:pt>
                <c:pt idx="4827">
                  <c:v>24.879020678663441</c:v>
                </c:pt>
                <c:pt idx="4828">
                  <c:v>23.626762549094604</c:v>
                </c:pt>
                <c:pt idx="4829">
                  <c:v>22.87904235751396</c:v>
                </c:pt>
                <c:pt idx="4830">
                  <c:v>22.130105629507955</c:v>
                </c:pt>
                <c:pt idx="4831">
                  <c:v>20.626892622197605</c:v>
                </c:pt>
                <c:pt idx="4832">
                  <c:v>19.376255868983616</c:v>
                </c:pt>
                <c:pt idx="4833">
                  <c:v>18.130105629507955</c:v>
                </c:pt>
                <c:pt idx="4834">
                  <c:v>17.879221334070618</c:v>
                </c:pt>
                <c:pt idx="4835">
                  <c:v>22.405765321970776</c:v>
                </c:pt>
                <c:pt idx="4836">
                  <c:v>87.677319645136905</c:v>
                </c:pt>
                <c:pt idx="4837">
                  <c:v>216.02838039633426</c:v>
                </c:pt>
                <c:pt idx="4838">
                  <c:v>231.47193270286314</c:v>
                </c:pt>
                <c:pt idx="4839">
                  <c:v>685.22039249615784</c:v>
                </c:pt>
                <c:pt idx="4840">
                  <c:v>1118.038694487587</c:v>
                </c:pt>
                <c:pt idx="4841">
                  <c:v>561.96688541759829</c:v>
                </c:pt>
                <c:pt idx="4842">
                  <c:v>380.23171828878566</c:v>
                </c:pt>
                <c:pt idx="4843">
                  <c:v>403.2313870561162</c:v>
                </c:pt>
                <c:pt idx="4844">
                  <c:v>288.38633285898982</c:v>
                </c:pt>
                <c:pt idx="4845">
                  <c:v>223.95769812241318</c:v>
                </c:pt>
                <c:pt idx="4846">
                  <c:v>181.22535932735391</c:v>
                </c:pt>
                <c:pt idx="4847">
                  <c:v>605.81480273547083</c:v>
                </c:pt>
                <c:pt idx="4848">
                  <c:v>1064.1998554201193</c:v>
                </c:pt>
                <c:pt idx="4849">
                  <c:v>862.46556502435419</c:v>
                </c:pt>
                <c:pt idx="4850">
                  <c:v>646.22468728298793</c:v>
                </c:pt>
                <c:pt idx="4851">
                  <c:v>777.78230412190896</c:v>
                </c:pt>
                <c:pt idx="4852">
                  <c:v>637.88344402611858</c:v>
                </c:pt>
                <c:pt idx="4853">
                  <c:v>491.56596936012431</c:v>
                </c:pt>
                <c:pt idx="4854">
                  <c:v>379.37487583857137</c:v>
                </c:pt>
                <c:pt idx="4855">
                  <c:v>299.16296457061077</c:v>
                </c:pt>
                <c:pt idx="4856">
                  <c:v>247.24323177504743</c:v>
                </c:pt>
                <c:pt idx="4857">
                  <c:v>211.50712741406929</c:v>
                </c:pt>
                <c:pt idx="4858">
                  <c:v>185.0240147344625</c:v>
                </c:pt>
                <c:pt idx="4859">
                  <c:v>164.02485214308373</c:v>
                </c:pt>
                <c:pt idx="4860">
                  <c:v>146.02615690738918</c:v>
                </c:pt>
                <c:pt idx="4861">
                  <c:v>132.53926252876559</c:v>
                </c:pt>
                <c:pt idx="4862">
                  <c:v>119.53922118770167</c:v>
                </c:pt>
                <c:pt idx="4863">
                  <c:v>108.53977172967303</c:v>
                </c:pt>
                <c:pt idx="4864">
                  <c:v>100.28379038356772</c:v>
                </c:pt>
                <c:pt idx="4865">
                  <c:v>93.79046343625221</c:v>
                </c:pt>
                <c:pt idx="4866">
                  <c:v>123.36643721996806</c:v>
                </c:pt>
                <c:pt idx="4867">
                  <c:v>105.2820515380924</c:v>
                </c:pt>
                <c:pt idx="4868">
                  <c:v>200.72612413703379</c:v>
                </c:pt>
                <c:pt idx="4869">
                  <c:v>170.5104785610317</c:v>
                </c:pt>
                <c:pt idx="4870">
                  <c:v>149.02497414963784</c:v>
                </c:pt>
                <c:pt idx="4871">
                  <c:v>135.02669635785554</c:v>
                </c:pt>
                <c:pt idx="4872">
                  <c:v>124.35626014620611</c:v>
                </c:pt>
                <c:pt idx="4873">
                  <c:v>115.1005737332998</c:v>
                </c:pt>
                <c:pt idx="4874">
                  <c:v>108.12603982858583</c:v>
                </c:pt>
                <c:pt idx="4875">
                  <c:v>101.12603982858583</c:v>
                </c:pt>
                <c:pt idx="4876">
                  <c:v>95.101059238719373</c:v>
                </c:pt>
                <c:pt idx="4877">
                  <c:v>91.863509452987103</c:v>
                </c:pt>
                <c:pt idx="4878">
                  <c:v>89.873334005545843</c:v>
                </c:pt>
                <c:pt idx="4879">
                  <c:v>85.618999243761024</c:v>
                </c:pt>
                <c:pt idx="4880">
                  <c:v>81.126039828585832</c:v>
                </c:pt>
                <c:pt idx="4881">
                  <c:v>78.148316612049356</c:v>
                </c:pt>
                <c:pt idx="4882">
                  <c:v>74.850926644819836</c:v>
                </c:pt>
                <c:pt idx="4883">
                  <c:v>82.138622636753112</c:v>
                </c:pt>
                <c:pt idx="4884">
                  <c:v>72.366293420721036</c:v>
                </c:pt>
                <c:pt idx="4885">
                  <c:v>69.620309553818956</c:v>
                </c:pt>
                <c:pt idx="4886">
                  <c:v>154.19124779430305</c:v>
                </c:pt>
                <c:pt idx="4887">
                  <c:v>317.19322762793041</c:v>
                </c:pt>
                <c:pt idx="4888">
                  <c:v>216.22141820015122</c:v>
                </c:pt>
                <c:pt idx="4889">
                  <c:v>321.84475573481222</c:v>
                </c:pt>
                <c:pt idx="4890">
                  <c:v>372.38513486261655</c:v>
                </c:pt>
                <c:pt idx="4891">
                  <c:v>649.01062263675306</c:v>
                </c:pt>
                <c:pt idx="4892">
                  <c:v>815.85863927401056</c:v>
                </c:pt>
                <c:pt idx="4893">
                  <c:v>716.17252987143945</c:v>
                </c:pt>
                <c:pt idx="4894">
                  <c:v>575.60823645071844</c:v>
                </c:pt>
                <c:pt idx="4895">
                  <c:v>459.43122712377107</c:v>
                </c:pt>
                <c:pt idx="4896">
                  <c:v>387.01018754726488</c:v>
                </c:pt>
                <c:pt idx="4897">
                  <c:v>336.01277791782206</c:v>
                </c:pt>
                <c:pt idx="4898">
                  <c:v>309.38497857322915</c:v>
                </c:pt>
                <c:pt idx="4899">
                  <c:v>364.64515906226364</c:v>
                </c:pt>
                <c:pt idx="4900">
                  <c:v>293.49142241232096</c:v>
                </c:pt>
                <c:pt idx="4901">
                  <c:v>288.8236402091448</c:v>
                </c:pt>
                <c:pt idx="4902">
                  <c:v>262.56465004025148</c:v>
                </c:pt>
                <c:pt idx="4903">
                  <c:v>269.3415272774584</c:v>
                </c:pt>
                <c:pt idx="4904">
                  <c:v>249.79420839669206</c:v>
                </c:pt>
                <c:pt idx="4905">
                  <c:v>231.82801127040011</c:v>
                </c:pt>
                <c:pt idx="4906">
                  <c:v>216.82634149475109</c:v>
                </c:pt>
                <c:pt idx="4907">
                  <c:v>202.56991900924564</c:v>
                </c:pt>
                <c:pt idx="4908">
                  <c:v>188.05674381388391</c:v>
                </c:pt>
                <c:pt idx="4909">
                  <c:v>177.08384388950779</c:v>
                </c:pt>
                <c:pt idx="4910">
                  <c:v>165.82896110654835</c:v>
                </c:pt>
                <c:pt idx="4911">
                  <c:v>156.5712701562081</c:v>
                </c:pt>
                <c:pt idx="4912">
                  <c:v>148.82781464826755</c:v>
                </c:pt>
                <c:pt idx="4913">
                  <c:v>139.82901807655091</c:v>
                </c:pt>
                <c:pt idx="4914">
                  <c:v>131.08447207201348</c:v>
                </c:pt>
                <c:pt idx="4915">
                  <c:v>122.57161248038253</c:v>
                </c:pt>
                <c:pt idx="4916">
                  <c:v>117.08537602966405</c:v>
                </c:pt>
                <c:pt idx="4917">
                  <c:v>112.82828149979271</c:v>
                </c:pt>
                <c:pt idx="4918">
                  <c:v>148.93437325678778</c:v>
                </c:pt>
                <c:pt idx="4919">
                  <c:v>166.08428906218245</c:v>
                </c:pt>
                <c:pt idx="4920">
                  <c:v>173.08484414158744</c:v>
                </c:pt>
                <c:pt idx="4921">
                  <c:v>746.86725301479134</c:v>
                </c:pt>
                <c:pt idx="4922">
                  <c:v>753.06825780430484</c:v>
                </c:pt>
                <c:pt idx="4923">
                  <c:v>573.98765180480893</c:v>
                </c:pt>
                <c:pt idx="4924">
                  <c:v>446.43646904705764</c:v>
                </c:pt>
                <c:pt idx="4925">
                  <c:v>373.70561701781639</c:v>
                </c:pt>
                <c:pt idx="4926">
                  <c:v>333.56408891093452</c:v>
                </c:pt>
                <c:pt idx="4927">
                  <c:v>344.5637107914489</c:v>
                </c:pt>
                <c:pt idx="4928">
                  <c:v>299.52743299966664</c:v>
                </c:pt>
                <c:pt idx="4929">
                  <c:v>272.78820839669203</c:v>
                </c:pt>
                <c:pt idx="4930">
                  <c:v>246.3058998511917</c:v>
                </c:pt>
                <c:pt idx="4931">
                  <c:v>225.39008032938409</c:v>
                </c:pt>
                <c:pt idx="4932">
                  <c:v>209.39143097218721</c:v>
                </c:pt>
                <c:pt idx="4933">
                  <c:v>199.9053881186455</c:v>
                </c:pt>
                <c:pt idx="4934">
                  <c:v>194.90631678010246</c:v>
                </c:pt>
                <c:pt idx="4935">
                  <c:v>177.39230165532311</c:v>
                </c:pt>
                <c:pt idx="4936">
                  <c:v>165.64988320309212</c:v>
                </c:pt>
                <c:pt idx="4937">
                  <c:v>162.16289454667682</c:v>
                </c:pt>
                <c:pt idx="4938">
                  <c:v>160.64985497017059</c:v>
                </c:pt>
                <c:pt idx="4939">
                  <c:v>176.47455928073262</c:v>
                </c:pt>
                <c:pt idx="4940">
                  <c:v>157.39322225023108</c:v>
                </c:pt>
                <c:pt idx="4941">
                  <c:v>146.39261675489465</c:v>
                </c:pt>
                <c:pt idx="4942">
                  <c:v>138.65116981766229</c:v>
                </c:pt>
                <c:pt idx="4943">
                  <c:v>130.16307755650786</c:v>
                </c:pt>
                <c:pt idx="4944">
                  <c:v>123.65021796487692</c:v>
                </c:pt>
                <c:pt idx="4945">
                  <c:v>118.16398151415844</c:v>
                </c:pt>
                <c:pt idx="4946">
                  <c:v>111.9068869842871</c:v>
                </c:pt>
                <c:pt idx="4947">
                  <c:v>109.16414939921009</c:v>
                </c:pt>
                <c:pt idx="4948">
                  <c:v>104.16389580707509</c:v>
                </c:pt>
                <c:pt idx="4949">
                  <c:v>98.90713956810346</c:v>
                </c:pt>
                <c:pt idx="4950">
                  <c:v>95.420132761952772</c:v>
                </c:pt>
                <c:pt idx="4951">
                  <c:v>90.908145365935624</c:v>
                </c:pt>
                <c:pt idx="4952">
                  <c:v>88.157602386354043</c:v>
                </c:pt>
                <c:pt idx="4953">
                  <c:v>94.167426938912783</c:v>
                </c:pt>
                <c:pt idx="4954">
                  <c:v>88.420132761952772</c:v>
                </c:pt>
                <c:pt idx="4955">
                  <c:v>83.167141080581416</c:v>
                </c:pt>
                <c:pt idx="4956">
                  <c:v>79.16608385849932</c:v>
                </c:pt>
                <c:pt idx="4957">
                  <c:v>81.420132761952772</c:v>
                </c:pt>
                <c:pt idx="4958">
                  <c:v>103.72362709016043</c:v>
                </c:pt>
                <c:pt idx="4959">
                  <c:v>85.623679018569916</c:v>
                </c:pt>
                <c:pt idx="4960">
                  <c:v>81.167141080581416</c:v>
                </c:pt>
                <c:pt idx="4961">
                  <c:v>77.396479244086336</c:v>
                </c:pt>
                <c:pt idx="4962">
                  <c:v>74.397691747237317</c:v>
                </c:pt>
                <c:pt idx="4963">
                  <c:v>72.397634273075397</c:v>
                </c:pt>
                <c:pt idx="4964">
                  <c:v>70.397193637834732</c:v>
                </c:pt>
                <c:pt idx="4965">
                  <c:v>78.409592932011705</c:v>
                </c:pt>
                <c:pt idx="4966">
                  <c:v>71.144797872772912</c:v>
                </c:pt>
                <c:pt idx="4967">
                  <c:v>68.144678387015432</c:v>
                </c:pt>
                <c:pt idx="4968">
                  <c:v>69.156377908064144</c:v>
                </c:pt>
                <c:pt idx="4969">
                  <c:v>89.410307325760115</c:v>
                </c:pt>
                <c:pt idx="4970">
                  <c:v>77.890748969319461</c:v>
                </c:pt>
                <c:pt idx="4971">
                  <c:v>74.650528147539788</c:v>
                </c:pt>
                <c:pt idx="4972">
                  <c:v>71.397193637834732</c:v>
                </c:pt>
                <c:pt idx="4973">
                  <c:v>68.398012896720488</c:v>
                </c:pt>
                <c:pt idx="4974">
                  <c:v>66.39827001797083</c:v>
                </c:pt>
                <c:pt idx="4975">
                  <c:v>64.397893410963107</c:v>
                </c:pt>
                <c:pt idx="4976">
                  <c:v>63.650528147539781</c:v>
                </c:pt>
                <c:pt idx="4977">
                  <c:v>62.397275815802935</c:v>
                </c:pt>
                <c:pt idx="4978">
                  <c:v>60.398204477260016</c:v>
                </c:pt>
                <c:pt idx="4979">
                  <c:v>58.650528147539781</c:v>
                </c:pt>
                <c:pt idx="4980">
                  <c:v>56.650528147539781</c:v>
                </c:pt>
                <c:pt idx="4981">
                  <c:v>56.144355220894887</c:v>
                </c:pt>
                <c:pt idx="4982">
                  <c:v>54.146555876302116</c:v>
                </c:pt>
                <c:pt idx="4983">
                  <c:v>52.397249599518538</c:v>
                </c:pt>
                <c:pt idx="4984">
                  <c:v>51.155753254673698</c:v>
                </c:pt>
                <c:pt idx="4985">
                  <c:v>49.398581588427106</c:v>
                </c:pt>
                <c:pt idx="4986">
                  <c:v>48.650528147539781</c:v>
                </c:pt>
                <c:pt idx="4987">
                  <c:v>46.397249599518538</c:v>
                </c:pt>
                <c:pt idx="4988">
                  <c:v>45.398685949405198</c:v>
                </c:pt>
                <c:pt idx="4989">
                  <c:v>46.650528147539781</c:v>
                </c:pt>
                <c:pt idx="4990">
                  <c:v>46.650528147539781</c:v>
                </c:pt>
                <c:pt idx="4991">
                  <c:v>44.650528147539781</c:v>
                </c:pt>
                <c:pt idx="4992">
                  <c:v>43.521109318544696</c:v>
                </c:pt>
                <c:pt idx="4993">
                  <c:v>42.773044281993108</c:v>
                </c:pt>
                <c:pt idx="4994">
                  <c:v>41.773044281993108</c:v>
                </c:pt>
                <c:pt idx="4995">
                  <c:v>40.773044281993108</c:v>
                </c:pt>
                <c:pt idx="4996">
                  <c:v>39.520708007730462</c:v>
                </c:pt>
                <c:pt idx="4997">
                  <c:v>39.773044281993108</c:v>
                </c:pt>
                <c:pt idx="4998">
                  <c:v>39.773044281993108</c:v>
                </c:pt>
                <c:pt idx="4999">
                  <c:v>39.521465255020523</c:v>
                </c:pt>
                <c:pt idx="5000">
                  <c:v>43.27695958322834</c:v>
                </c:pt>
                <c:pt idx="5001">
                  <c:v>39.520708007730462</c:v>
                </c:pt>
                <c:pt idx="5002">
                  <c:v>37.521465255020523</c:v>
                </c:pt>
                <c:pt idx="5003">
                  <c:v>35.521458700949509</c:v>
                </c:pt>
                <c:pt idx="5004">
                  <c:v>34.521417864045098</c:v>
                </c:pt>
                <c:pt idx="5005">
                  <c:v>32.773044281993108</c:v>
                </c:pt>
                <c:pt idx="5006">
                  <c:v>31.520251743550926</c:v>
                </c:pt>
                <c:pt idx="5007">
                  <c:v>31.521914460969676</c:v>
                </c:pt>
                <c:pt idx="5008">
                  <c:v>33.024174103016541</c:v>
                </c:pt>
                <c:pt idx="5009">
                  <c:v>32.773044281993108</c:v>
                </c:pt>
                <c:pt idx="5010">
                  <c:v>32.773044281993108</c:v>
                </c:pt>
                <c:pt idx="5011">
                  <c:v>31.773044281993108</c:v>
                </c:pt>
                <c:pt idx="5012">
                  <c:v>30.521914460969676</c:v>
                </c:pt>
                <c:pt idx="5013">
                  <c:v>29.773044281993108</c:v>
                </c:pt>
                <c:pt idx="5014">
                  <c:v>29.773044281993108</c:v>
                </c:pt>
                <c:pt idx="5015">
                  <c:v>28.773044281993108</c:v>
                </c:pt>
                <c:pt idx="5016">
                  <c:v>28.52175111335178</c:v>
                </c:pt>
                <c:pt idx="5017">
                  <c:v>27.520668179144668</c:v>
                </c:pt>
                <c:pt idx="5018">
                  <c:v>27.773044281993108</c:v>
                </c:pt>
                <c:pt idx="5019">
                  <c:v>26.773044281993108</c:v>
                </c:pt>
                <c:pt idx="5020">
                  <c:v>25.773044281993108</c:v>
                </c:pt>
                <c:pt idx="5021">
                  <c:v>24.773044281993108</c:v>
                </c:pt>
                <c:pt idx="5022">
                  <c:v>23.708111321629239</c:v>
                </c:pt>
                <c:pt idx="5023">
                  <c:v>21.708444066776668</c:v>
                </c:pt>
                <c:pt idx="5024">
                  <c:v>21.707464485228908</c:v>
                </c:pt>
                <c:pt idx="5025">
                  <c:v>20.708250469600106</c:v>
                </c:pt>
                <c:pt idx="5026">
                  <c:v>20.708465745627187</c:v>
                </c:pt>
                <c:pt idx="5027">
                  <c:v>20.959529017621183</c:v>
                </c:pt>
                <c:pt idx="5028">
                  <c:v>19.708522211470481</c:v>
                </c:pt>
                <c:pt idx="5029">
                  <c:v>19.707322816461534</c:v>
                </c:pt>
                <c:pt idx="5030">
                  <c:v>19.959529017621183</c:v>
                </c:pt>
                <c:pt idx="5031">
                  <c:v>18.708479357928699</c:v>
                </c:pt>
                <c:pt idx="5032">
                  <c:v>19.959529017621183</c:v>
                </c:pt>
                <c:pt idx="5033">
                  <c:v>18.205844621351989</c:v>
                </c:pt>
                <c:pt idx="5034">
                  <c:v>16.703072249282407</c:v>
                </c:pt>
                <c:pt idx="5035">
                  <c:v>16.203793197101863</c:v>
                </c:pt>
                <c:pt idx="5036">
                  <c:v>14.453162493799674</c:v>
                </c:pt>
                <c:pt idx="5037">
                  <c:v>16.709879912503961</c:v>
                </c:pt>
                <c:pt idx="5038">
                  <c:v>14.209134260878033</c:v>
                </c:pt>
                <c:pt idx="5039">
                  <c:v>14.214934613789639</c:v>
                </c:pt>
                <c:pt idx="5040">
                  <c:v>12.975400961155287</c:v>
                </c:pt>
                <c:pt idx="5041">
                  <c:v>13.485122665213883</c:v>
                </c:pt>
                <c:pt idx="5042">
                  <c:v>13.245578425233925</c:v>
                </c:pt>
                <c:pt idx="5043">
                  <c:v>15.959529017621181</c:v>
                </c:pt>
                <c:pt idx="5044">
                  <c:v>13.735778072322539</c:v>
                </c:pt>
                <c:pt idx="5045">
                  <c:v>12.257133756718732</c:v>
                </c:pt>
                <c:pt idx="5046">
                  <c:v>12.017429194076872</c:v>
                </c:pt>
                <c:pt idx="5047">
                  <c:v>11.517992340031073</c:v>
                </c:pt>
                <c:pt idx="5048">
                  <c:v>12.223635899395809</c:v>
                </c:pt>
                <c:pt idx="5049">
                  <c:v>11.242286769070626</c:v>
                </c:pt>
                <c:pt idx="5050">
                  <c:v>11.75557035868504</c:v>
                </c:pt>
                <c:pt idx="5051">
                  <c:v>11.027554225586796</c:v>
                </c:pt>
                <c:pt idx="5052">
                  <c:v>11.272766224578621</c:v>
                </c:pt>
                <c:pt idx="5053">
                  <c:v>11.506829211966465</c:v>
                </c:pt>
                <c:pt idx="5054">
                  <c:v>11.047531505891369</c:v>
                </c:pt>
                <c:pt idx="5055">
                  <c:v>10.145618725452751</c:v>
                </c:pt>
                <c:pt idx="5056">
                  <c:v>10.677232539417862</c:v>
                </c:pt>
                <c:pt idx="5057">
                  <c:v>8.2521551509632847</c:v>
                </c:pt>
                <c:pt idx="5058">
                  <c:v>8.2866759475348513</c:v>
                </c:pt>
                <c:pt idx="5059">
                  <c:v>8.7903109361913288</c:v>
                </c:pt>
                <c:pt idx="5060">
                  <c:v>8.5779766785659319</c:v>
                </c:pt>
                <c:pt idx="5061">
                  <c:v>9.081360595883698</c:v>
                </c:pt>
                <c:pt idx="5062">
                  <c:v>8.5769955845401995</c:v>
                </c:pt>
                <c:pt idx="5063">
                  <c:v>5.2898254307716339</c:v>
                </c:pt>
                <c:pt idx="5064">
                  <c:v>7.4528725696675657</c:v>
                </c:pt>
                <c:pt idx="5065">
                  <c:v>8.184169771583294</c:v>
                </c:pt>
                <c:pt idx="5066">
                  <c:v>8.2089224814396466</c:v>
                </c:pt>
                <c:pt idx="5067">
                  <c:v>8.4685599908925226</c:v>
                </c:pt>
                <c:pt idx="5068">
                  <c:v>10.816389080885084</c:v>
                </c:pt>
                <c:pt idx="5069">
                  <c:v>7.9720003740536987</c:v>
                </c:pt>
                <c:pt idx="5070">
                  <c:v>8.456756108865882</c:v>
                </c:pt>
                <c:pt idx="5071">
                  <c:v>8.938236320612738</c:v>
                </c:pt>
                <c:pt idx="5072">
                  <c:v>8.7244510924807717</c:v>
                </c:pt>
                <c:pt idx="5073">
                  <c:v>7.8254659651804817</c:v>
                </c:pt>
                <c:pt idx="5074">
                  <c:v>6.6190908706505951</c:v>
                </c:pt>
                <c:pt idx="5075">
                  <c:v>8.0099181960854704</c:v>
                </c:pt>
                <c:pt idx="5076">
                  <c:v>7.2558516470559615</c:v>
                </c:pt>
                <c:pt idx="5077">
                  <c:v>6.2747878709026894</c:v>
                </c:pt>
                <c:pt idx="5078">
                  <c:v>6.2981833838847026</c:v>
                </c:pt>
                <c:pt idx="5079">
                  <c:v>7.6640528066224043</c:v>
                </c:pt>
                <c:pt idx="5080">
                  <c:v>6.3306794766501628</c:v>
                </c:pt>
                <c:pt idx="5081">
                  <c:v>6.3455753677516276</c:v>
                </c:pt>
                <c:pt idx="5082">
                  <c:v>8.0321183473332933</c:v>
                </c:pt>
                <c:pt idx="5083">
                  <c:v>5.7107722419638751</c:v>
                </c:pt>
                <c:pt idx="5084">
                  <c:v>7.6372291404084436</c:v>
                </c:pt>
                <c:pt idx="5085">
                  <c:v>2.949422737585004</c:v>
                </c:pt>
                <c:pt idx="5086">
                  <c:v>6.1880932694731596</c:v>
                </c:pt>
                <c:pt idx="5087">
                  <c:v>6.0976980085707897</c:v>
                </c:pt>
                <c:pt idx="5088">
                  <c:v>5.9244421477185796</c:v>
                </c:pt>
                <c:pt idx="5089">
                  <c:v>6.1763110662970382</c:v>
                </c:pt>
                <c:pt idx="5090">
                  <c:v>6.8550315099571586</c:v>
                </c:pt>
                <c:pt idx="5091">
                  <c:v>4.3368026216284408</c:v>
                </c:pt>
                <c:pt idx="5092">
                  <c:v>5.0372750189059508</c:v>
                </c:pt>
                <c:pt idx="5093">
                  <c:v>7.4029347113687525</c:v>
                </c:pt>
                <c:pt idx="5094">
                  <c:v>7.4371439374842678</c:v>
                </c:pt>
                <c:pt idx="5095">
                  <c:v>6.6734686160827055</c:v>
                </c:pt>
                <c:pt idx="5096">
                  <c:v>6.9034141668766411</c:v>
                </c:pt>
                <c:pt idx="5097">
                  <c:v>6.3400695739854891</c:v>
                </c:pt>
                <c:pt idx="5098">
                  <c:v>6.9787522056969555</c:v>
                </c:pt>
                <c:pt idx="5099">
                  <c:v>6.5832699773127761</c:v>
                </c:pt>
                <c:pt idx="5100">
                  <c:v>6.400674061003353</c:v>
                </c:pt>
                <c:pt idx="5101">
                  <c:v>7.030606503655159</c:v>
                </c:pt>
                <c:pt idx="5102">
                  <c:v>7.044322157801802</c:v>
                </c:pt>
                <c:pt idx="5103">
                  <c:v>6.4656884295437873</c:v>
                </c:pt>
                <c:pt idx="5104">
                  <c:v>6.6798064028232398</c:v>
                </c:pt>
                <c:pt idx="5105">
                  <c:v>6.4898845475170193</c:v>
                </c:pt>
                <c:pt idx="5106">
                  <c:v>2.7210548525334284</c:v>
                </c:pt>
                <c:pt idx="5107">
                  <c:v>5.1485762540963016</c:v>
                </c:pt>
                <c:pt idx="5108">
                  <c:v>5.7680726997731266</c:v>
                </c:pt>
                <c:pt idx="5109">
                  <c:v>5.9889449458028361</c:v>
                </c:pt>
                <c:pt idx="5110">
                  <c:v>6.0141402571212961</c:v>
                </c:pt>
                <c:pt idx="5111">
                  <c:v>5.8481003277035191</c:v>
                </c:pt>
                <c:pt idx="5112">
                  <c:v>6.2659811948575701</c:v>
                </c:pt>
                <c:pt idx="5113">
                  <c:v>3.5260439122763243</c:v>
                </c:pt>
                <c:pt idx="5114">
                  <c:v>4.7928103661660266</c:v>
                </c:pt>
                <c:pt idx="5115">
                  <c:v>7.0825379688884516</c:v>
                </c:pt>
                <c:pt idx="5116">
                  <c:v>7.0953718988103853</c:v>
                </c:pt>
                <c:pt idx="5117">
                  <c:v>5.9964757052131343</c:v>
                </c:pt>
                <c:pt idx="5118">
                  <c:v>5.8403484554022249</c:v>
                </c:pt>
                <c:pt idx="5119">
                  <c:v>5.7710337087423209</c:v>
                </c:pt>
                <c:pt idx="5120">
                  <c:v>5.1770556396724352</c:v>
                </c:pt>
                <c:pt idx="5121">
                  <c:v>5.0433137692413945</c:v>
                </c:pt>
                <c:pt idx="5122">
                  <c:v>5.8076299779633844</c:v>
                </c:pt>
                <c:pt idx="5123">
                  <c:v>6.0215198191531858</c:v>
                </c:pt>
                <c:pt idx="5124">
                  <c:v>5.0887895948022672</c:v>
                </c:pt>
                <c:pt idx="5125">
                  <c:v>5.5942148027680147</c:v>
                </c:pt>
                <c:pt idx="5126">
                  <c:v>5.3005188108345163</c:v>
                </c:pt>
                <c:pt idx="5127">
                  <c:v>5.3652168194052585</c:v>
                </c:pt>
                <c:pt idx="5128">
                  <c:v>6.4419366580743098</c:v>
                </c:pt>
                <c:pt idx="5129">
                  <c:v>6.4673865698463864</c:v>
                </c:pt>
                <c:pt idx="5130">
                  <c:v>6.3875633281019599</c:v>
                </c:pt>
                <c:pt idx="5131">
                  <c:v>5.1358959724176305</c:v>
                </c:pt>
                <c:pt idx="5132">
                  <c:v>5.3326198947770784</c:v>
                </c:pt>
                <c:pt idx="5133">
                  <c:v>6.169518911666378</c:v>
                </c:pt>
                <c:pt idx="5134">
                  <c:v>6.3775484554022324</c:v>
                </c:pt>
                <c:pt idx="5135">
                  <c:v>6.166441019052348</c:v>
                </c:pt>
                <c:pt idx="5136">
                  <c:v>6.2264350699724789</c:v>
                </c:pt>
                <c:pt idx="5137">
                  <c:v>6.2628502955837213</c:v>
                </c:pt>
                <c:pt idx="5138">
                  <c:v>6.3486037616789854</c:v>
                </c:pt>
                <c:pt idx="5139">
                  <c:v>6.0054130886263284</c:v>
                </c:pt>
                <c:pt idx="5140">
                  <c:v>7.1735767387397704</c:v>
                </c:pt>
                <c:pt idx="5141">
                  <c:v>7.0311144750644523</c:v>
                </c:pt>
                <c:pt idx="5142">
                  <c:v>6.9620947120192946</c:v>
                </c:pt>
                <c:pt idx="5143">
                  <c:v>6.5286648153720108</c:v>
                </c:pt>
                <c:pt idx="5144">
                  <c:v>6.7255861161030133</c:v>
                </c:pt>
                <c:pt idx="5145">
                  <c:v>6.63414944962609</c:v>
                </c:pt>
                <c:pt idx="5146">
                  <c:v>6.4024194269388666</c:v>
                </c:pt>
                <c:pt idx="5147">
                  <c:v>6.5770135786909201</c:v>
                </c:pt>
                <c:pt idx="5148">
                  <c:v>6.3769087135534548</c:v>
                </c:pt>
                <c:pt idx="5149">
                  <c:v>7.6099911436013636</c:v>
                </c:pt>
                <c:pt idx="5150">
                  <c:v>7.0121673976976631</c:v>
                </c:pt>
                <c:pt idx="5151">
                  <c:v>7.0246277455676367</c:v>
                </c:pt>
                <c:pt idx="5152">
                  <c:v>5.2833848920258433</c:v>
                </c:pt>
                <c:pt idx="5153">
                  <c:v>8.2838304680279329</c:v>
                </c:pt>
                <c:pt idx="5154">
                  <c:v>8.7609275186958904</c:v>
                </c:pt>
                <c:pt idx="5155">
                  <c:v>9.4743468279976639</c:v>
                </c:pt>
                <c:pt idx="5156">
                  <c:v>7.7110714561801501</c:v>
                </c:pt>
                <c:pt idx="5157">
                  <c:v>7.6169136543147413</c:v>
                </c:pt>
                <c:pt idx="5158">
                  <c:v>7.5039415847407946</c:v>
                </c:pt>
                <c:pt idx="5159">
                  <c:v>6.9431498025375697</c:v>
                </c:pt>
                <c:pt idx="5160">
                  <c:v>7.1335216704478634</c:v>
                </c:pt>
                <c:pt idx="5161">
                  <c:v>6.5058922779598758</c:v>
                </c:pt>
                <c:pt idx="5162">
                  <c:v>6.527926510377247</c:v>
                </c:pt>
                <c:pt idx="5163">
                  <c:v>5.6088109570624418</c:v>
                </c:pt>
                <c:pt idx="5164">
                  <c:v>5.7363529787412944</c:v>
                </c:pt>
                <c:pt idx="5165">
                  <c:v>5.5329277203596376</c:v>
                </c:pt>
                <c:pt idx="5166">
                  <c:v>6.0123720359633293</c:v>
                </c:pt>
                <c:pt idx="5167">
                  <c:v>5.9070581967902092</c:v>
                </c:pt>
                <c:pt idx="5168">
                  <c:v>6.6876394420636585</c:v>
                </c:pt>
                <c:pt idx="5169">
                  <c:v>6.5906656079321575</c:v>
                </c:pt>
                <c:pt idx="5170">
                  <c:v>6.3816962104024508</c:v>
                </c:pt>
                <c:pt idx="5171">
                  <c:v>6.4959067473321932</c:v>
                </c:pt>
                <c:pt idx="5172">
                  <c:v>6.4980576926308533</c:v>
                </c:pt>
                <c:pt idx="5173">
                  <c:v>7.9533744055121138</c:v>
                </c:pt>
                <c:pt idx="5174">
                  <c:v>9.6471231325099236</c:v>
                </c:pt>
                <c:pt idx="5175">
                  <c:v>8.1553697032778487</c:v>
                </c:pt>
                <c:pt idx="5176">
                  <c:v>25.84994378948906</c:v>
                </c:pt>
                <c:pt idx="5177">
                  <c:v>18.387144041568771</c:v>
                </c:pt>
                <c:pt idx="5178">
                  <c:v>18.515562392967748</c:v>
                </c:pt>
                <c:pt idx="5179">
                  <c:v>19.048939655382757</c:v>
                </c:pt>
                <c:pt idx="5180">
                  <c:v>10.727853091228418</c:v>
                </c:pt>
                <c:pt idx="5181">
                  <c:v>9.6993638046139061</c:v>
                </c:pt>
                <c:pt idx="5182">
                  <c:v>10.014729370532653</c:v>
                </c:pt>
                <c:pt idx="5183">
                  <c:v>9.9128196654658964</c:v>
                </c:pt>
                <c:pt idx="5184">
                  <c:v>9.2754470413167134</c:v>
                </c:pt>
                <c:pt idx="5185">
                  <c:v>9.3161087000007825</c:v>
                </c:pt>
                <c:pt idx="5186">
                  <c:v>9.1843654683395979</c:v>
                </c:pt>
                <c:pt idx="5187">
                  <c:v>9.0599894663230245</c:v>
                </c:pt>
                <c:pt idx="5188">
                  <c:v>8.6386250095546355</c:v>
                </c:pt>
                <c:pt idx="5189">
                  <c:v>9.062720850240261</c:v>
                </c:pt>
                <c:pt idx="5190">
                  <c:v>8.8804964489294544</c:v>
                </c:pt>
                <c:pt idx="5191">
                  <c:v>122.89937252657002</c:v>
                </c:pt>
                <c:pt idx="5192">
                  <c:v>147.78486009904296</c:v>
                </c:pt>
                <c:pt idx="5193">
                  <c:v>163.56124971336095</c:v>
                </c:pt>
                <c:pt idx="5194">
                  <c:v>80.583085357424565</c:v>
                </c:pt>
                <c:pt idx="5195">
                  <c:v>54.406454654122328</c:v>
                </c:pt>
                <c:pt idx="5196">
                  <c:v>58.150303406328057</c:v>
                </c:pt>
                <c:pt idx="5197">
                  <c:v>36.718364913764283</c:v>
                </c:pt>
                <c:pt idx="5198">
                  <c:v>32.2141133382666</c:v>
                </c:pt>
                <c:pt idx="5199">
                  <c:v>28.962255007033775</c:v>
                </c:pt>
                <c:pt idx="5200">
                  <c:v>84.223597583287926</c:v>
                </c:pt>
                <c:pt idx="5201">
                  <c:v>68.967357099295</c:v>
                </c:pt>
                <c:pt idx="5202">
                  <c:v>62.480583214747519</c:v>
                </c:pt>
                <c:pt idx="5203">
                  <c:v>58.174175854021485</c:v>
                </c:pt>
                <c:pt idx="5204">
                  <c:v>49.177085861583862</c:v>
                </c:pt>
                <c:pt idx="5205">
                  <c:v>852.49146851850332</c:v>
                </c:pt>
                <c:pt idx="5206">
                  <c:v>433.90770404221934</c:v>
                </c:pt>
                <c:pt idx="5207">
                  <c:v>889.46273000642395</c:v>
                </c:pt>
                <c:pt idx="5208">
                  <c:v>578.03675370191172</c:v>
                </c:pt>
                <c:pt idx="5209">
                  <c:v>323.64053338429142</c:v>
                </c:pt>
                <c:pt idx="5210">
                  <c:v>214.08632466233519</c:v>
                </c:pt>
                <c:pt idx="5211">
                  <c:v>157.6493884384885</c:v>
                </c:pt>
                <c:pt idx="5212">
                  <c:v>128.96082680501232</c:v>
                </c:pt>
                <c:pt idx="5213">
                  <c:v>106.70548876619208</c:v>
                </c:pt>
                <c:pt idx="5214">
                  <c:v>90.70968387584675</c:v>
                </c:pt>
                <c:pt idx="5215">
                  <c:v>79.232368020036191</c:v>
                </c:pt>
                <c:pt idx="5216">
                  <c:v>72.243948055327422</c:v>
                </c:pt>
                <c:pt idx="5217">
                  <c:v>65.739055189181798</c:v>
                </c:pt>
                <c:pt idx="5218">
                  <c:v>58.980173414540921</c:v>
                </c:pt>
                <c:pt idx="5219">
                  <c:v>108.61048750579376</c:v>
                </c:pt>
                <c:pt idx="5220">
                  <c:v>112.70491352041444</c:v>
                </c:pt>
                <c:pt idx="5221">
                  <c:v>91.703731266822246</c:v>
                </c:pt>
                <c:pt idx="5222">
                  <c:v>84.736907470502615</c:v>
                </c:pt>
                <c:pt idx="5223">
                  <c:v>95.266224838790947</c:v>
                </c:pt>
                <c:pt idx="5224">
                  <c:v>88.728711856688705</c:v>
                </c:pt>
                <c:pt idx="5225">
                  <c:v>83.736907470502615</c:v>
                </c:pt>
                <c:pt idx="5226">
                  <c:v>78.738217780560547</c:v>
                </c:pt>
                <c:pt idx="5227">
                  <c:v>75.990613545622367</c:v>
                </c:pt>
                <c:pt idx="5228">
                  <c:v>71.991432804508122</c:v>
                </c:pt>
                <c:pt idx="5229">
                  <c:v>67.991689925758465</c:v>
                </c:pt>
                <c:pt idx="5230">
                  <c:v>63.738060987013895</c:v>
                </c:pt>
                <c:pt idx="5231">
                  <c:v>65.749835123640949</c:v>
                </c:pt>
                <c:pt idx="5232">
                  <c:v>60.485737316734131</c:v>
                </c:pt>
                <c:pt idx="5233">
                  <c:v>56.737775128682529</c:v>
                </c:pt>
                <c:pt idx="5234">
                  <c:v>55.243948055327422</c:v>
                </c:pt>
                <c:pt idx="5235">
                  <c:v>52.991922343202425</c:v>
                </c:pt>
                <c:pt idx="5236">
                  <c:v>52.243948055327422</c:v>
                </c:pt>
                <c:pt idx="5237">
                  <c:v>49.270218445028632</c:v>
                </c:pt>
                <c:pt idx="5238">
                  <c:v>47.268886456120065</c:v>
                </c:pt>
                <c:pt idx="5239">
                  <c:v>45.522165004141307</c:v>
                </c:pt>
                <c:pt idx="5240">
                  <c:v>45.522165004141307</c:v>
                </c:pt>
                <c:pt idx="5241">
                  <c:v>43.270322806006725</c:v>
                </c:pt>
                <c:pt idx="5242">
                  <c:v>41.270230040692894</c:v>
                </c:pt>
                <c:pt idx="5243">
                  <c:v>39.522165004141307</c:v>
                </c:pt>
                <c:pt idx="5244">
                  <c:v>38.018249702906076</c:v>
                </c:pt>
                <c:pt idx="5245">
                  <c:v>36.270579423097708</c:v>
                </c:pt>
                <c:pt idx="5246">
                  <c:v>35.522165004141307</c:v>
                </c:pt>
                <c:pt idx="5247">
                  <c:v>34.522165004141307</c:v>
                </c:pt>
                <c:pt idx="5248">
                  <c:v>33.522165004141307</c:v>
                </c:pt>
                <c:pt idx="5249">
                  <c:v>33.270538586193297</c:v>
                </c:pt>
                <c:pt idx="5250">
                  <c:v>32.269372465699128</c:v>
                </c:pt>
                <c:pt idx="5251">
                  <c:v>31.522165004141307</c:v>
                </c:pt>
                <c:pt idx="5252">
                  <c:v>32.522165004141307</c:v>
                </c:pt>
                <c:pt idx="5253">
                  <c:v>34.522165004141307</c:v>
                </c:pt>
                <c:pt idx="5254">
                  <c:v>35.522165004141307</c:v>
                </c:pt>
                <c:pt idx="5255">
                  <c:v>36.522165004141307</c:v>
                </c:pt>
                <c:pt idx="5256">
                  <c:v>33.522165004141307</c:v>
                </c:pt>
                <c:pt idx="5257">
                  <c:v>32.522165004141307</c:v>
                </c:pt>
                <c:pt idx="5258">
                  <c:v>31.522165004141307</c:v>
                </c:pt>
                <c:pt idx="5259">
                  <c:v>30.522165004141307</c:v>
                </c:pt>
                <c:pt idx="5260">
                  <c:v>29.522165004141307</c:v>
                </c:pt>
                <c:pt idx="5261">
                  <c:v>28.522165004141307</c:v>
                </c:pt>
                <c:pt idx="5262">
                  <c:v>45.837428427383067</c:v>
                </c:pt>
                <c:pt idx="5263">
                  <c:v>571.36338053224824</c:v>
                </c:pt>
                <c:pt idx="5264">
                  <c:v>1107.8861897079476</c:v>
                </c:pt>
                <c:pt idx="5265">
                  <c:v>524.18463824942876</c:v>
                </c:pt>
                <c:pt idx="5266">
                  <c:v>380.27268362376708</c:v>
                </c:pt>
                <c:pt idx="5267">
                  <c:v>339.42985377753564</c:v>
                </c:pt>
                <c:pt idx="5268">
                  <c:v>282.9140055294892</c:v>
                </c:pt>
                <c:pt idx="5269">
                  <c:v>246.12796065931028</c:v>
                </c:pt>
                <c:pt idx="5270">
                  <c:v>414.13684092147304</c:v>
                </c:pt>
                <c:pt idx="5271">
                  <c:v>354.09211644453842</c:v>
                </c:pt>
                <c:pt idx="5272">
                  <c:v>300.65401410019757</c:v>
                </c:pt>
                <c:pt idx="5273">
                  <c:v>267.72541515893221</c:v>
                </c:pt>
                <c:pt idx="5274">
                  <c:v>247.69671185668867</c:v>
                </c:pt>
                <c:pt idx="5275">
                  <c:v>223.95681924262257</c:v>
                </c:pt>
                <c:pt idx="5276">
                  <c:v>212.47233978711466</c:v>
                </c:pt>
                <c:pt idx="5277">
                  <c:v>192.73011241126386</c:v>
                </c:pt>
                <c:pt idx="5278">
                  <c:v>277.9533768428243</c:v>
                </c:pt>
                <c:pt idx="5279">
                  <c:v>272.65432819145042</c:v>
                </c:pt>
                <c:pt idx="5280">
                  <c:v>245.28036802003624</c:v>
                </c:pt>
                <c:pt idx="5281">
                  <c:v>256.27961026858674</c:v>
                </c:pt>
                <c:pt idx="5282">
                  <c:v>241.50274008961028</c:v>
                </c:pt>
                <c:pt idx="5283">
                  <c:v>222.24394805532742</c:v>
                </c:pt>
                <c:pt idx="5284">
                  <c:v>220.98515602104456</c:v>
                </c:pt>
                <c:pt idx="5285">
                  <c:v>219.02171916699874</c:v>
                </c:pt>
                <c:pt idx="5286">
                  <c:v>200.46617694365611</c:v>
                </c:pt>
                <c:pt idx="5287">
                  <c:v>186.20828584206805</c:v>
                </c:pt>
                <c:pt idx="5288">
                  <c:v>174.20752809061861</c:v>
                </c:pt>
                <c:pt idx="5289">
                  <c:v>270.13047288517362</c:v>
                </c:pt>
                <c:pt idx="5290">
                  <c:v>250.68829743773219</c:v>
                </c:pt>
                <c:pt idx="5291">
                  <c:v>227.94949380778522</c:v>
                </c:pt>
                <c:pt idx="5292">
                  <c:v>287.39021273896748</c:v>
                </c:pt>
                <c:pt idx="5293">
                  <c:v>308.28299216926729</c:v>
                </c:pt>
                <c:pt idx="5294">
                  <c:v>292.2049039413875</c:v>
                </c:pt>
                <c:pt idx="5295">
                  <c:v>304.94778823682475</c:v>
                </c:pt>
                <c:pt idx="5296">
                  <c:v>344.1400331064616</c:v>
                </c:pt>
                <c:pt idx="5297">
                  <c:v>337.87147752289729</c:v>
                </c:pt>
                <c:pt idx="5298">
                  <c:v>1086.8168992521635</c:v>
                </c:pt>
                <c:pt idx="5299">
                  <c:v>1269.4796282665322</c:v>
                </c:pt>
                <c:pt idx="5300">
                  <c:v>1338.5713650953701</c:v>
                </c:pt>
                <c:pt idx="5301">
                  <c:v>980.11083774472729</c:v>
                </c:pt>
                <c:pt idx="5302">
                  <c:v>808.52225140744474</c:v>
                </c:pt>
                <c:pt idx="5303">
                  <c:v>698.49069355516338</c:v>
                </c:pt>
                <c:pt idx="5304">
                  <c:v>594.59832098143011</c:v>
                </c:pt>
                <c:pt idx="5305">
                  <c:v>550.60500210066368</c:v>
                </c:pt>
                <c:pt idx="5306">
                  <c:v>568.69948609360563</c:v>
                </c:pt>
                <c:pt idx="5307">
                  <c:v>626.43693807243085</c:v>
                </c:pt>
                <c:pt idx="5308">
                  <c:v>635.00632602302323</c:v>
                </c:pt>
                <c:pt idx="5309">
                  <c:v>556.30070716746491</c:v>
                </c:pt>
                <c:pt idx="5310">
                  <c:v>484.61627409461391</c:v>
                </c:pt>
                <c:pt idx="5311">
                  <c:v>463.39666380976388</c:v>
                </c:pt>
                <c:pt idx="5312">
                  <c:v>433.65824485337373</c:v>
                </c:pt>
                <c:pt idx="5313">
                  <c:v>382.87894008906807</c:v>
                </c:pt>
                <c:pt idx="5314">
                  <c:v>345.62045559196707</c:v>
                </c:pt>
                <c:pt idx="5315">
                  <c:v>307.36256600285691</c:v>
                </c:pt>
                <c:pt idx="5316">
                  <c:v>276.91939937820359</c:v>
                </c:pt>
                <c:pt idx="5317">
                  <c:v>257.62360255440717</c:v>
                </c:pt>
                <c:pt idx="5318">
                  <c:v>236.40408251407442</c:v>
                </c:pt>
                <c:pt idx="5319">
                  <c:v>217.66413040920929</c:v>
                </c:pt>
                <c:pt idx="5320">
                  <c:v>207.18056751533484</c:v>
                </c:pt>
                <c:pt idx="5321">
                  <c:v>195.40768574069406</c:v>
                </c:pt>
                <c:pt idx="5322">
                  <c:v>180.9222509032854</c:v>
                </c:pt>
                <c:pt idx="5323">
                  <c:v>169.40881556171746</c:v>
                </c:pt>
                <c:pt idx="5324">
                  <c:v>159.92259373161923</c:v>
                </c:pt>
                <c:pt idx="5325">
                  <c:v>151.66713368624488</c:v>
                </c:pt>
                <c:pt idx="5326">
                  <c:v>144.02661918895404</c:v>
                </c:pt>
                <c:pt idx="5327">
                  <c:v>136.79689698073622</c:v>
                </c:pt>
                <c:pt idx="5328">
                  <c:v>131.05415586654408</c:v>
                </c:pt>
                <c:pt idx="5329">
                  <c:v>126.02707192401834</c:v>
                </c:pt>
                <c:pt idx="5330">
                  <c:v>119.28344500191089</c:v>
                </c:pt>
                <c:pt idx="5331">
                  <c:v>114.284399375493</c:v>
                </c:pt>
                <c:pt idx="5332">
                  <c:v>109.53947978890362</c:v>
                </c:pt>
                <c:pt idx="5333">
                  <c:v>104.5407457329419</c:v>
                </c:pt>
                <c:pt idx="5334">
                  <c:v>101.02766784032788</c:v>
                </c:pt>
                <c:pt idx="5335">
                  <c:v>97.540660025858557</c:v>
                </c:pt>
                <c:pt idx="5336">
                  <c:v>94.796896980736236</c:v>
                </c:pt>
                <c:pt idx="5337">
                  <c:v>90.283903786886924</c:v>
                </c:pt>
                <c:pt idx="5338">
                  <c:v>86.796896980736236</c:v>
                </c:pt>
                <c:pt idx="5339">
                  <c:v>84.54091664294954</c:v>
                </c:pt>
                <c:pt idx="5340">
                  <c:v>81.796896980736236</c:v>
                </c:pt>
                <c:pt idx="5341">
                  <c:v>79.052877318522931</c:v>
                </c:pt>
                <c:pt idx="5342">
                  <c:v>74.796896980736236</c:v>
                </c:pt>
                <c:pt idx="5343">
                  <c:v>73.54091664294954</c:v>
                </c:pt>
                <c:pt idx="5344">
                  <c:v>72.796896980736236</c:v>
                </c:pt>
                <c:pt idx="5345">
                  <c:v>74.796896980736236</c:v>
                </c:pt>
                <c:pt idx="5346">
                  <c:v>100.27835954690705</c:v>
                </c:pt>
                <c:pt idx="5347">
                  <c:v>91.291199476324891</c:v>
                </c:pt>
                <c:pt idx="5348">
                  <c:v>77.542848077282784</c:v>
                </c:pt>
                <c:pt idx="5349">
                  <c:v>72.29116670596936</c:v>
                </c:pt>
                <c:pt idx="5350">
                  <c:v>69.54356247103118</c:v>
                </c:pt>
                <c:pt idx="5351">
                  <c:v>68.544381729916935</c:v>
                </c:pt>
                <c:pt idx="5352">
                  <c:v>67.796896980736236</c:v>
                </c:pt>
                <c:pt idx="5353">
                  <c:v>66.292004114590611</c:v>
                </c:pt>
                <c:pt idx="5354">
                  <c:v>64.54364464899939</c:v>
                </c:pt>
                <c:pt idx="5355">
                  <c:v>61.292046968132276</c:v>
                </c:pt>
                <c:pt idx="5356">
                  <c:v>59.543250396415537</c:v>
                </c:pt>
                <c:pt idx="5357">
                  <c:v>57.924292076296112</c:v>
                </c:pt>
                <c:pt idx="5358">
                  <c:v>55.924292076296112</c:v>
                </c:pt>
                <c:pt idx="5359">
                  <c:v>53.924292076296112</c:v>
                </c:pt>
                <c:pt idx="5360">
                  <c:v>51.672266364171115</c:v>
                </c:pt>
                <c:pt idx="5361">
                  <c:v>49.672345517183437</c:v>
                </c:pt>
                <c:pt idx="5362">
                  <c:v>48.924292076296112</c:v>
                </c:pt>
                <c:pt idx="5363">
                  <c:v>46.176238635408787</c:v>
                </c:pt>
                <c:pt idx="5364">
                  <c:v>45.672345517183437</c:v>
                </c:pt>
                <c:pt idx="5365">
                  <c:v>44.671013528274869</c:v>
                </c:pt>
                <c:pt idx="5366">
                  <c:v>43.924292076296112</c:v>
                </c:pt>
                <c:pt idx="5367">
                  <c:v>42.924292076296112</c:v>
                </c:pt>
                <c:pt idx="5368">
                  <c:v>42.924292076296112</c:v>
                </c:pt>
                <c:pt idx="5369">
                  <c:v>42.924292076296112</c:v>
                </c:pt>
                <c:pt idx="5370">
                  <c:v>40.924292076296112</c:v>
                </c:pt>
                <c:pt idx="5371">
                  <c:v>39.67244987816153</c:v>
                </c:pt>
                <c:pt idx="5372">
                  <c:v>37.672357112847699</c:v>
                </c:pt>
                <c:pt idx="5373">
                  <c:v>35.671955802033466</c:v>
                </c:pt>
                <c:pt idx="5374">
                  <c:v>33.421127468279934</c:v>
                </c:pt>
                <c:pt idx="5375">
                  <c:v>32.419873119905915</c:v>
                </c:pt>
                <c:pt idx="5376">
                  <c:v>32.673162255272679</c:v>
                </c:pt>
                <c:pt idx="5377">
                  <c:v>31.175421897319541</c:v>
                </c:pt>
                <c:pt idx="5378">
                  <c:v>29.924292076296108</c:v>
                </c:pt>
                <c:pt idx="5379">
                  <c:v>28.924292076296108</c:v>
                </c:pt>
                <c:pt idx="5380">
                  <c:v>27.673162255272675</c:v>
                </c:pt>
                <c:pt idx="5381">
                  <c:v>27.67299890765478</c:v>
                </c:pt>
                <c:pt idx="5382">
                  <c:v>26.420498277455728</c:v>
                </c:pt>
                <c:pt idx="5383">
                  <c:v>26.924292076296108</c:v>
                </c:pt>
                <c:pt idx="5384">
                  <c:v>25.673207125451594</c:v>
                </c:pt>
                <c:pt idx="5385">
                  <c:v>24.924292076296108</c:v>
                </c:pt>
                <c:pt idx="5386">
                  <c:v>23.672227543903833</c:v>
                </c:pt>
                <c:pt idx="5387">
                  <c:v>22.610671247469138</c:v>
                </c:pt>
                <c:pt idx="5388">
                  <c:v>22.861949795490215</c:v>
                </c:pt>
                <c:pt idx="5389">
                  <c:v>21.61088652349622</c:v>
                </c:pt>
                <c:pt idx="5390">
                  <c:v>21.861949795490215</c:v>
                </c:pt>
                <c:pt idx="5391">
                  <c:v>21.861949795490215</c:v>
                </c:pt>
                <c:pt idx="5392">
                  <c:v>21.861949795490215</c:v>
                </c:pt>
                <c:pt idx="5393">
                  <c:v>20.861949795490215</c:v>
                </c:pt>
                <c:pt idx="5394">
                  <c:v>19.610942989339513</c:v>
                </c:pt>
                <c:pt idx="5395">
                  <c:v>18.609743594330567</c:v>
                </c:pt>
                <c:pt idx="5396">
                  <c:v>17.610900135797731</c:v>
                </c:pt>
                <c:pt idx="5397">
                  <c:v>18.112999455182699</c:v>
                </c:pt>
                <c:pt idx="5398">
                  <c:v>17.610900135797731</c:v>
                </c:pt>
                <c:pt idx="5399">
                  <c:v>17.861949795490215</c:v>
                </c:pt>
                <c:pt idx="5400">
                  <c:v>17.861949795490215</c:v>
                </c:pt>
                <c:pt idx="5401">
                  <c:v>16.61080333720939</c:v>
                </c:pt>
                <c:pt idx="5402">
                  <c:v>15.610296152939181</c:v>
                </c:pt>
                <c:pt idx="5403">
                  <c:v>15.611065500052876</c:v>
                </c:pt>
                <c:pt idx="5404">
                  <c:v>14.611189523244233</c:v>
                </c:pt>
                <c:pt idx="5405">
                  <c:v>14.609057937663071</c:v>
                </c:pt>
                <c:pt idx="5406">
                  <c:v>14.861949795490213</c:v>
                </c:pt>
                <c:pt idx="5407">
                  <c:v>14.61099794270481</c:v>
                </c:pt>
                <c:pt idx="5408">
                  <c:v>12.604361189490648</c:v>
                </c:pt>
                <c:pt idx="5409">
                  <c:v>12.607116420143628</c:v>
                </c:pt>
                <c:pt idx="5410">
                  <c:v>13.608750400481361</c:v>
                </c:pt>
                <c:pt idx="5411">
                  <c:v>12.371480927327886</c:v>
                </c:pt>
                <c:pt idx="5412">
                  <c:v>8.9121126389487966</c:v>
                </c:pt>
                <c:pt idx="5413">
                  <c:v>8.9544398383437791</c:v>
                </c:pt>
                <c:pt idx="5414">
                  <c:v>11.442383372500524</c:v>
                </c:pt>
                <c:pt idx="5415">
                  <c:v>11.706251282760208</c:v>
                </c:pt>
                <c:pt idx="5416">
                  <c:v>10.748933410312482</c:v>
                </c:pt>
                <c:pt idx="5417">
                  <c:v>10.768924335444789</c:v>
                </c:pt>
                <c:pt idx="5418">
                  <c:v>9.5232716036332246</c:v>
                </c:pt>
                <c:pt idx="5419">
                  <c:v>10.754368150141849</c:v>
                </c:pt>
                <c:pt idx="5420">
                  <c:v>10.735917431714951</c:v>
                </c:pt>
                <c:pt idx="5421">
                  <c:v>10.985185896549714</c:v>
                </c:pt>
                <c:pt idx="5422">
                  <c:v>12.403829707994232</c:v>
                </c:pt>
                <c:pt idx="5423">
                  <c:v>11.205154638672276</c:v>
                </c:pt>
                <c:pt idx="5424">
                  <c:v>11.20878508989481</c:v>
                </c:pt>
                <c:pt idx="5425">
                  <c:v>12.412267318278987</c:v>
                </c:pt>
                <c:pt idx="5426">
                  <c:v>8.8636250193126127</c:v>
                </c:pt>
                <c:pt idx="5427">
                  <c:v>13.4650164990201</c:v>
                </c:pt>
                <c:pt idx="5428">
                  <c:v>10.607887686315303</c:v>
                </c:pt>
                <c:pt idx="5429">
                  <c:v>9.1938080291436695</c:v>
                </c:pt>
                <c:pt idx="5430">
                  <c:v>8.0317903835676905</c:v>
                </c:pt>
                <c:pt idx="5431">
                  <c:v>8.0606575375883853</c:v>
                </c:pt>
                <c:pt idx="5432">
                  <c:v>9.6814384803662303</c:v>
                </c:pt>
                <c:pt idx="5433">
                  <c:v>9.6373593273538258</c:v>
                </c:pt>
                <c:pt idx="5434">
                  <c:v>8.7079612935753001</c:v>
                </c:pt>
                <c:pt idx="5435">
                  <c:v>7.3201725363279238</c:v>
                </c:pt>
                <c:pt idx="5436">
                  <c:v>8.9781806028769804</c:v>
                </c:pt>
                <c:pt idx="5437">
                  <c:v>8.5244422615610649</c:v>
                </c:pt>
                <c:pt idx="5438">
                  <c:v>8.7754808297486626</c:v>
                </c:pt>
                <c:pt idx="5439">
                  <c:v>8.4866207339584268</c:v>
                </c:pt>
                <c:pt idx="5440">
                  <c:v>8.1912408499149425</c:v>
                </c:pt>
                <c:pt idx="5441">
                  <c:v>7.970631321304058</c:v>
                </c:pt>
                <c:pt idx="5442">
                  <c:v>6.8333663855842008</c:v>
                </c:pt>
                <c:pt idx="5443">
                  <c:v>7.9954137765599391</c:v>
                </c:pt>
                <c:pt idx="5444">
                  <c:v>9.3775221708123357</c:v>
                </c:pt>
                <c:pt idx="5445">
                  <c:v>9.6127200533433648</c:v>
                </c:pt>
                <c:pt idx="5446">
                  <c:v>7.3366741748456361</c:v>
                </c:pt>
                <c:pt idx="5447">
                  <c:v>7.8055125917855541</c:v>
                </c:pt>
                <c:pt idx="5448">
                  <c:v>6.4596870309082037</c:v>
                </c:pt>
                <c:pt idx="5449">
                  <c:v>6.6492918242164327</c:v>
                </c:pt>
                <c:pt idx="5450">
                  <c:v>6.7693548441307163</c:v>
                </c:pt>
                <c:pt idx="5451">
                  <c:v>6.7949671456180889</c:v>
                </c:pt>
                <c:pt idx="5452">
                  <c:v>6.8194304680278215</c:v>
                </c:pt>
                <c:pt idx="5453">
                  <c:v>5.8407468279976884</c:v>
                </c:pt>
                <c:pt idx="5454">
                  <c:v>5.4255867574153624</c:v>
                </c:pt>
                <c:pt idx="5455">
                  <c:v>9.5409918494244224</c:v>
                </c:pt>
                <c:pt idx="5456">
                  <c:v>4.7131955297873223</c:v>
                </c:pt>
                <c:pt idx="5457">
                  <c:v>6.5077793462734679</c:v>
                </c:pt>
                <c:pt idx="5458">
                  <c:v>8.0625950760440759</c:v>
                </c:pt>
                <c:pt idx="5459">
                  <c:v>8.0816654062683106</c:v>
                </c:pt>
                <c:pt idx="5460">
                  <c:v>5.1593145113856274</c:v>
                </c:pt>
                <c:pt idx="5461">
                  <c:v>5.2708032938408484</c:v>
                </c:pt>
                <c:pt idx="5462">
                  <c:v>6.1552595580203917</c:v>
                </c:pt>
                <c:pt idx="5463">
                  <c:v>5.1063641710779679</c:v>
                </c:pt>
                <c:pt idx="5464">
                  <c:v>7.4769984034955028</c:v>
                </c:pt>
                <c:pt idx="5465">
                  <c:v>7.2774047559028645</c:v>
                </c:pt>
                <c:pt idx="5466">
                  <c:v>7.0817667422905499</c:v>
                </c:pt>
                <c:pt idx="5467">
                  <c:v>5.207984034955107</c:v>
                </c:pt>
                <c:pt idx="5468">
                  <c:v>5.6626102008234591</c:v>
                </c:pt>
                <c:pt idx="5469">
                  <c:v>6.5199593311486499</c:v>
                </c:pt>
                <c:pt idx="5470">
                  <c:v>6.5369258045542251</c:v>
                </c:pt>
                <c:pt idx="5471">
                  <c:v>4.4924503823208717</c:v>
                </c:pt>
                <c:pt idx="5472">
                  <c:v>7.4056538106040746</c:v>
                </c:pt>
                <c:pt idx="5473">
                  <c:v>7.4180102512393553</c:v>
                </c:pt>
                <c:pt idx="5474">
                  <c:v>6.004789681539374</c:v>
                </c:pt>
                <c:pt idx="5475">
                  <c:v>5.2175736492732652</c:v>
                </c:pt>
                <c:pt idx="5476">
                  <c:v>6.2570089908410473</c:v>
                </c:pt>
                <c:pt idx="5477">
                  <c:v>7.8905265103772928</c:v>
                </c:pt>
                <c:pt idx="5478">
                  <c:v>5.6968496764977834</c:v>
                </c:pt>
                <c:pt idx="5479">
                  <c:v>5.4560463485041746</c:v>
                </c:pt>
                <c:pt idx="5480">
                  <c:v>5.4779749595453122</c:v>
                </c:pt>
                <c:pt idx="5481">
                  <c:v>7.0844698423282022</c:v>
                </c:pt>
                <c:pt idx="5482">
                  <c:v>7.2918672206998325</c:v>
                </c:pt>
                <c:pt idx="5483">
                  <c:v>8.7782258292201067</c:v>
                </c:pt>
                <c:pt idx="5484">
                  <c:v>8.9652002179268866</c:v>
                </c:pt>
                <c:pt idx="5485">
                  <c:v>8.6631856981387028</c:v>
                </c:pt>
                <c:pt idx="5486">
                  <c:v>8.4657011506216246</c:v>
                </c:pt>
                <c:pt idx="5487">
                  <c:v>8.2686247704855678</c:v>
                </c:pt>
                <c:pt idx="5488">
                  <c:v>7.6760349040877536</c:v>
                </c:pt>
                <c:pt idx="5489">
                  <c:v>7.6765897314131921</c:v>
                </c:pt>
                <c:pt idx="5490">
                  <c:v>8.2675213169942534</c:v>
                </c:pt>
                <c:pt idx="5491">
                  <c:v>8.1674169056001897</c:v>
                </c:pt>
                <c:pt idx="5492">
                  <c:v>7.4749530790310432</c:v>
                </c:pt>
                <c:pt idx="5493">
                  <c:v>9.1454694390007827</c:v>
                </c:pt>
                <c:pt idx="5494">
                  <c:v>9.4456955544532981</c:v>
                </c:pt>
                <c:pt idx="5495">
                  <c:v>8.6706060157590361</c:v>
                </c:pt>
                <c:pt idx="5496">
                  <c:v>8.4711293331273207</c:v>
                </c:pt>
                <c:pt idx="5497">
                  <c:v>7.9754383827870194</c:v>
                </c:pt>
                <c:pt idx="5498">
                  <c:v>8.0715032680907939</c:v>
                </c:pt>
                <c:pt idx="5499">
                  <c:v>7.4899857485545924</c:v>
                </c:pt>
                <c:pt idx="5500">
                  <c:v>6.736519300356993</c:v>
                </c:pt>
                <c:pt idx="5501">
                  <c:v>6.7479908909796285</c:v>
                </c:pt>
                <c:pt idx="5502">
                  <c:v>7.2429538856859468</c:v>
                </c:pt>
                <c:pt idx="5503">
                  <c:v>6.3839531798628739</c:v>
                </c:pt>
                <c:pt idx="5504">
                  <c:v>6.970003494962465</c:v>
                </c:pt>
                <c:pt idx="5505">
                  <c:v>6.4057818665279092</c:v>
                </c:pt>
                <c:pt idx="5506">
                  <c:v>6.509167800483036</c:v>
                </c:pt>
                <c:pt idx="5507">
                  <c:v>6.6089758166160744</c:v>
                </c:pt>
                <c:pt idx="5508">
                  <c:v>6.4302254763085811</c:v>
                </c:pt>
                <c:pt idx="5509">
                  <c:v>7.1934598095578854</c:v>
                </c:pt>
                <c:pt idx="5510">
                  <c:v>7.2433635660868854</c:v>
                </c:pt>
                <c:pt idx="5511">
                  <c:v>8.1820053104781447</c:v>
                </c:pt>
                <c:pt idx="5512">
                  <c:v>7.9843175867573883</c:v>
                </c:pt>
                <c:pt idx="5513">
                  <c:v>7.9845544912192477</c:v>
                </c:pt>
                <c:pt idx="5514">
                  <c:v>8.5458301151163685</c:v>
                </c:pt>
                <c:pt idx="5515">
                  <c:v>8.5308004201327705</c:v>
                </c:pt>
                <c:pt idx="5516">
                  <c:v>7.2317658852197333</c:v>
                </c:pt>
                <c:pt idx="5517">
                  <c:v>7.0487881186454562</c:v>
                </c:pt>
                <c:pt idx="5518">
                  <c:v>7.5938151920007098</c:v>
                </c:pt>
                <c:pt idx="5519">
                  <c:v>5.3844365179396476</c:v>
                </c:pt>
                <c:pt idx="5520">
                  <c:v>8.7013116880934387</c:v>
                </c:pt>
                <c:pt idx="5521">
                  <c:v>8.6011129484917443</c:v>
                </c:pt>
                <c:pt idx="5522">
                  <c:v>8.6011992605663377</c:v>
                </c:pt>
                <c:pt idx="5523">
                  <c:v>11.65433568607676</c:v>
                </c:pt>
                <c:pt idx="5524">
                  <c:v>10.356097974960125</c:v>
                </c:pt>
                <c:pt idx="5525">
                  <c:v>7.8176371733467773</c:v>
                </c:pt>
                <c:pt idx="5526">
                  <c:v>8.9621522729182352</c:v>
                </c:pt>
                <c:pt idx="5527">
                  <c:v>8.9584185698680692</c:v>
                </c:pt>
                <c:pt idx="5528">
                  <c:v>7.0921241408285187</c:v>
                </c:pt>
                <c:pt idx="5529">
                  <c:v>7.0913453659356183</c:v>
                </c:pt>
                <c:pt idx="5530">
                  <c:v>11.125429358877422</c:v>
                </c:pt>
                <c:pt idx="5531">
                  <c:v>7.3728823460213064</c:v>
                </c:pt>
                <c:pt idx="5532">
                  <c:v>8.416178337954781</c:v>
                </c:pt>
                <c:pt idx="5533">
                  <c:v>8.4228008234602108</c:v>
                </c:pt>
                <c:pt idx="5534">
                  <c:v>8.7151560036971869</c:v>
                </c:pt>
                <c:pt idx="5535">
                  <c:v>8.6300952524997978</c:v>
                </c:pt>
                <c:pt idx="5536">
                  <c:v>8.7350088395933358</c:v>
                </c:pt>
                <c:pt idx="5537">
                  <c:v>10.654530896563275</c:v>
                </c:pt>
                <c:pt idx="5538">
                  <c:v>10.193895252499816</c:v>
                </c:pt>
                <c:pt idx="5539">
                  <c:v>9.0474325854970061</c:v>
                </c:pt>
                <c:pt idx="5540">
                  <c:v>9.2751796287110491</c:v>
                </c:pt>
                <c:pt idx="5541">
                  <c:v>9.0873942997471229</c:v>
                </c:pt>
                <c:pt idx="5542">
                  <c:v>8.9940469843954229</c:v>
                </c:pt>
                <c:pt idx="5543">
                  <c:v>9.1026647812192873</c:v>
                </c:pt>
                <c:pt idx="5544">
                  <c:v>8.4164339770851591</c:v>
                </c:pt>
                <c:pt idx="5545">
                  <c:v>8.6192237426510605</c:v>
                </c:pt>
                <c:pt idx="5546">
                  <c:v>7.8319282044609997</c:v>
                </c:pt>
                <c:pt idx="5547">
                  <c:v>9.4212213226863284</c:v>
                </c:pt>
                <c:pt idx="5548">
                  <c:v>15.292245169421923</c:v>
                </c:pt>
                <c:pt idx="5549">
                  <c:v>52.786875469396726</c:v>
                </c:pt>
                <c:pt idx="5550">
                  <c:v>53.717117314619848</c:v>
                </c:pt>
                <c:pt idx="5551">
                  <c:v>29.054494677866526</c:v>
                </c:pt>
                <c:pt idx="5552">
                  <c:v>21.353651219333678</c:v>
                </c:pt>
                <c:pt idx="5553">
                  <c:v>18.710738690974779</c:v>
                </c:pt>
                <c:pt idx="5554">
                  <c:v>14.337476276051682</c:v>
                </c:pt>
                <c:pt idx="5555">
                  <c:v>14.95040695414583</c:v>
                </c:pt>
                <c:pt idx="5556">
                  <c:v>17.708012197402738</c:v>
                </c:pt>
                <c:pt idx="5557">
                  <c:v>17.701525179505186</c:v>
                </c:pt>
                <c:pt idx="5558">
                  <c:v>13.664950437886683</c:v>
                </c:pt>
                <c:pt idx="5559">
                  <c:v>14.382796669295876</c:v>
                </c:pt>
                <c:pt idx="5560">
                  <c:v>12.676674662741913</c:v>
                </c:pt>
                <c:pt idx="5561">
                  <c:v>21.83044426193511</c:v>
                </c:pt>
                <c:pt idx="5562">
                  <c:v>16.584519885832353</c:v>
                </c:pt>
                <c:pt idx="5563">
                  <c:v>16.533318474186185</c:v>
                </c:pt>
                <c:pt idx="5564">
                  <c:v>14.46781406279222</c:v>
                </c:pt>
                <c:pt idx="5565">
                  <c:v>14.561629540483246</c:v>
                </c:pt>
                <c:pt idx="5566">
                  <c:v>33.526309651398122</c:v>
                </c:pt>
                <c:pt idx="5567">
                  <c:v>29.418477536449924</c:v>
                </c:pt>
                <c:pt idx="5568">
                  <c:v>25.356788098587611</c:v>
                </c:pt>
                <c:pt idx="5569">
                  <c:v>18.92357004968407</c:v>
                </c:pt>
                <c:pt idx="5570">
                  <c:v>23.45708252762714</c:v>
                </c:pt>
                <c:pt idx="5571">
                  <c:v>16.945063906258863</c:v>
                </c:pt>
                <c:pt idx="5572">
                  <c:v>17.636316742155024</c:v>
                </c:pt>
                <c:pt idx="5573">
                  <c:v>17.086553192873435</c:v>
                </c:pt>
                <c:pt idx="5574">
                  <c:v>19.57997391382133</c:v>
                </c:pt>
                <c:pt idx="5575">
                  <c:v>17.813922993730547</c:v>
                </c:pt>
                <c:pt idx="5576">
                  <c:v>16.813759646112651</c:v>
                </c:pt>
                <c:pt idx="5577">
                  <c:v>16.06505281475398</c:v>
                </c:pt>
                <c:pt idx="5578">
                  <c:v>15.316345983395305</c:v>
                </c:pt>
                <c:pt idx="5579">
                  <c:v>15.065052814753978</c:v>
                </c:pt>
                <c:pt idx="5580">
                  <c:v>15.316182635777412</c:v>
                </c:pt>
                <c:pt idx="5581">
                  <c:v>14.065052814753978</c:v>
                </c:pt>
                <c:pt idx="5582">
                  <c:v>14.065052814753978</c:v>
                </c:pt>
                <c:pt idx="5583">
                  <c:v>14.065052814753978</c:v>
                </c:pt>
                <c:pt idx="5584">
                  <c:v>14.065052814753978</c:v>
                </c:pt>
                <c:pt idx="5585">
                  <c:v>13.065052814753978</c:v>
                </c:pt>
                <c:pt idx="5586">
                  <c:v>13.065052814753978</c:v>
                </c:pt>
                <c:pt idx="5587">
                  <c:v>15.324972653423002</c:v>
                </c:pt>
                <c:pt idx="5588">
                  <c:v>13.065052814753978</c:v>
                </c:pt>
                <c:pt idx="5589">
                  <c:v>13.065052814753978</c:v>
                </c:pt>
                <c:pt idx="5590">
                  <c:v>13.065052814753978</c:v>
                </c:pt>
                <c:pt idx="5591">
                  <c:v>13.065052814753978</c:v>
                </c:pt>
                <c:pt idx="5592">
                  <c:v>12.065052814753978</c:v>
                </c:pt>
                <c:pt idx="5593">
                  <c:v>12.065052814753978</c:v>
                </c:pt>
                <c:pt idx="5594">
                  <c:v>11.561137513518744</c:v>
                </c:pt>
                <c:pt idx="5595">
                  <c:v>16.06505281475398</c:v>
                </c:pt>
                <c:pt idx="5596">
                  <c:v>7.7893931222911581</c:v>
                </c:pt>
                <c:pt idx="5597">
                  <c:v>13.567590752742349</c:v>
                </c:pt>
                <c:pt idx="5598">
                  <c:v>12.813399172202946</c:v>
                </c:pt>
                <c:pt idx="5599">
                  <c:v>12.065052814753978</c:v>
                </c:pt>
                <c:pt idx="5600">
                  <c:v>12.31670645730501</c:v>
                </c:pt>
                <c:pt idx="5601">
                  <c:v>11.316199273034801</c:v>
                </c:pt>
                <c:pt idx="5602">
                  <c:v>11.144045518383809</c:v>
                </c:pt>
                <c:pt idx="5603">
                  <c:v>13.395095178076293</c:v>
                </c:pt>
                <c:pt idx="5604">
                  <c:v>11.139311462422132</c:v>
                </c:pt>
                <c:pt idx="5605">
                  <c:v>10.893285246137829</c:v>
                </c:pt>
                <c:pt idx="5606">
                  <c:v>10.891153660556666</c:v>
                </c:pt>
                <c:pt idx="5607">
                  <c:v>11.144045518383809</c:v>
                </c:pt>
                <c:pt idx="5608">
                  <c:v>11.144045518383809</c:v>
                </c:pt>
                <c:pt idx="5609">
                  <c:v>12.898581943894269</c:v>
                </c:pt>
                <c:pt idx="5610">
                  <c:v>11.144045518383809</c:v>
                </c:pt>
                <c:pt idx="5611">
                  <c:v>26.412816377975499</c:v>
                </c:pt>
                <c:pt idx="5612">
                  <c:v>151.16102106665707</c:v>
                </c:pt>
                <c:pt idx="5613">
                  <c:v>85.164659584428605</c:v>
                </c:pt>
                <c:pt idx="5614">
                  <c:v>55.618310706183188</c:v>
                </c:pt>
                <c:pt idx="5615">
                  <c:v>42.884983254708558</c:v>
                </c:pt>
                <c:pt idx="5616">
                  <c:v>35.136453887428431</c:v>
                </c:pt>
                <c:pt idx="5617">
                  <c:v>31.892627822391866</c:v>
                </c:pt>
                <c:pt idx="5618">
                  <c:v>27.892960567539294</c:v>
                </c:pt>
                <c:pt idx="5619">
                  <c:v>25.640702437970457</c:v>
                </c:pt>
                <c:pt idx="5620">
                  <c:v>23.389769239079467</c:v>
                </c:pt>
                <c:pt idx="5621">
                  <c:v>22.892995858691325</c:v>
                </c:pt>
                <c:pt idx="5622">
                  <c:v>22.144045518383809</c:v>
                </c:pt>
                <c:pt idx="5623">
                  <c:v>35.162808815585834</c:v>
                </c:pt>
                <c:pt idx="5624">
                  <c:v>34.136453887428431</c:v>
                </c:pt>
                <c:pt idx="5625">
                  <c:v>29.892627822391866</c:v>
                </c:pt>
                <c:pt idx="5626">
                  <c:v>42.906266844322744</c:v>
                </c:pt>
                <c:pt idx="5627">
                  <c:v>76.162635384781638</c:v>
                </c:pt>
                <c:pt idx="5628">
                  <c:v>188.80068731319093</c:v>
                </c:pt>
                <c:pt idx="5629">
                  <c:v>131.3214566603047</c:v>
                </c:pt>
                <c:pt idx="5630">
                  <c:v>99.133677712092464</c:v>
                </c:pt>
                <c:pt idx="5631">
                  <c:v>81.173477560844674</c:v>
                </c:pt>
                <c:pt idx="5632">
                  <c:v>68.17611128910292</c:v>
                </c:pt>
                <c:pt idx="5633">
                  <c:v>58.681487644030987</c:v>
                </c:pt>
                <c:pt idx="5634">
                  <c:v>50.933985753433532</c:v>
                </c:pt>
                <c:pt idx="5635">
                  <c:v>45.934835261878291</c:v>
                </c:pt>
                <c:pt idx="5636">
                  <c:v>41.935941891573179</c:v>
                </c:pt>
                <c:pt idx="5637">
                  <c:v>37.934687543199161</c:v>
                </c:pt>
                <c:pt idx="5638">
                  <c:v>35.187976678565924</c:v>
                </c:pt>
                <c:pt idx="5639">
                  <c:v>31.935437228099588</c:v>
                </c:pt>
                <c:pt idx="5640">
                  <c:v>30.18768880359741</c:v>
                </c:pt>
                <c:pt idx="5641">
                  <c:v>28.188021548744839</c:v>
                </c:pt>
                <c:pt idx="5642">
                  <c:v>27.187041967197079</c:v>
                </c:pt>
                <c:pt idx="5643">
                  <c:v>25.187827951568277</c:v>
                </c:pt>
                <c:pt idx="5644">
                  <c:v>24.188043227595358</c:v>
                </c:pt>
                <c:pt idx="5645">
                  <c:v>22.935893492279003</c:v>
                </c:pt>
                <c:pt idx="5646">
                  <c:v>22.439106499589354</c:v>
                </c:pt>
                <c:pt idx="5647">
                  <c:v>21.18805683989687</c:v>
                </c:pt>
                <c:pt idx="5648">
                  <c:v>21.439106499589354</c:v>
                </c:pt>
                <c:pt idx="5649">
                  <c:v>22.690156159281837</c:v>
                </c:pt>
                <c:pt idx="5650">
                  <c:v>22.439106499589354</c:v>
                </c:pt>
                <c:pt idx="5651">
                  <c:v>19.936910381616048</c:v>
                </c:pt>
                <c:pt idx="5652">
                  <c:v>19.439106499589354</c:v>
                </c:pt>
                <c:pt idx="5653">
                  <c:v>19.18745285703832</c:v>
                </c:pt>
                <c:pt idx="5654">
                  <c:v>18.439106499589354</c:v>
                </c:pt>
                <c:pt idx="5655">
                  <c:v>18.439106499589354</c:v>
                </c:pt>
                <c:pt idx="5656">
                  <c:v>23.192956260113693</c:v>
                </c:pt>
                <c:pt idx="5657">
                  <c:v>19.936910381616048</c:v>
                </c:pt>
                <c:pt idx="5658">
                  <c:v>18.18745285703832</c:v>
                </c:pt>
                <c:pt idx="5659">
                  <c:v>18.439106499589354</c:v>
                </c:pt>
                <c:pt idx="5660">
                  <c:v>17.439106499589354</c:v>
                </c:pt>
                <c:pt idx="5661">
                  <c:v>16.036125367616236</c:v>
                </c:pt>
                <c:pt idx="5662">
                  <c:v>16.284878077472413</c:v>
                </c:pt>
                <c:pt idx="5663">
                  <c:v>15.28681808251415</c:v>
                </c:pt>
                <c:pt idx="5664">
                  <c:v>15.286789345433133</c:v>
                </c:pt>
                <c:pt idx="5665">
                  <c:v>15.537769935299554</c:v>
                </c:pt>
                <c:pt idx="5666">
                  <c:v>14.286897739685729</c:v>
                </c:pt>
                <c:pt idx="5667">
                  <c:v>14.537769935299554</c:v>
                </c:pt>
                <c:pt idx="5668">
                  <c:v>14.036079489118576</c:v>
                </c:pt>
                <c:pt idx="5669">
                  <c:v>14.287205276867505</c:v>
                </c:pt>
                <c:pt idx="5670">
                  <c:v>13.286156625493682</c:v>
                </c:pt>
                <c:pt idx="5671">
                  <c:v>13.287701369632712</c:v>
                </c:pt>
                <c:pt idx="5672">
                  <c:v>13.787838500966396</c:v>
                </c:pt>
                <c:pt idx="5673">
                  <c:v>13.287701369632712</c:v>
                </c:pt>
                <c:pt idx="5674">
                  <c:v>13.787838500966396</c:v>
                </c:pt>
                <c:pt idx="5675">
                  <c:v>14.789383245105427</c:v>
                </c:pt>
                <c:pt idx="5676">
                  <c:v>14.788334593731603</c:v>
                </c:pt>
                <c:pt idx="5677">
                  <c:v>13.287205276867505</c:v>
                </c:pt>
                <c:pt idx="5678">
                  <c:v>12.283702882110695</c:v>
                </c:pt>
                <c:pt idx="5679">
                  <c:v>13.537769935299554</c:v>
                </c:pt>
                <c:pt idx="5680">
                  <c:v>16.794964288715267</c:v>
                </c:pt>
                <c:pt idx="5681">
                  <c:v>16.039702377951382</c:v>
                </c:pt>
                <c:pt idx="5682">
                  <c:v>17.790661793126699</c:v>
                </c:pt>
                <c:pt idx="5683">
                  <c:v>17.537769935299554</c:v>
                </c:pt>
                <c:pt idx="5684">
                  <c:v>13.53207343920676</c:v>
                </c:pt>
                <c:pt idx="5685">
                  <c:v>14.287056045710493</c:v>
                </c:pt>
                <c:pt idx="5686">
                  <c:v>12.784615410469716</c:v>
                </c:pt>
                <c:pt idx="5687">
                  <c:v>13.287701369632712</c:v>
                </c:pt>
                <c:pt idx="5688">
                  <c:v>12.535427106965788</c:v>
                </c:pt>
                <c:pt idx="5689">
                  <c:v>10.783480547853161</c:v>
                </c:pt>
                <c:pt idx="5690">
                  <c:v>9.7849204268549332</c:v>
                </c:pt>
                <c:pt idx="5691">
                  <c:v>11.782676630589435</c:v>
                </c:pt>
                <c:pt idx="5692">
                  <c:v>10.784745700415524</c:v>
                </c:pt>
                <c:pt idx="5693">
                  <c:v>12.529300275661276</c:v>
                </c:pt>
                <c:pt idx="5694">
                  <c:v>11.530094830740714</c:v>
                </c:pt>
                <c:pt idx="5695">
                  <c:v>11.78063377704774</c:v>
                </c:pt>
                <c:pt idx="5696">
                  <c:v>11.031172723354766</c:v>
                </c:pt>
                <c:pt idx="5697">
                  <c:v>11.029728306919207</c:v>
                </c:pt>
                <c:pt idx="5698">
                  <c:v>9.5333960659310435</c:v>
                </c:pt>
                <c:pt idx="5699">
                  <c:v>9.5841659172040288</c:v>
                </c:pt>
                <c:pt idx="5700">
                  <c:v>8.2390234921977239</c:v>
                </c:pt>
                <c:pt idx="5701">
                  <c:v>8.7806337770477398</c:v>
                </c:pt>
                <c:pt idx="5702">
                  <c:v>8.6806337770477402</c:v>
                </c:pt>
                <c:pt idx="5703">
                  <c:v>9.4268182993567837</c:v>
                </c:pt>
                <c:pt idx="5704">
                  <c:v>8.979357749823162</c:v>
                </c:pt>
                <c:pt idx="5705">
                  <c:v>8.2318518259511784</c:v>
                </c:pt>
                <c:pt idx="5706">
                  <c:v>8.1306917553688809</c:v>
                </c:pt>
                <c:pt idx="5707">
                  <c:v>7.8322475910129139</c:v>
                </c:pt>
                <c:pt idx="5708">
                  <c:v>7.7806337770477407</c:v>
                </c:pt>
                <c:pt idx="5709">
                  <c:v>7.8290199630825672</c:v>
                </c:pt>
                <c:pt idx="5710">
                  <c:v>7.3806337770477404</c:v>
                </c:pt>
                <c:pt idx="5711">
                  <c:v>7.6305757987265999</c:v>
                </c:pt>
                <c:pt idx="5712">
                  <c:v>7.1806337770477411</c:v>
                </c:pt>
                <c:pt idx="5713">
                  <c:v>6.6823055693340541</c:v>
                </c:pt>
                <c:pt idx="5714">
                  <c:v>6.7828354407735238</c:v>
                </c:pt>
                <c:pt idx="5715">
                  <c:v>5.8383040568561073</c:v>
                </c:pt>
                <c:pt idx="5716">
                  <c:v>6.0362087707457839</c:v>
                </c:pt>
                <c:pt idx="5717">
                  <c:v>6.2833209461932142</c:v>
                </c:pt>
                <c:pt idx="5718">
                  <c:v>6.1851525569821275</c:v>
                </c:pt>
                <c:pt idx="5719">
                  <c:v>6.2312054937102186</c:v>
                </c:pt>
                <c:pt idx="5720">
                  <c:v>5.6328556071460811</c:v>
                </c:pt>
                <c:pt idx="5721">
                  <c:v>6.2284119469494001</c:v>
                </c:pt>
                <c:pt idx="5722">
                  <c:v>6.5577469120241876</c:v>
                </c:pt>
                <c:pt idx="5723">
                  <c:v>5.8111121754474837</c:v>
                </c:pt>
                <c:pt idx="5724">
                  <c:v>5.3168207713636964</c:v>
                </c:pt>
                <c:pt idx="5725">
                  <c:v>5.2173158558105079</c:v>
                </c:pt>
                <c:pt idx="5726">
                  <c:v>6.3083186286866653</c:v>
                </c:pt>
                <c:pt idx="5727">
                  <c:v>6.1598633728257752</c:v>
                </c:pt>
                <c:pt idx="5728">
                  <c:v>5.1709291656163625</c:v>
                </c:pt>
                <c:pt idx="5729">
                  <c:v>6.0132694731535565</c:v>
                </c:pt>
                <c:pt idx="5730">
                  <c:v>6.3611953617342323</c:v>
                </c:pt>
                <c:pt idx="5731">
                  <c:v>4.3374338290900729</c:v>
                </c:pt>
                <c:pt idx="5732">
                  <c:v>4.1925697000251834</c:v>
                </c:pt>
                <c:pt idx="5733">
                  <c:v>3.0108979077388334</c:v>
                </c:pt>
                <c:pt idx="5734">
                  <c:v>5.4769931938492196</c:v>
                </c:pt>
                <c:pt idx="5735">
                  <c:v>4.0754403831610553</c:v>
                </c:pt>
                <c:pt idx="5736">
                  <c:v>3.7755891101588284</c:v>
                </c:pt>
                <c:pt idx="5737">
                  <c:v>4.3816213763549747</c:v>
                </c:pt>
                <c:pt idx="5738">
                  <c:v>4.3952482984622883</c:v>
                </c:pt>
                <c:pt idx="5739">
                  <c:v>4.4498931182253916</c:v>
                </c:pt>
                <c:pt idx="5740">
                  <c:v>2.2316733047642381</c:v>
                </c:pt>
                <c:pt idx="5741">
                  <c:v>3.7604829846231871</c:v>
                </c:pt>
                <c:pt idx="5742">
                  <c:v>3.6672624149230679</c:v>
                </c:pt>
                <c:pt idx="5743">
                  <c:v>2.5620065540711541</c:v>
                </c:pt>
                <c:pt idx="5744">
                  <c:v>3.0528157297705643</c:v>
                </c:pt>
                <c:pt idx="5745">
                  <c:v>3.0606231409126048</c:v>
                </c:pt>
                <c:pt idx="5746">
                  <c:v>2.9665944038315128</c:v>
                </c:pt>
                <c:pt idx="5747">
                  <c:v>2.7701341063776934</c:v>
                </c:pt>
                <c:pt idx="5748">
                  <c:v>3.43277085959161</c:v>
                </c:pt>
                <c:pt idx="5749">
                  <c:v>2.001423241744384</c:v>
                </c:pt>
                <c:pt idx="5750">
                  <c:v>3.2018432064531761</c:v>
                </c:pt>
                <c:pt idx="5751">
                  <c:v>3.0682777917822239</c:v>
                </c:pt>
                <c:pt idx="5752">
                  <c:v>3.2297094416029837</c:v>
                </c:pt>
                <c:pt idx="5753">
                  <c:v>3.1320583198483671</c:v>
                </c:pt>
                <c:pt idx="5754">
                  <c:v>2.0868695121852125</c:v>
                </c:pt>
                <c:pt idx="5755">
                  <c:v>1.8546295323515887</c:v>
                </c:pt>
                <c:pt idx="5756">
                  <c:v>1.7623109036649032</c:v>
                </c:pt>
                <c:pt idx="5757">
                  <c:v>1.9052995600803566</c:v>
                </c:pt>
                <c:pt idx="5758">
                  <c:v>1.6753046016735098</c:v>
                </c:pt>
                <c:pt idx="5759">
                  <c:v>2.1545851663318789</c:v>
                </c:pt>
                <c:pt idx="5760">
                  <c:v>2.1602988038414073</c:v>
                </c:pt>
                <c:pt idx="5761">
                  <c:v>2.6363472031354855</c:v>
                </c:pt>
                <c:pt idx="5762">
                  <c:v>1.6346970896997766</c:v>
                </c:pt>
                <c:pt idx="5763">
                  <c:v>2.4795334900021206</c:v>
                </c:pt>
                <c:pt idx="5764">
                  <c:v>2.7824944176554069</c:v>
                </c:pt>
                <c:pt idx="5765">
                  <c:v>3.1868720329817446</c:v>
                </c:pt>
                <c:pt idx="5766">
                  <c:v>2.1254543369898089</c:v>
                </c:pt>
                <c:pt idx="5767">
                  <c:v>1.9312683022028105</c:v>
                </c:pt>
                <c:pt idx="5768">
                  <c:v>1.970539791993652</c:v>
                </c:pt>
                <c:pt idx="5769">
                  <c:v>2.2109748814819268</c:v>
                </c:pt>
                <c:pt idx="5770">
                  <c:v>1.6547948966066803</c:v>
                </c:pt>
                <c:pt idx="5771">
                  <c:v>2.4554361872545845</c:v>
                </c:pt>
                <c:pt idx="5772">
                  <c:v>1.8402110801206311</c:v>
                </c:pt>
                <c:pt idx="5773">
                  <c:v>1.5153872838010738</c:v>
                </c:pt>
                <c:pt idx="5774">
                  <c:v>1.7564555973880553</c:v>
                </c:pt>
                <c:pt idx="5775">
                  <c:v>1.4361863763142395</c:v>
                </c:pt>
                <c:pt idx="5776">
                  <c:v>1.8024999634078815</c:v>
                </c:pt>
                <c:pt idx="5777">
                  <c:v>1.353972612764931</c:v>
                </c:pt>
                <c:pt idx="5778">
                  <c:v>1.3640482366621498</c:v>
                </c:pt>
                <c:pt idx="5779">
                  <c:v>1.0467369182855126</c:v>
                </c:pt>
                <c:pt idx="5780">
                  <c:v>1.2832214153867092</c:v>
                </c:pt>
                <c:pt idx="5781">
                  <c:v>1.1026375989005119</c:v>
                </c:pt>
                <c:pt idx="5782">
                  <c:v>1.2393318262765174</c:v>
                </c:pt>
                <c:pt idx="5783">
                  <c:v>1.5682027533603455</c:v>
                </c:pt>
                <c:pt idx="5784">
                  <c:v>-0.21568935654628918</c:v>
                </c:pt>
                <c:pt idx="5785">
                  <c:v>0.76996176520809234</c:v>
                </c:pt>
                <c:pt idx="5786">
                  <c:v>0.68429753531153148</c:v>
                </c:pt>
                <c:pt idx="5787">
                  <c:v>0.83997134423508113</c:v>
                </c:pt>
                <c:pt idx="5788">
                  <c:v>0.97381656732553301</c:v>
                </c:pt>
                <c:pt idx="5789">
                  <c:v>0.46361137448467771</c:v>
                </c:pt>
                <c:pt idx="5790">
                  <c:v>1.3357096855509378</c:v>
                </c:pt>
                <c:pt idx="5791">
                  <c:v>1.1468516063979943</c:v>
                </c:pt>
                <c:pt idx="5792">
                  <c:v>1.133127381542852</c:v>
                </c:pt>
                <c:pt idx="5793">
                  <c:v>1.3617273311269362</c:v>
                </c:pt>
                <c:pt idx="5794">
                  <c:v>0.83368447758533781</c:v>
                </c:pt>
                <c:pt idx="5795">
                  <c:v>0.84404343901696111</c:v>
                </c:pt>
                <c:pt idx="5796">
                  <c:v>0.28406511786763078</c:v>
                </c:pt>
                <c:pt idx="5797">
                  <c:v>0.51720048464344481</c:v>
                </c:pt>
                <c:pt idx="5798">
                  <c:v>0.73455364824312008</c:v>
                </c:pt>
                <c:pt idx="5799">
                  <c:v>0.74930787057743986</c:v>
                </c:pt>
                <c:pt idx="5800">
                  <c:v>0.55314200216302156</c:v>
                </c:pt>
                <c:pt idx="5801">
                  <c:v>1.2227845532091881</c:v>
                </c:pt>
                <c:pt idx="5802">
                  <c:v>1.1346277596623877</c:v>
                </c:pt>
                <c:pt idx="5803">
                  <c:v>0.49832728071096311</c:v>
                </c:pt>
                <c:pt idx="5804">
                  <c:v>0.92839231726261273</c:v>
                </c:pt>
                <c:pt idx="5805">
                  <c:v>0.21694235507451021</c:v>
                </c:pt>
                <c:pt idx="5806">
                  <c:v>1.0874989469575129</c:v>
                </c:pt>
                <c:pt idx="5807">
                  <c:v>0.27623602787519053</c:v>
                </c:pt>
                <c:pt idx="5808">
                  <c:v>0.7146292721402614</c:v>
                </c:pt>
                <c:pt idx="5809">
                  <c:v>0.62745962253109022</c:v>
                </c:pt>
                <c:pt idx="5810">
                  <c:v>-8.8783886417842961E-2</c:v>
                </c:pt>
                <c:pt idx="5811">
                  <c:v>-2.649368207063024</c:v>
                </c:pt>
                <c:pt idx="5812">
                  <c:v>-1.3716621319434235</c:v>
                </c:pt>
                <c:pt idx="5813">
                  <c:v>1.213191409775781</c:v>
                </c:pt>
                <c:pt idx="5814">
                  <c:v>0.19043273674487432</c:v>
                </c:pt>
                <c:pt idx="5815">
                  <c:v>0.51206621292330201</c:v>
                </c:pt>
                <c:pt idx="5816">
                  <c:v>2.4448748844634891</c:v>
                </c:pt>
                <c:pt idx="5817">
                  <c:v>2.852058146374234</c:v>
                </c:pt>
                <c:pt idx="5818">
                  <c:v>-0.16282514074448345</c:v>
                </c:pt>
                <c:pt idx="5819">
                  <c:v>-1.0398838753046036</c:v>
                </c:pt>
                <c:pt idx="5820">
                  <c:v>-0.30795319721030806</c:v>
                </c:pt>
                <c:pt idx="5821">
                  <c:v>0.31110215948240588</c:v>
                </c:pt>
                <c:pt idx="5822">
                  <c:v>0.43116280984789407</c:v>
                </c:pt>
                <c:pt idx="5823">
                  <c:v>0.55080268884970796</c:v>
                </c:pt>
                <c:pt idx="5824">
                  <c:v>-1.1639458869009245E-2</c:v>
                </c:pt>
                <c:pt idx="5825">
                  <c:v>1.3748847659860339</c:v>
                </c:pt>
                <c:pt idx="5826">
                  <c:v>0.53169978993361156</c:v>
                </c:pt>
                <c:pt idx="5827">
                  <c:v>0.2688445340727536</c:v>
                </c:pt>
                <c:pt idx="5828">
                  <c:v>1.1344131753634592</c:v>
                </c:pt>
                <c:pt idx="5829">
                  <c:v>0.95843964372740809</c:v>
                </c:pt>
                <c:pt idx="5830">
                  <c:v>1.0765714813880973</c:v>
                </c:pt>
                <c:pt idx="5831">
                  <c:v>1.8407574657591725</c:v>
                </c:pt>
                <c:pt idx="5832">
                  <c:v>2.6989334173599167</c:v>
                </c:pt>
                <c:pt idx="5833">
                  <c:v>1.0310333417359439</c:v>
                </c:pt>
                <c:pt idx="5834">
                  <c:v>1.0523534324847152</c:v>
                </c:pt>
                <c:pt idx="5835">
                  <c:v>2.1586205360894031</c:v>
                </c:pt>
                <c:pt idx="5836">
                  <c:v>2.6013870599108881</c:v>
                </c:pt>
                <c:pt idx="5837">
                  <c:v>2.7216385849928795</c:v>
                </c:pt>
                <c:pt idx="5838">
                  <c:v>1.1063261574657419</c:v>
                </c:pt>
                <c:pt idx="5839">
                  <c:v>1.5695268128728945</c:v>
                </c:pt>
                <c:pt idx="5840">
                  <c:v>1.5855622048567066</c:v>
                </c:pt>
                <c:pt idx="5841">
                  <c:v>0.88960551214186001</c:v>
                </c:pt>
                <c:pt idx="5842">
                  <c:v>1.0946998403495667</c:v>
                </c:pt>
                <c:pt idx="5843">
                  <c:v>1.0409958322829769</c:v>
                </c:pt>
                <c:pt idx="5844">
                  <c:v>0.95382021516221827</c:v>
                </c:pt>
                <c:pt idx="5845">
                  <c:v>0.70918704147926148</c:v>
                </c:pt>
                <c:pt idx="5846">
                  <c:v>1.0793329956008058</c:v>
                </c:pt>
                <c:pt idx="5847">
                  <c:v>1.3415654130447074</c:v>
                </c:pt>
                <c:pt idx="5848">
                  <c:v>1.3606565146328351</c:v>
                </c:pt>
                <c:pt idx="5849">
                  <c:v>1.4585960155151056</c:v>
                </c:pt>
                <c:pt idx="5850">
                  <c:v>1.3193434316985919</c:v>
                </c:pt>
                <c:pt idx="5851">
                  <c:v>1.4975978809045905</c:v>
                </c:pt>
                <c:pt idx="5852">
                  <c:v>1.5093542207079134</c:v>
                </c:pt>
                <c:pt idx="5853">
                  <c:v>1.8453028468737993</c:v>
                </c:pt>
                <c:pt idx="5854">
                  <c:v>1.2269512461680021</c:v>
                </c:pt>
                <c:pt idx="5855">
                  <c:v>3.3509208453612871</c:v>
                </c:pt>
                <c:pt idx="5856">
                  <c:v>9.5691337518398214</c:v>
                </c:pt>
                <c:pt idx="5857">
                  <c:v>3.8406387682249488</c:v>
                </c:pt>
                <c:pt idx="5858">
                  <c:v>3.8407392975921928</c:v>
                </c:pt>
                <c:pt idx="5859">
                  <c:v>3.018667807801493</c:v>
                </c:pt>
                <c:pt idx="5860">
                  <c:v>3.5123945534530931</c:v>
                </c:pt>
                <c:pt idx="5861">
                  <c:v>3.6764744627044079</c:v>
                </c:pt>
                <c:pt idx="5862">
                  <c:v>3.1835210470250352</c:v>
                </c:pt>
                <c:pt idx="5863">
                  <c:v>2.6915823023817387</c:v>
                </c:pt>
                <c:pt idx="5864">
                  <c:v>2.8568256096668296</c:v>
                </c:pt>
                <c:pt idx="5865">
                  <c:v>2.8588828821649721</c:v>
                </c:pt>
                <c:pt idx="5866">
                  <c:v>2.2066251559234953</c:v>
                </c:pt>
                <c:pt idx="5867">
                  <c:v>2.1483244248924658</c:v>
                </c:pt>
                <c:pt idx="5868">
                  <c:v>1.8275437846101048</c:v>
                </c:pt>
                <c:pt idx="5869">
                  <c:v>2.0576241476048627</c:v>
                </c:pt>
                <c:pt idx="5870">
                  <c:v>2.707995259276101</c:v>
                </c:pt>
                <c:pt idx="5871">
                  <c:v>2.5476852517137281</c:v>
                </c:pt>
                <c:pt idx="5872">
                  <c:v>2.7112843946428837</c:v>
                </c:pt>
                <c:pt idx="5873">
                  <c:v>3.0945235678216552</c:v>
                </c:pt>
                <c:pt idx="5874">
                  <c:v>2.9328108377989093</c:v>
                </c:pt>
                <c:pt idx="5875">
                  <c:v>3.2477437022099322</c:v>
                </c:pt>
                <c:pt idx="5876">
                  <c:v>2.5493287790941608</c:v>
                </c:pt>
                <c:pt idx="5877">
                  <c:v>2.7143315519704299</c:v>
                </c:pt>
                <c:pt idx="5878">
                  <c:v>2.5612457944710694</c:v>
                </c:pt>
                <c:pt idx="5879">
                  <c:v>2.4060011259558105</c:v>
                </c:pt>
                <c:pt idx="5880">
                  <c:v>2.5664706999411431</c:v>
                </c:pt>
                <c:pt idx="5881">
                  <c:v>2.725769011007519</c:v>
                </c:pt>
                <c:pt idx="5882">
                  <c:v>2.7886828501806353</c:v>
                </c:pt>
                <c:pt idx="5883">
                  <c:v>3.1594080329384187</c:v>
                </c:pt>
                <c:pt idx="5884">
                  <c:v>3.1602496764977679</c:v>
                </c:pt>
                <c:pt idx="5885">
                  <c:v>4.238660566338984</c:v>
                </c:pt>
                <c:pt idx="5886">
                  <c:v>4.0932643979497465</c:v>
                </c:pt>
                <c:pt idx="5887">
                  <c:v>3.5253728930341839</c:v>
                </c:pt>
                <c:pt idx="5888">
                  <c:v>3.5247068985799554</c:v>
                </c:pt>
                <c:pt idx="5889">
                  <c:v>3.5248315771783703</c:v>
                </c:pt>
                <c:pt idx="5890">
                  <c:v>3.1112746323838518</c:v>
                </c:pt>
                <c:pt idx="5891">
                  <c:v>3.268053104781111</c:v>
                </c:pt>
                <c:pt idx="5892">
                  <c:v>3.1113993109822666</c:v>
                </c:pt>
                <c:pt idx="5893">
                  <c:v>3.268053104781111</c:v>
                </c:pt>
                <c:pt idx="5894">
                  <c:v>3.268053104781111</c:v>
                </c:pt>
                <c:pt idx="5895">
                  <c:v>3.1107333165280386</c:v>
                </c:pt>
                <c:pt idx="5896">
                  <c:v>3.268053104781111</c:v>
                </c:pt>
                <c:pt idx="5897">
                  <c:v>3.2116751869590896</c:v>
                </c:pt>
                <c:pt idx="5898">
                  <c:v>3.2114533568607655</c:v>
                </c:pt>
                <c:pt idx="5899">
                  <c:v>3.2102267372489699</c:v>
                </c:pt>
                <c:pt idx="5900">
                  <c:v>3.2136458448869831</c:v>
                </c:pt>
                <c:pt idx="5901">
                  <c:v>2.9593174859255509</c:v>
                </c:pt>
                <c:pt idx="5902">
                  <c:v>2.9602248718594848</c:v>
                </c:pt>
                <c:pt idx="5903">
                  <c:v>3.0140094950004235</c:v>
                </c:pt>
                <c:pt idx="5904">
                  <c:v>3.1132961599865658</c:v>
                </c:pt>
                <c:pt idx="5905">
                  <c:v>2.9950019629686668</c:v>
                </c:pt>
                <c:pt idx="5906">
                  <c:v>3.3025772591623008</c:v>
                </c:pt>
                <c:pt idx="5907">
                  <c:v>3.2035465558600289</c:v>
                </c:pt>
                <c:pt idx="5908">
                  <c:v>3.5106614537677974</c:v>
                </c:pt>
                <c:pt idx="5909">
                  <c:v>3.9827365230896801</c:v>
                </c:pt>
                <c:pt idx="5910">
                  <c:v>4.3481059710352108</c:v>
                </c:pt>
                <c:pt idx="5911">
                  <c:v>10.424436901209155</c:v>
                </c:pt>
                <c:pt idx="5912">
                  <c:v>9.4859311285850296</c:v>
                </c:pt>
                <c:pt idx="5913">
                  <c:v>6.0500871154768996</c:v>
                </c:pt>
                <c:pt idx="5914">
                  <c:v>6.0674290867398017</c:v>
                </c:pt>
                <c:pt idx="5915">
                  <c:v>5.851734456036505</c:v>
                </c:pt>
                <c:pt idx="5916">
                  <c:v>4.3719700496840455</c:v>
                </c:pt>
                <c:pt idx="5917">
                  <c:v>5.3752170373322112</c:v>
                </c:pt>
                <c:pt idx="5918">
                  <c:v>4.892106576026416</c:v>
                </c:pt>
                <c:pt idx="5919">
                  <c:v>4.739500425282789</c:v>
                </c:pt>
                <c:pt idx="5920">
                  <c:v>4.6783252299210378</c:v>
                </c:pt>
                <c:pt idx="5921">
                  <c:v>4.7845117688673149</c:v>
                </c:pt>
                <c:pt idx="5922">
                  <c:v>6.9240479422981416</c:v>
                </c:pt>
                <c:pt idx="5923">
                  <c:v>23.358550639550529</c:v>
                </c:pt>
                <c:pt idx="5924">
                  <c:v>16.395081418476583</c:v>
                </c:pt>
                <c:pt idx="5925">
                  <c:v>7.1317655122502908</c:v>
                </c:pt>
                <c:pt idx="5926">
                  <c:v>11.677260949608456</c:v>
                </c:pt>
                <c:pt idx="5927">
                  <c:v>9.1141385901428666</c:v>
                </c:pt>
                <c:pt idx="5928">
                  <c:v>9.1667040048139032</c:v>
                </c:pt>
                <c:pt idx="5929">
                  <c:v>7.774795660977281</c:v>
                </c:pt>
                <c:pt idx="5930">
                  <c:v>7.8161954088975758</c:v>
                </c:pt>
                <c:pt idx="5931">
                  <c:v>6.6675788724721086</c:v>
                </c:pt>
                <c:pt idx="5932">
                  <c:v>6.9763347585320794</c:v>
                </c:pt>
                <c:pt idx="5933">
                  <c:v>6.4997561853029344</c:v>
                </c:pt>
                <c:pt idx="5934">
                  <c:v>7.5036560592631307</c:v>
                </c:pt>
                <c:pt idx="5935">
                  <c:v>7.5217214487261508</c:v>
                </c:pt>
                <c:pt idx="5936">
                  <c:v>6.9452845881750376</c:v>
                </c:pt>
                <c:pt idx="5937">
                  <c:v>6.7552884197857956</c:v>
                </c:pt>
                <c:pt idx="5938">
                  <c:v>6.762154565487859</c:v>
                </c:pt>
                <c:pt idx="5939">
                  <c:v>922.12152587882292</c:v>
                </c:pt>
                <c:pt idx="5940">
                  <c:v>529.57776031290405</c:v>
                </c:pt>
                <c:pt idx="5941">
                  <c:v>384.25762015661468</c:v>
                </c:pt>
                <c:pt idx="5942">
                  <c:v>171.28129850297208</c:v>
                </c:pt>
                <c:pt idx="5943">
                  <c:v>111.80272577799101</c:v>
                </c:pt>
                <c:pt idx="5944">
                  <c:v>96.370312871512553</c:v>
                </c:pt>
                <c:pt idx="5945">
                  <c:v>78.384899208795105</c:v>
                </c:pt>
                <c:pt idx="5946">
                  <c:v>65.892382949657318</c:v>
                </c:pt>
                <c:pt idx="5947">
                  <c:v>55.892031550615123</c:v>
                </c:pt>
                <c:pt idx="5948">
                  <c:v>48.146555876302116</c:v>
                </c:pt>
                <c:pt idx="5949">
                  <c:v>41.145407401383956</c:v>
                </c:pt>
                <c:pt idx="5950">
                  <c:v>36.643092301812537</c:v>
                </c:pt>
                <c:pt idx="5951">
                  <c:v>33.146109191149584</c:v>
                </c:pt>
                <c:pt idx="5952">
                  <c:v>29.650528147539784</c:v>
                </c:pt>
                <c:pt idx="5953">
                  <c:v>29.148105157875023</c:v>
                </c:pt>
                <c:pt idx="5954">
                  <c:v>25.895649397854889</c:v>
                </c:pt>
                <c:pt idx="5955">
                  <c:v>24.650528147539784</c:v>
                </c:pt>
                <c:pt idx="5956">
                  <c:v>26.398463615147509</c:v>
                </c:pt>
                <c:pt idx="5957">
                  <c:v>46.412686957723892</c:v>
                </c:pt>
                <c:pt idx="5958">
                  <c:v>43.902154565487791</c:v>
                </c:pt>
                <c:pt idx="5959">
                  <c:v>62.678805939322025</c:v>
                </c:pt>
                <c:pt idx="5960">
                  <c:v>414.87844344877487</c:v>
                </c:pt>
                <c:pt idx="5961">
                  <c:v>741.65052814753983</c:v>
                </c:pt>
                <c:pt idx="5962">
                  <c:v>925.53673434869938</c:v>
                </c:pt>
                <c:pt idx="5963">
                  <c:v>965.25981324963209</c:v>
                </c:pt>
                <c:pt idx="5964">
                  <c:v>500.73757226147973</c:v>
                </c:pt>
                <c:pt idx="5965">
                  <c:v>311.1698803028209</c:v>
                </c:pt>
                <c:pt idx="5966">
                  <c:v>219.04455486798341</c:v>
                </c:pt>
                <c:pt idx="5967">
                  <c:v>189.64876599184652</c:v>
                </c:pt>
                <c:pt idx="5968">
                  <c:v>161.13858449449339</c:v>
                </c:pt>
                <c:pt idx="5969">
                  <c:v>320.39232132333126</c:v>
                </c:pt>
                <c:pt idx="5970">
                  <c:v>285.78085270724858</c:v>
                </c:pt>
                <c:pt idx="5971">
                  <c:v>225.02420587084825</c:v>
                </c:pt>
                <c:pt idx="5972">
                  <c:v>195.13454416174824</c:v>
                </c:pt>
                <c:pt idx="5973">
                  <c:v>170.65040098050301</c:v>
                </c:pt>
                <c:pt idx="5974">
                  <c:v>152.16507201655034</c:v>
                </c:pt>
                <c:pt idx="5975">
                  <c:v>133.39617410881152</c:v>
                </c:pt>
                <c:pt idx="5976">
                  <c:v>120.6775444138278</c:v>
                </c:pt>
                <c:pt idx="5977">
                  <c:v>108.67797194092643</c:v>
                </c:pt>
                <c:pt idx="5978">
                  <c:v>97.908040002433935</c:v>
                </c:pt>
                <c:pt idx="5979">
                  <c:v>91.684192258546801</c:v>
                </c:pt>
                <c:pt idx="5980">
                  <c:v>84.685502568604733</c:v>
                </c:pt>
                <c:pt idx="5981">
                  <c:v>78.191232843371608</c:v>
                </c:pt>
                <c:pt idx="5982">
                  <c:v>72.180490216701628</c:v>
                </c:pt>
                <c:pt idx="5983">
                  <c:v>67.433130499030796</c:v>
                </c:pt>
                <c:pt idx="5984">
                  <c:v>63.93758625905091</c:v>
                </c:pt>
                <c:pt idx="5985">
                  <c:v>62.191232843371608</c:v>
                </c:pt>
                <c:pt idx="5986">
                  <c:v>64.444879427692314</c:v>
                </c:pt>
                <c:pt idx="5987">
                  <c:v>62.928493241657421</c:v>
                </c:pt>
                <c:pt idx="5988">
                  <c:v>78.716967655572233</c:v>
                </c:pt>
                <c:pt idx="5989">
                  <c:v>97.422565336439476</c:v>
                </c:pt>
                <c:pt idx="5990">
                  <c:v>578.45536190815596</c:v>
                </c:pt>
                <c:pt idx="5991">
                  <c:v>500.00132913780067</c:v>
                </c:pt>
                <c:pt idx="5992">
                  <c:v>330.00528275514375</c:v>
                </c:pt>
                <c:pt idx="5993">
                  <c:v>256.09087186530252</c:v>
                </c:pt>
                <c:pt idx="5994">
                  <c:v>212.13397042844846</c:v>
                </c:pt>
                <c:pt idx="5995">
                  <c:v>183.42006268960301</c:v>
                </c:pt>
                <c:pt idx="5996">
                  <c:v>159.90464021727644</c:v>
                </c:pt>
                <c:pt idx="5997">
                  <c:v>146.70189456565052</c:v>
                </c:pt>
                <c:pt idx="5998">
                  <c:v>132.95800447238096</c:v>
                </c:pt>
                <c:pt idx="5999">
                  <c:v>121.44625251876366</c:v>
                </c:pt>
                <c:pt idx="6000">
                  <c:v>112.95837200452117</c:v>
                </c:pt>
                <c:pt idx="6001">
                  <c:v>103.70367626466739</c:v>
                </c:pt>
                <c:pt idx="6002">
                  <c:v>96.20910253136762</c:v>
                </c:pt>
                <c:pt idx="6003">
                  <c:v>89.459050098799068</c:v>
                </c:pt>
                <c:pt idx="6004">
                  <c:v>85.218739032501958</c:v>
                </c:pt>
                <c:pt idx="6005">
                  <c:v>80.218298397261293</c:v>
                </c:pt>
                <c:pt idx="6006">
                  <c:v>76.219117656147048</c:v>
                </c:pt>
                <c:pt idx="6007">
                  <c:v>71.966740040820724</c:v>
                </c:pt>
                <c:pt idx="6008">
                  <c:v>70.218380575229503</c:v>
                </c:pt>
                <c:pt idx="6009">
                  <c:v>66.966782894362396</c:v>
                </c:pt>
                <c:pt idx="6010">
                  <c:v>67.976482919570302</c:v>
                </c:pt>
                <c:pt idx="6011">
                  <c:v>63.219309236686577</c:v>
                </c:pt>
                <c:pt idx="6012">
                  <c:v>60.219106564642146</c:v>
                </c:pt>
                <c:pt idx="6013">
                  <c:v>57.217986322645643</c:v>
                </c:pt>
                <c:pt idx="6014">
                  <c:v>54.714382087707435</c:v>
                </c:pt>
                <c:pt idx="6015">
                  <c:v>53.471632906966342</c:v>
                </c:pt>
                <c:pt idx="6016">
                  <c:v>51.471632906966342</c:v>
                </c:pt>
                <c:pt idx="6017">
                  <c:v>49.219790708831759</c:v>
                </c:pt>
                <c:pt idx="6018">
                  <c:v>47.219697943517929</c:v>
                </c:pt>
                <c:pt idx="6019">
                  <c:v>46.471632906966342</c:v>
                </c:pt>
                <c:pt idx="6020">
                  <c:v>44.219296632703696</c:v>
                </c:pt>
                <c:pt idx="6021">
                  <c:v>43.471632906966342</c:v>
                </c:pt>
                <c:pt idx="6022">
                  <c:v>43.220053879993756</c:v>
                </c:pt>
                <c:pt idx="6023">
                  <c:v>42.220047325922742</c:v>
                </c:pt>
                <c:pt idx="6024">
                  <c:v>42.471632906966342</c:v>
                </c:pt>
                <c:pt idx="6025">
                  <c:v>41.220006489018331</c:v>
                </c:pt>
                <c:pt idx="6026">
                  <c:v>40.471632906966342</c:v>
                </c:pt>
                <c:pt idx="6027">
                  <c:v>40.571380556255775</c:v>
                </c:pt>
                <c:pt idx="6028">
                  <c:v>40.571380556255775</c:v>
                </c:pt>
                <c:pt idx="6029">
                  <c:v>42.571380556255775</c:v>
                </c:pt>
                <c:pt idx="6030">
                  <c:v>38.571380556255775</c:v>
                </c:pt>
                <c:pt idx="6031">
                  <c:v>38.318588017813596</c:v>
                </c:pt>
                <c:pt idx="6032">
                  <c:v>37.320250735232342</c:v>
                </c:pt>
                <c:pt idx="6033">
                  <c:v>36.32008738761445</c:v>
                </c:pt>
                <c:pt idx="6034">
                  <c:v>35.571380556255775</c:v>
                </c:pt>
                <c:pt idx="6035">
                  <c:v>35.319004453407338</c:v>
                </c:pt>
                <c:pt idx="6036">
                  <c:v>34.571380556255775</c:v>
                </c:pt>
                <c:pt idx="6037">
                  <c:v>33.319962860263836</c:v>
                </c:pt>
                <c:pt idx="6038">
                  <c:v>32.32029560541126</c:v>
                </c:pt>
                <c:pt idx="6039">
                  <c:v>31.3193160238635</c:v>
                </c:pt>
                <c:pt idx="6040">
                  <c:v>30.571380556255775</c:v>
                </c:pt>
                <c:pt idx="6041">
                  <c:v>30.571380556255775</c:v>
                </c:pt>
                <c:pt idx="6042">
                  <c:v>30.571380556255775</c:v>
                </c:pt>
                <c:pt idx="6043">
                  <c:v>29.571380556255775</c:v>
                </c:pt>
                <c:pt idx="6044">
                  <c:v>28.571380556255775</c:v>
                </c:pt>
                <c:pt idx="6045">
                  <c:v>28.571380556255775</c:v>
                </c:pt>
                <c:pt idx="6046">
                  <c:v>27.571380556255775</c:v>
                </c:pt>
                <c:pt idx="6047">
                  <c:v>27.571380556255775</c:v>
                </c:pt>
                <c:pt idx="6048">
                  <c:v>27.571380556255775</c:v>
                </c:pt>
                <c:pt idx="6049">
                  <c:v>27.571380556255775</c:v>
                </c:pt>
                <c:pt idx="6050">
                  <c:v>26.571380556255775</c:v>
                </c:pt>
                <c:pt idx="6051">
                  <c:v>25.571380556255775</c:v>
                </c:pt>
                <c:pt idx="6052">
                  <c:v>24.320102008234699</c:v>
                </c:pt>
                <c:pt idx="6053">
                  <c:v>24.32031728426178</c:v>
                </c:pt>
                <c:pt idx="6054">
                  <c:v>23.571380556255775</c:v>
                </c:pt>
                <c:pt idx="6055">
                  <c:v>22.571380556255775</c:v>
                </c:pt>
                <c:pt idx="6056">
                  <c:v>22.571380556255775</c:v>
                </c:pt>
                <c:pt idx="6057">
                  <c:v>22.796896980736236</c:v>
                </c:pt>
                <c:pt idx="6058">
                  <c:v>22.796896980736236</c:v>
                </c:pt>
                <c:pt idx="6059">
                  <c:v>21.796896980736236</c:v>
                </c:pt>
                <c:pt idx="6060">
                  <c:v>21.796896980736236</c:v>
                </c:pt>
                <c:pt idx="6061">
                  <c:v>21.545890174585534</c:v>
                </c:pt>
                <c:pt idx="6062">
                  <c:v>20.544690779576587</c:v>
                </c:pt>
                <c:pt idx="6063">
                  <c:v>19.545847321043752</c:v>
                </c:pt>
                <c:pt idx="6064">
                  <c:v>19.796896980736236</c:v>
                </c:pt>
                <c:pt idx="6065">
                  <c:v>19.796896980736236</c:v>
                </c:pt>
                <c:pt idx="6066">
                  <c:v>18.545750522455414</c:v>
                </c:pt>
                <c:pt idx="6067">
                  <c:v>17.796896980736236</c:v>
                </c:pt>
                <c:pt idx="6068">
                  <c:v>17.545243338185202</c:v>
                </c:pt>
                <c:pt idx="6069">
                  <c:v>17.796896980736236</c:v>
                </c:pt>
                <c:pt idx="6070">
                  <c:v>16.796896980736236</c:v>
                </c:pt>
                <c:pt idx="6071">
                  <c:v>15.796896980736236</c:v>
                </c:pt>
                <c:pt idx="6072">
                  <c:v>15.546012685298898</c:v>
                </c:pt>
                <c:pt idx="6073">
                  <c:v>15.546136708490256</c:v>
                </c:pt>
                <c:pt idx="6074">
                  <c:v>14.780631288777538</c:v>
                </c:pt>
                <c:pt idx="6075">
                  <c:v>13.551942102994843</c:v>
                </c:pt>
                <c:pt idx="6076">
                  <c:v>13.075931011489958</c:v>
                </c:pt>
                <c:pt idx="6077">
                  <c:v>12.099132423136037</c:v>
                </c:pt>
                <c:pt idx="6078">
                  <c:v>14.340366100978216</c:v>
                </c:pt>
                <c:pt idx="6079">
                  <c:v>14.822310643453751</c:v>
                </c:pt>
                <c:pt idx="6080">
                  <c:v>15.056644396919681</c:v>
                </c:pt>
                <c:pt idx="6081">
                  <c:v>15.057607341210169</c:v>
                </c:pt>
                <c:pt idx="6082">
                  <c:v>15.304519365409794</c:v>
                </c:pt>
                <c:pt idx="6083">
                  <c:v>15.304008652024335</c:v>
                </c:pt>
                <c:pt idx="6084">
                  <c:v>15.058113013002496</c:v>
                </c:pt>
                <c:pt idx="6085">
                  <c:v>14.812757832765413</c:v>
                </c:pt>
                <c:pt idx="6086">
                  <c:v>14.058849085601413</c:v>
                </c:pt>
                <c:pt idx="6087">
                  <c:v>14.305581629085127</c:v>
                </c:pt>
                <c:pt idx="6088">
                  <c:v>13.661506259978133</c:v>
                </c:pt>
                <c:pt idx="6089">
                  <c:v>14.153314679438685</c:v>
                </c:pt>
                <c:pt idx="6090">
                  <c:v>13.909636837240601</c:v>
                </c:pt>
                <c:pt idx="6091">
                  <c:v>12.909493655995231</c:v>
                </c:pt>
                <c:pt idx="6092">
                  <c:v>12.13568120326028</c:v>
                </c:pt>
                <c:pt idx="6093">
                  <c:v>13.116572556927933</c:v>
                </c:pt>
                <c:pt idx="6094">
                  <c:v>11.890681455339887</c:v>
                </c:pt>
                <c:pt idx="6095">
                  <c:v>11.646129905050017</c:v>
                </c:pt>
                <c:pt idx="6096">
                  <c:v>11.154157633812316</c:v>
                </c:pt>
                <c:pt idx="6097">
                  <c:v>10.439871775481059</c:v>
                </c:pt>
                <c:pt idx="6098">
                  <c:v>12.646607848079956</c:v>
                </c:pt>
                <c:pt idx="6099">
                  <c:v>6.514686496933046</c:v>
                </c:pt>
                <c:pt idx="6100">
                  <c:v>8.9658470716746894</c:v>
                </c:pt>
                <c:pt idx="6101">
                  <c:v>8.967991765397878</c:v>
                </c:pt>
                <c:pt idx="6102">
                  <c:v>8.9734583648432</c:v>
                </c:pt>
                <c:pt idx="6103">
                  <c:v>8.7328821107470365</c:v>
                </c:pt>
                <c:pt idx="6104">
                  <c:v>8.495351987228009</c:v>
                </c:pt>
                <c:pt idx="6105">
                  <c:v>5.1128049743718176</c:v>
                </c:pt>
                <c:pt idx="6106">
                  <c:v>8.027761868750579</c:v>
                </c:pt>
                <c:pt idx="6107">
                  <c:v>8.9941016721283411</c:v>
                </c:pt>
                <c:pt idx="6108">
                  <c:v>3.9510459625241872</c:v>
                </c:pt>
                <c:pt idx="6109">
                  <c:v>5.6511951936811844</c:v>
                </c:pt>
                <c:pt idx="6110">
                  <c:v>5.6635097890934238</c:v>
                </c:pt>
                <c:pt idx="6111">
                  <c:v>6.3962650197462212</c:v>
                </c:pt>
                <c:pt idx="6112">
                  <c:v>5.6942801445256013</c:v>
                </c:pt>
                <c:pt idx="6113">
                  <c:v>4.9942872027561389</c:v>
                </c:pt>
                <c:pt idx="6114">
                  <c:v>5.9621334341651382</c:v>
                </c:pt>
                <c:pt idx="6115">
                  <c:v>5.9739635324763123</c:v>
                </c:pt>
                <c:pt idx="6116">
                  <c:v>5.7511357028820731</c:v>
                </c:pt>
                <c:pt idx="6117">
                  <c:v>6.0034084530711613</c:v>
                </c:pt>
                <c:pt idx="6118">
                  <c:v>5.5622979093652392</c:v>
                </c:pt>
                <c:pt idx="6119">
                  <c:v>4.4017937500507651</c:v>
                </c:pt>
                <c:pt idx="6120">
                  <c:v>6.5533082446311566</c:v>
                </c:pt>
                <c:pt idx="6121">
                  <c:v>5.162527806012454</c:v>
                </c:pt>
                <c:pt idx="6122">
                  <c:v>5.3063750457403005</c:v>
                </c:pt>
                <c:pt idx="6123">
                  <c:v>4.9852129585206875</c:v>
                </c:pt>
                <c:pt idx="6124">
                  <c:v>4.5991242264813748</c:v>
                </c:pt>
                <c:pt idx="6125">
                  <c:v>3.7504017661838667</c:v>
                </c:pt>
                <c:pt idx="6126">
                  <c:v>3.2054242012734724</c:v>
                </c:pt>
                <c:pt idx="6127">
                  <c:v>4.1412653910894308</c:v>
                </c:pt>
                <c:pt idx="6128">
                  <c:v>3.3674458801238778</c:v>
                </c:pt>
                <c:pt idx="6129">
                  <c:v>4.0688509721329762</c:v>
                </c:pt>
                <c:pt idx="6130">
                  <c:v>4.2084915065419031</c:v>
                </c:pt>
                <c:pt idx="6131">
                  <c:v>4.3495431828716109</c:v>
                </c:pt>
                <c:pt idx="6132">
                  <c:v>4.2320508713010652</c:v>
                </c:pt>
                <c:pt idx="6133">
                  <c:v>3.2251922879888895</c:v>
                </c:pt>
                <c:pt idx="6134">
                  <c:v>4.1697176219943302</c:v>
                </c:pt>
                <c:pt idx="6135">
                  <c:v>3.0877826585459287</c:v>
                </c:pt>
                <c:pt idx="6136">
                  <c:v>3.2298769363377025</c:v>
                </c:pt>
                <c:pt idx="6137">
                  <c:v>3.2468655927530525</c:v>
                </c:pt>
                <c:pt idx="6138">
                  <c:v>4.5190294445303216</c:v>
                </c:pt>
                <c:pt idx="6139">
                  <c:v>4.3732537954251818</c:v>
                </c:pt>
                <c:pt idx="6140">
                  <c:v>3.7581764069703194</c:v>
                </c:pt>
                <c:pt idx="6141">
                  <c:v>4.4321194369679757</c:v>
                </c:pt>
                <c:pt idx="6142">
                  <c:v>3.4518713905852363</c:v>
                </c:pt>
                <c:pt idx="6143">
                  <c:v>2.3628550054074458</c:v>
                </c:pt>
                <c:pt idx="6144">
                  <c:v>4.7921885067939938</c:v>
                </c:pt>
                <c:pt idx="6145">
                  <c:v>4.7953586605624894</c:v>
                </c:pt>
                <c:pt idx="6146">
                  <c:v>4.5818345869553818</c:v>
                </c:pt>
                <c:pt idx="6147">
                  <c:v>3.8308151768216714</c:v>
                </c:pt>
                <c:pt idx="6148">
                  <c:v>3.620666953983251</c:v>
                </c:pt>
                <c:pt idx="6149">
                  <c:v>3.7952720427396809</c:v>
                </c:pt>
                <c:pt idx="6150">
                  <c:v>3.4704618587215141</c:v>
                </c:pt>
                <c:pt idx="6151">
                  <c:v>3.4808283825431197</c:v>
                </c:pt>
                <c:pt idx="6152">
                  <c:v>4.2546110898785372</c:v>
                </c:pt>
                <c:pt idx="6153">
                  <c:v>4.4918160306398933</c:v>
                </c:pt>
                <c:pt idx="6154">
                  <c:v>4.7126584808542171</c:v>
                </c:pt>
                <c:pt idx="6155">
                  <c:v>2.7848505655528735</c:v>
                </c:pt>
                <c:pt idx="6156">
                  <c:v>3.5513179212372981</c:v>
                </c:pt>
                <c:pt idx="6157">
                  <c:v>4.0009065272368449</c:v>
                </c:pt>
                <c:pt idx="6158">
                  <c:v>4.2219692950713821</c:v>
                </c:pt>
                <c:pt idx="6159">
                  <c:v>4.2250355920212721</c:v>
                </c:pt>
                <c:pt idx="6160">
                  <c:v>3.593917366662029</c:v>
                </c:pt>
                <c:pt idx="6161">
                  <c:v>4.2384104344714775</c:v>
                </c:pt>
                <c:pt idx="6162">
                  <c:v>3.3991581027347464</c:v>
                </c:pt>
                <c:pt idx="6163">
                  <c:v>3.8297883018775565</c:v>
                </c:pt>
                <c:pt idx="6164">
                  <c:v>3.6258286346227231</c:v>
                </c:pt>
                <c:pt idx="6165">
                  <c:v>2.9069977800726989</c:v>
                </c:pt>
                <c:pt idx="6166">
                  <c:v>2.9224966457142005</c:v>
                </c:pt>
                <c:pt idx="6167">
                  <c:v>3.5552543971636754</c:v>
                </c:pt>
                <c:pt idx="6168">
                  <c:v>3.9775770591249624</c:v>
                </c:pt>
                <c:pt idx="6169">
                  <c:v>3.9820161818876096</c:v>
                </c:pt>
                <c:pt idx="6170">
                  <c:v>3.9882985111037721</c:v>
                </c:pt>
                <c:pt idx="6171">
                  <c:v>4.1993103588476028</c:v>
                </c:pt>
                <c:pt idx="6172">
                  <c:v>3.4862420452604166</c:v>
                </c:pt>
                <c:pt idx="6173">
                  <c:v>3.4965279035917018</c:v>
                </c:pt>
                <c:pt idx="6174">
                  <c:v>3.0920736560495374</c:v>
                </c:pt>
                <c:pt idx="6175">
                  <c:v>2.8965163079275436</c:v>
                </c:pt>
                <c:pt idx="6176">
                  <c:v>2.5018392219683436</c:v>
                </c:pt>
                <c:pt idx="6177">
                  <c:v>3.6240282817111558</c:v>
                </c:pt>
                <c:pt idx="6178">
                  <c:v>2.5106564642168987</c:v>
                </c:pt>
                <c:pt idx="6179">
                  <c:v>1.7295957130195427</c:v>
                </c:pt>
                <c:pt idx="6180">
                  <c:v>1.5995202083858311</c:v>
                </c:pt>
                <c:pt idx="6181">
                  <c:v>1.3312213427442872</c:v>
                </c:pt>
                <c:pt idx="6182">
                  <c:v>2.2545400722628344</c:v>
                </c:pt>
                <c:pt idx="6183">
                  <c:v>2.3734095454163509</c:v>
                </c:pt>
                <c:pt idx="6184">
                  <c:v>2.0991106797748191</c:v>
                </c:pt>
                <c:pt idx="6185">
                  <c:v>2.32094148390894</c:v>
                </c:pt>
                <c:pt idx="6186">
                  <c:v>2.1516958574909513</c:v>
                </c:pt>
                <c:pt idx="6187">
                  <c:v>2.1908456936391953</c:v>
                </c:pt>
                <c:pt idx="6188">
                  <c:v>2.1274294597092611</c:v>
                </c:pt>
                <c:pt idx="6189">
                  <c:v>2.2453802033442773</c:v>
                </c:pt>
                <c:pt idx="6190">
                  <c:v>2.6374945970926387</c:v>
                </c:pt>
                <c:pt idx="6191">
                  <c:v>2.0950783631627745</c:v>
                </c:pt>
                <c:pt idx="6192">
                  <c:v>3.0553307957314777</c:v>
                </c:pt>
                <c:pt idx="6193">
                  <c:v>3.6304866817914458</c:v>
                </c:pt>
                <c:pt idx="6194">
                  <c:v>3.7291254516427212</c:v>
                </c:pt>
                <c:pt idx="6195">
                  <c:v>2.6374117133014128</c:v>
                </c:pt>
                <c:pt idx="6196">
                  <c:v>0.63953669439537619</c:v>
                </c:pt>
                <c:pt idx="6197">
                  <c:v>2.5781137047307032</c:v>
                </c:pt>
                <c:pt idx="6198">
                  <c:v>2.7792480631879828</c:v>
                </c:pt>
                <c:pt idx="6199">
                  <c:v>3.4954289051340099</c:v>
                </c:pt>
                <c:pt idx="6200">
                  <c:v>4.3732395428955835</c:v>
                </c:pt>
                <c:pt idx="6201">
                  <c:v>4.6544997899336167</c:v>
                </c:pt>
                <c:pt idx="6202">
                  <c:v>2.710847811108315</c:v>
                </c:pt>
                <c:pt idx="6203">
                  <c:v>2.7548467523737594</c:v>
                </c:pt>
                <c:pt idx="6204">
                  <c:v>3.576421594823965</c:v>
                </c:pt>
                <c:pt idx="6205">
                  <c:v>2.6560123687084944</c:v>
                </c:pt>
                <c:pt idx="6206">
                  <c:v>2.1703316528022754</c:v>
                </c:pt>
                <c:pt idx="6207">
                  <c:v>2.375739971430999</c:v>
                </c:pt>
                <c:pt idx="6208">
                  <c:v>2.427979951264561</c:v>
                </c:pt>
                <c:pt idx="6209">
                  <c:v>2.6401221241912758</c:v>
                </c:pt>
                <c:pt idx="6210">
                  <c:v>1.5617787521243627</c:v>
                </c:pt>
                <c:pt idx="6211">
                  <c:v>1.4295662993893044</c:v>
                </c:pt>
                <c:pt idx="6212">
                  <c:v>2.3704647617034227</c:v>
                </c:pt>
                <c:pt idx="6213">
                  <c:v>3.2358782731730313</c:v>
                </c:pt>
                <c:pt idx="6214">
                  <c:v>4.1116146986834714</c:v>
                </c:pt>
                <c:pt idx="6215">
                  <c:v>3.9248339071533942</c:v>
                </c:pt>
                <c:pt idx="6216">
                  <c:v>3.1117416459988663</c:v>
                </c:pt>
                <c:pt idx="6217">
                  <c:v>2.8695475446628209</c:v>
                </c:pt>
                <c:pt idx="6218">
                  <c:v>3.2279230425201044</c:v>
                </c:pt>
                <c:pt idx="6219">
                  <c:v>3.8033843987087361</c:v>
                </c:pt>
                <c:pt idx="6220">
                  <c:v>3.5106583084641647</c:v>
                </c:pt>
                <c:pt idx="6221">
                  <c:v>4.0791155809623119</c:v>
                </c:pt>
                <c:pt idx="6222">
                  <c:v>3.9958615854997022</c:v>
                </c:pt>
                <c:pt idx="6223">
                  <c:v>4.1744469648796487</c:v>
                </c:pt>
                <c:pt idx="6224">
                  <c:v>3.9063604007253301</c:v>
                </c:pt>
                <c:pt idx="6225">
                  <c:v>3.4925050944485552</c:v>
                </c:pt>
                <c:pt idx="6226">
                  <c:v>3.5048923896338193</c:v>
                </c:pt>
                <c:pt idx="6227">
                  <c:v>3.7595676606194757</c:v>
                </c:pt>
                <c:pt idx="6228">
                  <c:v>3.086856594322513</c:v>
                </c:pt>
                <c:pt idx="6229">
                  <c:v>3.1500041113378945</c:v>
                </c:pt>
                <c:pt idx="6230">
                  <c:v>3.6561850541158294</c:v>
                </c:pt>
                <c:pt idx="6231">
                  <c:v>3.8344937508639281</c:v>
                </c:pt>
                <c:pt idx="6232">
                  <c:v>3.3435881294876348</c:v>
                </c:pt>
                <c:pt idx="6233">
                  <c:v>3.3851226896086346</c:v>
                </c:pt>
                <c:pt idx="6234">
                  <c:v>3.4027295461752995</c:v>
                </c:pt>
                <c:pt idx="6235">
                  <c:v>3.8867514771055025</c:v>
                </c:pt>
                <c:pt idx="6236">
                  <c:v>3.9962797352350359</c:v>
                </c:pt>
                <c:pt idx="6237">
                  <c:v>3.5395248070777443</c:v>
                </c:pt>
                <c:pt idx="6238">
                  <c:v>3.448135344007397</c:v>
                </c:pt>
                <c:pt idx="6239">
                  <c:v>3.6614700553762134</c:v>
                </c:pt>
                <c:pt idx="6240">
                  <c:v>3.9715029265635344</c:v>
                </c:pt>
                <c:pt idx="6241">
                  <c:v>4.3605484245021122</c:v>
                </c:pt>
                <c:pt idx="6242">
                  <c:v>17.978917217040568</c:v>
                </c:pt>
                <c:pt idx="6243">
                  <c:v>18.518367885051674</c:v>
                </c:pt>
                <c:pt idx="6244">
                  <c:v>15.842108696748188</c:v>
                </c:pt>
                <c:pt idx="6245">
                  <c:v>10.151291353667755</c:v>
                </c:pt>
                <c:pt idx="6246">
                  <c:v>8.5031653138391832</c:v>
                </c:pt>
                <c:pt idx="6247">
                  <c:v>7.6234489538694516</c:v>
                </c:pt>
                <c:pt idx="6248">
                  <c:v>7.0735330980589524</c:v>
                </c:pt>
                <c:pt idx="6249">
                  <c:v>9.1360471893118511</c:v>
                </c:pt>
                <c:pt idx="6250">
                  <c:v>9.118985883539164</c:v>
                </c:pt>
                <c:pt idx="6251">
                  <c:v>8.0986723468616368</c:v>
                </c:pt>
                <c:pt idx="6252">
                  <c:v>7.8079280060499032</c:v>
                </c:pt>
                <c:pt idx="6253">
                  <c:v>7.1736201159566395</c:v>
                </c:pt>
                <c:pt idx="6254">
                  <c:v>7.0167996470884813</c:v>
                </c:pt>
                <c:pt idx="6255">
                  <c:v>7.0220371061255245</c:v>
                </c:pt>
                <c:pt idx="6256">
                  <c:v>6.5376859087471679</c:v>
                </c:pt>
                <c:pt idx="6257">
                  <c:v>6.4397139400050385</c:v>
                </c:pt>
                <c:pt idx="6258">
                  <c:v>5.9523329468112189</c:v>
                </c:pt>
                <c:pt idx="6259">
                  <c:v>5.9534549533652372</c:v>
                </c:pt>
                <c:pt idx="6260">
                  <c:v>6.444570910007597</c:v>
                </c:pt>
                <c:pt idx="6261">
                  <c:v>6.2833832619107604</c:v>
                </c:pt>
                <c:pt idx="6262">
                  <c:v>6.2851828585832648</c:v>
                </c:pt>
                <c:pt idx="6263">
                  <c:v>6.1225026468364439</c:v>
                </c:pt>
                <c:pt idx="6264">
                  <c:v>6.2871078900932389</c:v>
                </c:pt>
                <c:pt idx="6265">
                  <c:v>6.7837728258129513</c:v>
                </c:pt>
                <c:pt idx="6266">
                  <c:v>7.5500532392235904</c:v>
                </c:pt>
                <c:pt idx="6267">
                  <c:v>10.342121048651375</c:v>
                </c:pt>
                <c:pt idx="6268">
                  <c:v>10.334614923115755</c:v>
                </c:pt>
                <c:pt idx="6269">
                  <c:v>7.8032130577262322</c:v>
                </c:pt>
                <c:pt idx="6270">
                  <c:v>7.7440526846483255</c:v>
                </c:pt>
                <c:pt idx="6271">
                  <c:v>7.5878284492222186</c:v>
                </c:pt>
                <c:pt idx="6272">
                  <c:v>7.0021487416346213</c:v>
                </c:pt>
                <c:pt idx="6273">
                  <c:v>7.1072926791188324</c:v>
                </c:pt>
                <c:pt idx="6274">
                  <c:v>6.6869572115111113</c:v>
                </c:pt>
                <c:pt idx="6275">
                  <c:v>6.6136141815135971</c:v>
                </c:pt>
                <c:pt idx="6276">
                  <c:v>6.5152198280979672</c:v>
                </c:pt>
                <c:pt idx="6277">
                  <c:v>6.6709270123681774</c:v>
                </c:pt>
                <c:pt idx="6278">
                  <c:v>6.8738902087382279</c:v>
                </c:pt>
                <c:pt idx="6279">
                  <c:v>6.5653273148637288</c:v>
                </c:pt>
                <c:pt idx="6280">
                  <c:v>6.5654040983273445</c:v>
                </c:pt>
                <c:pt idx="6281">
                  <c:v>6.5888287517177968</c:v>
                </c:pt>
                <c:pt idx="6282">
                  <c:v>6.6890694877903893</c:v>
                </c:pt>
                <c:pt idx="6283">
                  <c:v>6.7681447083600732</c:v>
                </c:pt>
                <c:pt idx="6284">
                  <c:v>12.980863689958321</c:v>
                </c:pt>
                <c:pt idx="6285">
                  <c:v>13.067847758523913</c:v>
                </c:pt>
                <c:pt idx="6286">
                  <c:v>22.20044518731147</c:v>
                </c:pt>
                <c:pt idx="6287">
                  <c:v>13.807011610301108</c:v>
                </c:pt>
                <c:pt idx="6288">
                  <c:v>11.209042111939619</c:v>
                </c:pt>
                <c:pt idx="6289">
                  <c:v>12.192961698529</c:v>
                </c:pt>
                <c:pt idx="6290">
                  <c:v>11.763373243777322</c:v>
                </c:pt>
                <c:pt idx="6291">
                  <c:v>19.292642263187382</c:v>
                </c:pt>
                <c:pt idx="6292">
                  <c:v>19.379900997747569</c:v>
                </c:pt>
                <c:pt idx="6293">
                  <c:v>12.86750044317232</c:v>
                </c:pt>
                <c:pt idx="6294">
                  <c:v>11.892551111183417</c:v>
                </c:pt>
                <c:pt idx="6295">
                  <c:v>57.369743952121105</c:v>
                </c:pt>
                <c:pt idx="6296">
                  <c:v>59.381941078412986</c:v>
                </c:pt>
                <c:pt idx="6297">
                  <c:v>38.540206266212365</c:v>
                </c:pt>
                <c:pt idx="6298">
                  <c:v>39.240402888345045</c:v>
                </c:pt>
                <c:pt idx="6299">
                  <c:v>21.741599762557161</c:v>
                </c:pt>
                <c:pt idx="6300">
                  <c:v>23.467325499890247</c:v>
                </c:pt>
                <c:pt idx="6301">
                  <c:v>18.947113752978186</c:v>
                </c:pt>
                <c:pt idx="6302">
                  <c:v>14.866463989201282</c:v>
                </c:pt>
                <c:pt idx="6303">
                  <c:v>15.129386096587124</c:v>
                </c:pt>
                <c:pt idx="6304">
                  <c:v>19.393092171706893</c:v>
                </c:pt>
                <c:pt idx="6305">
                  <c:v>14.396713043902588</c:v>
                </c:pt>
                <c:pt idx="6306">
                  <c:v>14.523094692503427</c:v>
                </c:pt>
                <c:pt idx="6307">
                  <c:v>13.222859754263043</c:v>
                </c:pt>
                <c:pt idx="6308">
                  <c:v>13.338896053733537</c:v>
                </c:pt>
                <c:pt idx="6309">
                  <c:v>12.400447856103215</c:v>
                </c:pt>
                <c:pt idx="6310">
                  <c:v>12.074507851061538</c:v>
                </c:pt>
                <c:pt idx="6311">
                  <c:v>11.74879975930468</c:v>
                </c:pt>
                <c:pt idx="6312">
                  <c:v>10.697690104653693</c:v>
                </c:pt>
                <c:pt idx="6313">
                  <c:v>10.703320555876276</c:v>
                </c:pt>
                <c:pt idx="6314">
                  <c:v>10.088671702838717</c:v>
                </c:pt>
                <c:pt idx="6315">
                  <c:v>10.717319043398414</c:v>
                </c:pt>
                <c:pt idx="6316">
                  <c:v>9.5200530993599859</c:v>
                </c:pt>
                <c:pt idx="6317">
                  <c:v>10.005009489579345</c:v>
                </c:pt>
                <c:pt idx="6318">
                  <c:v>9.7689419322312609</c:v>
                </c:pt>
                <c:pt idx="6319">
                  <c:v>9.290281987688715</c:v>
                </c:pt>
                <c:pt idx="6320">
                  <c:v>9.2905653252234632</c:v>
                </c:pt>
                <c:pt idx="6321">
                  <c:v>9.2965759125690202</c:v>
                </c:pt>
                <c:pt idx="6322">
                  <c:v>9.5410785594054648</c:v>
                </c:pt>
                <c:pt idx="6323">
                  <c:v>14.183066459581774</c:v>
                </c:pt>
                <c:pt idx="6324">
                  <c:v>22.340667669564308</c:v>
                </c:pt>
                <c:pt idx="6325">
                  <c:v>33.446104523610039</c:v>
                </c:pt>
                <c:pt idx="6326">
                  <c:v>32.623219724013452</c:v>
                </c:pt>
                <c:pt idx="6327">
                  <c:v>31.596581962480855</c:v>
                </c:pt>
                <c:pt idx="6328">
                  <c:v>24.061778836693023</c:v>
                </c:pt>
                <c:pt idx="6329">
                  <c:v>23.32652499247828</c:v>
                </c:pt>
                <c:pt idx="6330">
                  <c:v>23.828523480000289</c:v>
                </c:pt>
                <c:pt idx="6331">
                  <c:v>18.566394919375121</c:v>
                </c:pt>
                <c:pt idx="6332">
                  <c:v>19.33352221960212</c:v>
                </c:pt>
                <c:pt idx="6333">
                  <c:v>18.252079657171667</c:v>
                </c:pt>
                <c:pt idx="6334">
                  <c:v>18.252079657171667</c:v>
                </c:pt>
                <c:pt idx="6335">
                  <c:v>16.246023695487679</c:v>
                </c:pt>
                <c:pt idx="6336">
                  <c:v>15.252079657171667</c:v>
                </c:pt>
                <c:pt idx="6337">
                  <c:v>27.032705318880797</c:v>
                </c:pt>
                <c:pt idx="6338">
                  <c:v>34.757200403327488</c:v>
                </c:pt>
                <c:pt idx="6339">
                  <c:v>45.504026216284338</c:v>
                </c:pt>
                <c:pt idx="6340">
                  <c:v>38.746854550037746</c:v>
                </c:pt>
                <c:pt idx="6341">
                  <c:v>51.262977060751275</c:v>
                </c:pt>
                <c:pt idx="6342">
                  <c:v>42.494460801613293</c:v>
                </c:pt>
                <c:pt idx="6343">
                  <c:v>43.514548525333993</c:v>
                </c:pt>
                <c:pt idx="6344">
                  <c:v>45.505331988908509</c:v>
                </c:pt>
                <c:pt idx="6345">
                  <c:v>67.022601462061971</c:v>
                </c:pt>
                <c:pt idx="6346">
                  <c:v>68.492300478951336</c:v>
                </c:pt>
                <c:pt idx="6347">
                  <c:v>271.16075976808673</c:v>
                </c:pt>
                <c:pt idx="6348">
                  <c:v>687.37517922863617</c:v>
                </c:pt>
                <c:pt idx="6349">
                  <c:v>689.30003125787744</c:v>
                </c:pt>
                <c:pt idx="6350">
                  <c:v>452.9720564658432</c:v>
                </c:pt>
                <c:pt idx="6351">
                  <c:v>286.77143181245282</c:v>
                </c:pt>
                <c:pt idx="6352">
                  <c:v>208.61798386690188</c:v>
                </c:pt>
                <c:pt idx="6353">
                  <c:v>168.94119939500882</c:v>
                </c:pt>
                <c:pt idx="6354">
                  <c:v>174.53604940761278</c:v>
                </c:pt>
                <c:pt idx="6355">
                  <c:v>515.81119838669019</c:v>
                </c:pt>
                <c:pt idx="6356">
                  <c:v>409.53665187799356</c:v>
                </c:pt>
                <c:pt idx="6357">
                  <c:v>281.55278800100837</c:v>
                </c:pt>
                <c:pt idx="6358">
                  <c:v>221.6774005545752</c:v>
                </c:pt>
                <c:pt idx="6359">
                  <c:v>179.68235946559108</c:v>
                </c:pt>
                <c:pt idx="6360">
                  <c:v>155.22456365011354</c:v>
                </c:pt>
                <c:pt idx="6361">
                  <c:v>140.17306519105199</c:v>
                </c:pt>
                <c:pt idx="6362">
                  <c:v>623.82040272571294</c:v>
                </c:pt>
                <c:pt idx="6363">
                  <c:v>1015.4547672328972</c:v>
                </c:pt>
                <c:pt idx="6364">
                  <c:v>1234.4658864665751</c:v>
                </c:pt>
                <c:pt idx="6365">
                  <c:v>758.12877782024282</c:v>
                </c:pt>
                <c:pt idx="6366">
                  <c:v>556.75613400879831</c:v>
                </c:pt>
                <c:pt idx="6367">
                  <c:v>411.03846725810519</c:v>
                </c:pt>
                <c:pt idx="6368">
                  <c:v>333.82485344413993</c:v>
                </c:pt>
                <c:pt idx="6369">
                  <c:v>277.8661511502151</c:v>
                </c:pt>
                <c:pt idx="6370">
                  <c:v>239.39453481545323</c:v>
                </c:pt>
                <c:pt idx="6371">
                  <c:v>210.65474000829423</c:v>
                </c:pt>
                <c:pt idx="6372">
                  <c:v>186.17068303829171</c:v>
                </c:pt>
                <c:pt idx="6373">
                  <c:v>166.68493763874554</c:v>
                </c:pt>
                <c:pt idx="6374">
                  <c:v>151.42920887645658</c:v>
                </c:pt>
                <c:pt idx="6375">
                  <c:v>138.68563136196204</c:v>
                </c:pt>
                <c:pt idx="6376">
                  <c:v>128.43004931003358</c:v>
                </c:pt>
                <c:pt idx="6377">
                  <c:v>119.19766463647673</c:v>
                </c:pt>
                <c:pt idx="6378">
                  <c:v>111.94314938565749</c:v>
                </c:pt>
                <c:pt idx="6379">
                  <c:v>106.68639617164186</c:v>
                </c:pt>
                <c:pt idx="6380">
                  <c:v>100.93683226944867</c:v>
                </c:pt>
                <c:pt idx="6381">
                  <c:v>97.202663880237864</c:v>
                </c:pt>
                <c:pt idx="6382">
                  <c:v>120.50780680940339</c:v>
                </c:pt>
                <c:pt idx="6383">
                  <c:v>95.655638420192304</c:v>
                </c:pt>
                <c:pt idx="6384">
                  <c:v>90.202663880237864</c:v>
                </c:pt>
                <c:pt idx="6385">
                  <c:v>84.948329118453046</c:v>
                </c:pt>
                <c:pt idx="6386">
                  <c:v>82.202533302975382</c:v>
                </c:pt>
                <c:pt idx="6387">
                  <c:v>78.202475828813462</c:v>
                </c:pt>
                <c:pt idx="6388">
                  <c:v>75.202035193572797</c:v>
                </c:pt>
                <c:pt idx="6389">
                  <c:v>72.202854452458553</c:v>
                </c:pt>
                <c:pt idx="6390">
                  <c:v>69.455369703277853</c:v>
                </c:pt>
                <c:pt idx="6391">
                  <c:v>67.203111573708895</c:v>
                </c:pt>
                <c:pt idx="6392">
                  <c:v>65.015077556507919</c:v>
                </c:pt>
                <c:pt idx="6393">
                  <c:v>63.520964624821445</c:v>
                </c:pt>
                <c:pt idx="6394">
                  <c:v>62.016114612217486</c:v>
                </c:pt>
                <c:pt idx="6395">
                  <c:v>60.520964624821445</c:v>
                </c:pt>
                <c:pt idx="6396">
                  <c:v>58.01529232837575</c:v>
                </c:pt>
                <c:pt idx="6397">
                  <c:v>56.269018065708771</c:v>
                </c:pt>
                <c:pt idx="6398">
                  <c:v>67.036685824720621</c:v>
                </c:pt>
                <c:pt idx="6399">
                  <c:v>74.02585749096707</c:v>
                </c:pt>
                <c:pt idx="6400">
                  <c:v>61.510495756659203</c:v>
                </c:pt>
                <c:pt idx="6401">
                  <c:v>59.26843828249725</c:v>
                </c:pt>
                <c:pt idx="6402">
                  <c:v>56.520964624821445</c:v>
                </c:pt>
                <c:pt idx="6403">
                  <c:v>54.267318040500747</c:v>
                </c:pt>
                <c:pt idx="6404">
                  <c:v>53.268938912696449</c:v>
                </c:pt>
                <c:pt idx="6405">
                  <c:v>51.015739517687528</c:v>
                </c:pt>
                <c:pt idx="6406">
                  <c:v>50.520964624821445</c:v>
                </c:pt>
                <c:pt idx="6407">
                  <c:v>49.520964624821445</c:v>
                </c:pt>
                <c:pt idx="6408">
                  <c:v>48.269122426686863</c:v>
                </c:pt>
                <c:pt idx="6409">
                  <c:v>46.520964624821445</c:v>
                </c:pt>
                <c:pt idx="6410">
                  <c:v>45.520964624821445</c:v>
                </c:pt>
                <c:pt idx="6411">
                  <c:v>43.269029661373033</c:v>
                </c:pt>
                <c:pt idx="6412">
                  <c:v>42.520964624821445</c:v>
                </c:pt>
                <c:pt idx="6413">
                  <c:v>41.772899588269858</c:v>
                </c:pt>
                <c:pt idx="6414">
                  <c:v>41.269029661373033</c:v>
                </c:pt>
                <c:pt idx="6415">
                  <c:v>40.520964624821445</c:v>
                </c:pt>
                <c:pt idx="6416">
                  <c:v>40.268628350558799</c:v>
                </c:pt>
                <c:pt idx="6417">
                  <c:v>39.520964624821445</c:v>
                </c:pt>
                <c:pt idx="6418">
                  <c:v>38.520964624821445</c:v>
                </c:pt>
                <c:pt idx="6419">
                  <c:v>38.773300899084091</c:v>
                </c:pt>
                <c:pt idx="6420">
                  <c:v>38.520964624821445</c:v>
                </c:pt>
                <c:pt idx="6421">
                  <c:v>36.268628350558799</c:v>
                </c:pt>
                <c:pt idx="6422">
                  <c:v>39.54531795376365</c:v>
                </c:pt>
                <c:pt idx="6423">
                  <c:v>53.55274724541988</c:v>
                </c:pt>
                <c:pt idx="6424">
                  <c:v>40.544962017287823</c:v>
                </c:pt>
                <c:pt idx="6425">
                  <c:v>38.54456070647359</c:v>
                </c:pt>
                <c:pt idx="6426">
                  <c:v>37.54531795376365</c:v>
                </c:pt>
                <c:pt idx="6427">
                  <c:v>36.545311399692636</c:v>
                </c:pt>
                <c:pt idx="6428">
                  <c:v>34.292478024346039</c:v>
                </c:pt>
                <c:pt idx="6429">
                  <c:v>33.796896980736236</c:v>
                </c:pt>
                <c:pt idx="6430">
                  <c:v>32.796896980736236</c:v>
                </c:pt>
                <c:pt idx="6431">
                  <c:v>31.545767159712803</c:v>
                </c:pt>
                <c:pt idx="6432">
                  <c:v>31.796896980736236</c:v>
                </c:pt>
                <c:pt idx="6433">
                  <c:v>30.796896980736236</c:v>
                </c:pt>
                <c:pt idx="6434">
                  <c:v>29.545603812094907</c:v>
                </c:pt>
                <c:pt idx="6435">
                  <c:v>29.544520877887795</c:v>
                </c:pt>
                <c:pt idx="6436">
                  <c:v>29.796896980736236</c:v>
                </c:pt>
                <c:pt idx="6437">
                  <c:v>28.796896980736236</c:v>
                </c:pt>
                <c:pt idx="6438">
                  <c:v>28.545479284744292</c:v>
                </c:pt>
                <c:pt idx="6439">
                  <c:v>27.796896980736236</c:v>
                </c:pt>
                <c:pt idx="6440">
                  <c:v>27.796896980736236</c:v>
                </c:pt>
                <c:pt idx="6441">
                  <c:v>27.545812029891721</c:v>
                </c:pt>
                <c:pt idx="6442">
                  <c:v>26.796896980736236</c:v>
                </c:pt>
                <c:pt idx="6443">
                  <c:v>26.796896980736236</c:v>
                </c:pt>
                <c:pt idx="6444">
                  <c:v>26.544832448343961</c:v>
                </c:pt>
                <c:pt idx="6445">
                  <c:v>26.796896980736236</c:v>
                </c:pt>
                <c:pt idx="6446">
                  <c:v>26.796896980736236</c:v>
                </c:pt>
                <c:pt idx="6447">
                  <c:v>25.796896980736236</c:v>
                </c:pt>
                <c:pt idx="6448">
                  <c:v>24.796896980736236</c:v>
                </c:pt>
                <c:pt idx="6449">
                  <c:v>24.796896980736236</c:v>
                </c:pt>
                <c:pt idx="6450">
                  <c:v>24.796896980736236</c:v>
                </c:pt>
                <c:pt idx="6451">
                  <c:v>24.796896980736236</c:v>
                </c:pt>
                <c:pt idx="6452">
                  <c:v>24.796896980736236</c:v>
                </c:pt>
                <c:pt idx="6453">
                  <c:v>24.907486765818</c:v>
                </c:pt>
                <c:pt idx="6454">
                  <c:v>24.405144945802927</c:v>
                </c:pt>
                <c:pt idx="6455">
                  <c:v>25.158550037811995</c:v>
                </c:pt>
                <c:pt idx="6456">
                  <c:v>23.656423493824004</c:v>
                </c:pt>
                <c:pt idx="6457">
                  <c:v>24.907486765818</c:v>
                </c:pt>
                <c:pt idx="6458">
                  <c:v>25.158550037811995</c:v>
                </c:pt>
                <c:pt idx="6459">
                  <c:v>23.656423493824004</c:v>
                </c:pt>
                <c:pt idx="6460">
                  <c:v>22.907486765818</c:v>
                </c:pt>
                <c:pt idx="6461">
                  <c:v>22.656479959667298</c:v>
                </c:pt>
                <c:pt idx="6462">
                  <c:v>21.907486765818</c:v>
                </c:pt>
                <c:pt idx="6463">
                  <c:v>21.907486765818</c:v>
                </c:pt>
                <c:pt idx="6464">
                  <c:v>21.907486765818</c:v>
                </c:pt>
                <c:pt idx="6465">
                  <c:v>20.655280564658351</c:v>
                </c:pt>
                <c:pt idx="6466">
                  <c:v>20.907486765818</c:v>
                </c:pt>
                <c:pt idx="6467">
                  <c:v>20.907486765818</c:v>
                </c:pt>
                <c:pt idx="6468">
                  <c:v>20.656437106125516</c:v>
                </c:pt>
                <c:pt idx="6469">
                  <c:v>19.907486765818</c:v>
                </c:pt>
                <c:pt idx="6470">
                  <c:v>18.907486765818</c:v>
                </c:pt>
                <c:pt idx="6471">
                  <c:v>17.656340307537178</c:v>
                </c:pt>
                <c:pt idx="6472">
                  <c:v>17.655833123266966</c:v>
                </c:pt>
                <c:pt idx="6473">
                  <c:v>18.159140408369034</c:v>
                </c:pt>
                <c:pt idx="6474">
                  <c:v>17.907486765818</c:v>
                </c:pt>
                <c:pt idx="6475">
                  <c:v>16.907486765818</c:v>
                </c:pt>
                <c:pt idx="6476">
                  <c:v>16.655833123266966</c:v>
                </c:pt>
                <c:pt idx="6477">
                  <c:v>15.907486765817998</c:v>
                </c:pt>
                <c:pt idx="6478">
                  <c:v>15.65660247038066</c:v>
                </c:pt>
                <c:pt idx="6479">
                  <c:v>14.403834635744875</c:v>
                </c:pt>
                <c:pt idx="6480">
                  <c:v>14.405554323166172</c:v>
                </c:pt>
                <c:pt idx="6481">
                  <c:v>14.158467355684419</c:v>
                </c:pt>
                <c:pt idx="6482">
                  <c:v>13.405633980337752</c:v>
                </c:pt>
                <c:pt idx="6483">
                  <c:v>13.138424258194622</c:v>
                </c:pt>
                <c:pt idx="6484">
                  <c:v>12.887710368605561</c:v>
                </c:pt>
                <c:pt idx="6485">
                  <c:v>12.636883043170656</c:v>
                </c:pt>
                <c:pt idx="6486">
                  <c:v>12.636742382721907</c:v>
                </c:pt>
                <c:pt idx="6487">
                  <c:v>13.138424258194622</c:v>
                </c:pt>
                <c:pt idx="6488">
                  <c:v>13.388492823861464</c:v>
                </c:pt>
                <c:pt idx="6489">
                  <c:v>12.886012864194013</c:v>
                </c:pt>
                <c:pt idx="6490">
                  <c:v>12.634394512795126</c:v>
                </c:pt>
                <c:pt idx="6491">
                  <c:v>12.63578800913989</c:v>
                </c:pt>
                <c:pt idx="6492">
                  <c:v>11.142233685973828</c:v>
                </c:pt>
                <c:pt idx="6493">
                  <c:v>12.397650373647156</c:v>
                </c:pt>
                <c:pt idx="6494">
                  <c:v>11.658844727062782</c:v>
                </c:pt>
                <c:pt idx="6495">
                  <c:v>10.675062019727276</c:v>
                </c:pt>
                <c:pt idx="6496">
                  <c:v>11.925118989729771</c:v>
                </c:pt>
                <c:pt idx="6497">
                  <c:v>10.942890101401044</c:v>
                </c:pt>
                <c:pt idx="6498">
                  <c:v>8.7219125364905636</c:v>
                </c:pt>
                <c:pt idx="6499">
                  <c:v>9.964483748993672</c:v>
                </c:pt>
                <c:pt idx="6500">
                  <c:v>9.2462780519935155</c:v>
                </c:pt>
                <c:pt idx="6501">
                  <c:v>9.0155762622279099</c:v>
                </c:pt>
                <c:pt idx="6502">
                  <c:v>9.0272409962838243</c:v>
                </c:pt>
                <c:pt idx="6503">
                  <c:v>7.8268391813103033</c:v>
                </c:pt>
                <c:pt idx="6504">
                  <c:v>8.3242205778316354</c:v>
                </c:pt>
                <c:pt idx="6505">
                  <c:v>8.8236246615220519</c:v>
                </c:pt>
                <c:pt idx="6506">
                  <c:v>9.2768054026362456</c:v>
                </c:pt>
                <c:pt idx="6507">
                  <c:v>8.5660476511868193</c:v>
                </c:pt>
                <c:pt idx="6508">
                  <c:v>8.8128290981240731</c:v>
                </c:pt>
                <c:pt idx="6509">
                  <c:v>8.579138147783766</c:v>
                </c:pt>
                <c:pt idx="6510">
                  <c:v>7.8695813038210547</c:v>
                </c:pt>
                <c:pt idx="6511">
                  <c:v>7.8335540792180467</c:v>
                </c:pt>
                <c:pt idx="6512">
                  <c:v>8.3202765395155058</c:v>
                </c:pt>
                <c:pt idx="6513">
                  <c:v>9.755465347178701</c:v>
                </c:pt>
                <c:pt idx="6514">
                  <c:v>6.6561918570139804</c:v>
                </c:pt>
                <c:pt idx="6515">
                  <c:v>7.8543057970189416</c:v>
                </c:pt>
                <c:pt idx="6516">
                  <c:v>7.8608986883726431</c:v>
                </c:pt>
                <c:pt idx="6517">
                  <c:v>8.7995056961870137</c:v>
                </c:pt>
                <c:pt idx="6518">
                  <c:v>8.4629622124462447</c:v>
                </c:pt>
                <c:pt idx="6519">
                  <c:v>9.0103657919773941</c:v>
                </c:pt>
                <c:pt idx="6520">
                  <c:v>9.6581661448889022</c:v>
                </c:pt>
                <c:pt idx="6521">
                  <c:v>9.185695260089199</c:v>
                </c:pt>
                <c:pt idx="6522">
                  <c:v>8.8477981085894548</c:v>
                </c:pt>
                <c:pt idx="6523">
                  <c:v>9.0851517763484484</c:v>
                </c:pt>
                <c:pt idx="6524">
                  <c:v>7.09523395431669</c:v>
                </c:pt>
                <c:pt idx="6525">
                  <c:v>7.3348013856249352</c:v>
                </c:pt>
                <c:pt idx="6526">
                  <c:v>6.9645039316294381</c:v>
                </c:pt>
                <c:pt idx="6527">
                  <c:v>7.1687262658871207</c:v>
                </c:pt>
                <c:pt idx="6528">
                  <c:v>7.2727378615513665</c:v>
                </c:pt>
                <c:pt idx="6529">
                  <c:v>6.8036922351333757</c:v>
                </c:pt>
                <c:pt idx="6530">
                  <c:v>6.8437592883221932</c:v>
                </c:pt>
                <c:pt idx="6531">
                  <c:v>7.5169526334193026</c:v>
                </c:pt>
                <c:pt idx="6532">
                  <c:v>6.5832208461745036</c:v>
                </c:pt>
                <c:pt idx="6533">
                  <c:v>6.8211341307723803</c:v>
                </c:pt>
                <c:pt idx="6534">
                  <c:v>6.1602079901119673</c:v>
                </c:pt>
                <c:pt idx="6535">
                  <c:v>6.7643693210925573</c:v>
                </c:pt>
                <c:pt idx="6536">
                  <c:v>6.5345200647275892</c:v>
                </c:pt>
                <c:pt idx="6537">
                  <c:v>6.4409168381079906</c:v>
                </c:pt>
                <c:pt idx="6538">
                  <c:v>6.4460380884229993</c:v>
                </c:pt>
                <c:pt idx="6539">
                  <c:v>6.5495102336208841</c:v>
                </c:pt>
                <c:pt idx="6540">
                  <c:v>5.8315495580474463</c:v>
                </c:pt>
                <c:pt idx="6541">
                  <c:v>5.6385523309236492</c:v>
                </c:pt>
                <c:pt idx="6542">
                  <c:v>4.8561555575433353</c:v>
                </c:pt>
                <c:pt idx="6543">
                  <c:v>5.5258318872634087</c:v>
                </c:pt>
                <c:pt idx="6544">
                  <c:v>5.5346420712817261</c:v>
                </c:pt>
                <c:pt idx="6545">
                  <c:v>4.7472271237710695</c:v>
                </c:pt>
                <c:pt idx="6546">
                  <c:v>5.2136435593646917</c:v>
                </c:pt>
                <c:pt idx="6547">
                  <c:v>3.8567673304764662</c:v>
                </c:pt>
                <c:pt idx="6548">
                  <c:v>5.1081784723972463</c:v>
                </c:pt>
                <c:pt idx="6549">
                  <c:v>4.8938845475170734</c:v>
                </c:pt>
                <c:pt idx="6550">
                  <c:v>5.5897862364507098</c:v>
                </c:pt>
                <c:pt idx="6551">
                  <c:v>5.8211484749180418</c:v>
                </c:pt>
                <c:pt idx="6552">
                  <c:v>5.4076934711368825</c:v>
                </c:pt>
                <c:pt idx="6553">
                  <c:v>5.663711620872232</c:v>
                </c:pt>
                <c:pt idx="6554">
                  <c:v>4.3283392992185643</c:v>
                </c:pt>
                <c:pt idx="6555">
                  <c:v>5.7804562641794819</c:v>
                </c:pt>
                <c:pt idx="6556">
                  <c:v>4.5512417443912492</c:v>
                </c:pt>
                <c:pt idx="6557">
                  <c:v>6.0175270985630975</c:v>
                </c:pt>
                <c:pt idx="6558">
                  <c:v>5.9026115452483632</c:v>
                </c:pt>
                <c:pt idx="6559">
                  <c:v>6.475951600705752</c:v>
                </c:pt>
                <c:pt idx="6560">
                  <c:v>6.8207864885303744</c:v>
                </c:pt>
                <c:pt idx="6561">
                  <c:v>6.3835845727250122</c:v>
                </c:pt>
                <c:pt idx="6562">
                  <c:v>5.9482641794807281</c:v>
                </c:pt>
                <c:pt idx="6563">
                  <c:v>5.5146433072851035</c:v>
                </c:pt>
                <c:pt idx="6564">
                  <c:v>5.4412815729770445</c:v>
                </c:pt>
                <c:pt idx="6565">
                  <c:v>5.3504981094026123</c:v>
                </c:pt>
                <c:pt idx="6566">
                  <c:v>5.3204703806402396</c:v>
                </c:pt>
                <c:pt idx="6567">
                  <c:v>4.0246584320645447</c:v>
                </c:pt>
                <c:pt idx="6568">
                  <c:v>5.1265555835643557</c:v>
                </c:pt>
                <c:pt idx="6569">
                  <c:v>4.7077312830854634</c:v>
                </c:pt>
                <c:pt idx="6570">
                  <c:v>3.5264552558608981</c:v>
                </c:pt>
                <c:pt idx="6571">
                  <c:v>4.9418356440635174</c:v>
                </c:pt>
                <c:pt idx="6572">
                  <c:v>4.9516561633476348</c:v>
                </c:pt>
                <c:pt idx="6573">
                  <c:v>4.5414968490042069</c:v>
                </c:pt>
                <c:pt idx="6574">
                  <c:v>4.6744396269221982</c:v>
                </c:pt>
                <c:pt idx="6575">
                  <c:v>5.1051436447465486</c:v>
                </c:pt>
                <c:pt idx="6576">
                  <c:v>5.1270115550061748</c:v>
                </c:pt>
                <c:pt idx="6577">
                  <c:v>6.084082389389863</c:v>
                </c:pt>
                <c:pt idx="6578">
                  <c:v>6.033666457955575</c:v>
                </c:pt>
                <c:pt idx="6579">
                  <c:v>6.084082389389863</c:v>
                </c:pt>
                <c:pt idx="6580">
                  <c:v>6.033666457955575</c:v>
                </c:pt>
                <c:pt idx="6581">
                  <c:v>5.6311708693496216</c:v>
                </c:pt>
                <c:pt idx="6582">
                  <c:v>5.7328345950868869</c:v>
                </c:pt>
                <c:pt idx="6583">
                  <c:v>6.3378257722987934</c:v>
                </c:pt>
                <c:pt idx="6584">
                  <c:v>5.1278434178749794</c:v>
                </c:pt>
                <c:pt idx="6585">
                  <c:v>6.4874098408645056</c:v>
                </c:pt>
                <c:pt idx="6586">
                  <c:v>6.4874098408645056</c:v>
                </c:pt>
                <c:pt idx="6587">
                  <c:v>578.48030119453233</c:v>
                </c:pt>
                <c:pt idx="6588">
                  <c:v>956.39005667726485</c:v>
                </c:pt>
                <c:pt idx="6589">
                  <c:v>220.8619497954902</c:v>
                </c:pt>
                <c:pt idx="6590">
                  <c:v>132.8619497954902</c:v>
                </c:pt>
                <c:pt idx="6591">
                  <c:v>94.861949795490219</c:v>
                </c:pt>
                <c:pt idx="6592">
                  <c:v>75.861949795490219</c:v>
                </c:pt>
                <c:pt idx="6593">
                  <c:v>67.861949795490219</c:v>
                </c:pt>
                <c:pt idx="6594">
                  <c:v>57.861949795490212</c:v>
                </c:pt>
                <c:pt idx="6595">
                  <c:v>50.861949795490212</c:v>
                </c:pt>
                <c:pt idx="6596">
                  <c:v>44.861949795490212</c:v>
                </c:pt>
                <c:pt idx="6597">
                  <c:v>43.861949795490212</c:v>
                </c:pt>
                <c:pt idx="6598">
                  <c:v>38.861949795490212</c:v>
                </c:pt>
                <c:pt idx="6599">
                  <c:v>36.861949795490212</c:v>
                </c:pt>
                <c:pt idx="6600">
                  <c:v>33.861949795490212</c:v>
                </c:pt>
                <c:pt idx="6601">
                  <c:v>33.861949795490212</c:v>
                </c:pt>
                <c:pt idx="6602">
                  <c:v>31.861949795490215</c:v>
                </c:pt>
                <c:pt idx="6603">
                  <c:v>30.861949795490215</c:v>
                </c:pt>
                <c:pt idx="6604">
                  <c:v>29.861949795490215</c:v>
                </c:pt>
                <c:pt idx="6605">
                  <c:v>29.861949795490215</c:v>
                </c:pt>
                <c:pt idx="6606">
                  <c:v>29.184858415259221</c:v>
                </c:pt>
                <c:pt idx="6607">
                  <c:v>28.184858415259221</c:v>
                </c:pt>
                <c:pt idx="6608">
                  <c:v>27.184858415259221</c:v>
                </c:pt>
                <c:pt idx="6609">
                  <c:v>26.184858415259221</c:v>
                </c:pt>
                <c:pt idx="6610">
                  <c:v>25.184858415259221</c:v>
                </c:pt>
                <c:pt idx="6611">
                  <c:v>25.184858415259221</c:v>
                </c:pt>
                <c:pt idx="6612">
                  <c:v>25.184858415259221</c:v>
                </c:pt>
                <c:pt idx="6613">
                  <c:v>24.184858415259221</c:v>
                </c:pt>
                <c:pt idx="6614">
                  <c:v>26.184858415259221</c:v>
                </c:pt>
                <c:pt idx="6615">
                  <c:v>23.184858415259221</c:v>
                </c:pt>
                <c:pt idx="6616">
                  <c:v>23.184858415259221</c:v>
                </c:pt>
                <c:pt idx="6617">
                  <c:v>22.184858415259221</c:v>
                </c:pt>
                <c:pt idx="6618">
                  <c:v>22.184858415259221</c:v>
                </c:pt>
                <c:pt idx="6619">
                  <c:v>22.184858415259221</c:v>
                </c:pt>
                <c:pt idx="6620">
                  <c:v>22.184858415259221</c:v>
                </c:pt>
                <c:pt idx="6621">
                  <c:v>24.184858415259221</c:v>
                </c:pt>
                <c:pt idx="6622">
                  <c:v>21.184858415259221</c:v>
                </c:pt>
                <c:pt idx="6623">
                  <c:v>21.184858415259221</c:v>
                </c:pt>
                <c:pt idx="6624">
                  <c:v>20.184858415259221</c:v>
                </c:pt>
                <c:pt idx="6625">
                  <c:v>20.184858415259221</c:v>
                </c:pt>
                <c:pt idx="6626">
                  <c:v>22.184858415259221</c:v>
                </c:pt>
                <c:pt idx="6627">
                  <c:v>20.184858415259221</c:v>
                </c:pt>
                <c:pt idx="6628">
                  <c:v>20.184858415259221</c:v>
                </c:pt>
                <c:pt idx="6629">
                  <c:v>19.184858415259221</c:v>
                </c:pt>
                <c:pt idx="6630">
                  <c:v>22.184858415259221</c:v>
                </c:pt>
                <c:pt idx="6631">
                  <c:v>18.184858415259221</c:v>
                </c:pt>
                <c:pt idx="6632">
                  <c:v>18.184858415259221</c:v>
                </c:pt>
                <c:pt idx="6633">
                  <c:v>19.184858415259221</c:v>
                </c:pt>
                <c:pt idx="6634">
                  <c:v>18.184858415259221</c:v>
                </c:pt>
                <c:pt idx="6635">
                  <c:v>18.184858415259221</c:v>
                </c:pt>
                <c:pt idx="6636">
                  <c:v>18.081316018442472</c:v>
                </c:pt>
                <c:pt idx="6637">
                  <c:v>18.081316018442472</c:v>
                </c:pt>
                <c:pt idx="6638">
                  <c:v>17.081316018442472</c:v>
                </c:pt>
                <c:pt idx="6639">
                  <c:v>17.081316018442472</c:v>
                </c:pt>
                <c:pt idx="6640">
                  <c:v>17.081316018442472</c:v>
                </c:pt>
                <c:pt idx="6641">
                  <c:v>17.081316018442472</c:v>
                </c:pt>
                <c:pt idx="6642">
                  <c:v>25.081316018442472</c:v>
                </c:pt>
                <c:pt idx="6643">
                  <c:v>22.081316018442472</c:v>
                </c:pt>
                <c:pt idx="6644">
                  <c:v>18.081316018442472</c:v>
                </c:pt>
                <c:pt idx="6645">
                  <c:v>18.081316018442472</c:v>
                </c:pt>
                <c:pt idx="6646">
                  <c:v>30.081316018442472</c:v>
                </c:pt>
                <c:pt idx="6647">
                  <c:v>116.08131601844248</c:v>
                </c:pt>
                <c:pt idx="6648">
                  <c:v>257.08131601844246</c:v>
                </c:pt>
                <c:pt idx="6649">
                  <c:v>161.08131601844246</c:v>
                </c:pt>
                <c:pt idx="6650">
                  <c:v>109.08131601844248</c:v>
                </c:pt>
                <c:pt idx="6651">
                  <c:v>86.081316018442479</c:v>
                </c:pt>
                <c:pt idx="6652">
                  <c:v>73.081316018442479</c:v>
                </c:pt>
                <c:pt idx="6653">
                  <c:v>64.081316018442479</c:v>
                </c:pt>
                <c:pt idx="6654">
                  <c:v>57.081316018442472</c:v>
                </c:pt>
                <c:pt idx="6655">
                  <c:v>53.081316018442472</c:v>
                </c:pt>
                <c:pt idx="6656">
                  <c:v>50.081316018442472</c:v>
                </c:pt>
                <c:pt idx="6657">
                  <c:v>50.081316018442472</c:v>
                </c:pt>
                <c:pt idx="6658">
                  <c:v>45.081316018442472</c:v>
                </c:pt>
                <c:pt idx="6659">
                  <c:v>42.081316018442472</c:v>
                </c:pt>
                <c:pt idx="6660">
                  <c:v>39.081316018442472</c:v>
                </c:pt>
                <c:pt idx="6661">
                  <c:v>39.081316018442472</c:v>
                </c:pt>
                <c:pt idx="6662">
                  <c:v>41.081316018442472</c:v>
                </c:pt>
                <c:pt idx="6663">
                  <c:v>38.081316018442472</c:v>
                </c:pt>
                <c:pt idx="6664">
                  <c:v>38.081316018442472</c:v>
                </c:pt>
                <c:pt idx="6665">
                  <c:v>41.081316018442472</c:v>
                </c:pt>
                <c:pt idx="6666">
                  <c:v>39.081316018442472</c:v>
                </c:pt>
                <c:pt idx="6667">
                  <c:v>37.39031688852387</c:v>
                </c:pt>
                <c:pt idx="6668">
                  <c:v>36.39031688852387</c:v>
                </c:pt>
                <c:pt idx="6669">
                  <c:v>35.39031688852387</c:v>
                </c:pt>
                <c:pt idx="6670">
                  <c:v>34.39031688852387</c:v>
                </c:pt>
                <c:pt idx="6671">
                  <c:v>34.39031688852387</c:v>
                </c:pt>
                <c:pt idx="6672">
                  <c:v>38.39031688852387</c:v>
                </c:pt>
                <c:pt idx="6673">
                  <c:v>35.39031688852387</c:v>
                </c:pt>
                <c:pt idx="6674">
                  <c:v>36.39031688852387</c:v>
                </c:pt>
                <c:pt idx="6675">
                  <c:v>37.39031688852387</c:v>
                </c:pt>
                <c:pt idx="6676">
                  <c:v>36.39031688852387</c:v>
                </c:pt>
                <c:pt idx="6677">
                  <c:v>37.39031688852387</c:v>
                </c:pt>
                <c:pt idx="6678">
                  <c:v>38.39031688852387</c:v>
                </c:pt>
                <c:pt idx="6679">
                  <c:v>39.39031688852387</c:v>
                </c:pt>
                <c:pt idx="6680">
                  <c:v>54.39031688852387</c:v>
                </c:pt>
                <c:pt idx="6681">
                  <c:v>48.39031688852387</c:v>
                </c:pt>
                <c:pt idx="6682">
                  <c:v>46.39031688852387</c:v>
                </c:pt>
                <c:pt idx="6683">
                  <c:v>53.39031688852387</c:v>
                </c:pt>
                <c:pt idx="6684">
                  <c:v>343.3903168885239</c:v>
                </c:pt>
                <c:pt idx="6685">
                  <c:v>726.3903168885239</c:v>
                </c:pt>
                <c:pt idx="6686">
                  <c:v>1210.3903168885238</c:v>
                </c:pt>
                <c:pt idx="6687">
                  <c:v>974.3903168885239</c:v>
                </c:pt>
                <c:pt idx="6688">
                  <c:v>800.3903168885239</c:v>
                </c:pt>
                <c:pt idx="6689">
                  <c:v>612.3903168885239</c:v>
                </c:pt>
                <c:pt idx="6690">
                  <c:v>462.3903168885239</c:v>
                </c:pt>
                <c:pt idx="6691">
                  <c:v>366.3903168885239</c:v>
                </c:pt>
                <c:pt idx="6692">
                  <c:v>404.3903168885239</c:v>
                </c:pt>
                <c:pt idx="6693">
                  <c:v>376.3903168885239</c:v>
                </c:pt>
                <c:pt idx="6694">
                  <c:v>318.3903168885239</c:v>
                </c:pt>
                <c:pt idx="6695">
                  <c:v>276.3903168885239</c:v>
                </c:pt>
                <c:pt idx="6696">
                  <c:v>251.39031688852387</c:v>
                </c:pt>
                <c:pt idx="6697">
                  <c:v>225.39031688852387</c:v>
                </c:pt>
                <c:pt idx="6698">
                  <c:v>201.23407396737369</c:v>
                </c:pt>
                <c:pt idx="6699">
                  <c:v>181.23407396737369</c:v>
                </c:pt>
                <c:pt idx="6700">
                  <c:v>165.23407396737369</c:v>
                </c:pt>
                <c:pt idx="6701">
                  <c:v>160.23407396737369</c:v>
                </c:pt>
                <c:pt idx="6702">
                  <c:v>349.23407396737372</c:v>
                </c:pt>
                <c:pt idx="6703">
                  <c:v>307.23407396737372</c:v>
                </c:pt>
                <c:pt idx="6704">
                  <c:v>287.23407396737372</c:v>
                </c:pt>
                <c:pt idx="6705">
                  <c:v>264.23407396737372</c:v>
                </c:pt>
                <c:pt idx="6706">
                  <c:v>263.23407396737372</c:v>
                </c:pt>
                <c:pt idx="6707">
                  <c:v>246.23407396737369</c:v>
                </c:pt>
                <c:pt idx="6708">
                  <c:v>226.23407396737369</c:v>
                </c:pt>
                <c:pt idx="6709">
                  <c:v>210.23407396737369</c:v>
                </c:pt>
                <c:pt idx="6710">
                  <c:v>195.23407396737369</c:v>
                </c:pt>
                <c:pt idx="6711">
                  <c:v>181.23407396737369</c:v>
                </c:pt>
                <c:pt idx="6712">
                  <c:v>169.23407396737369</c:v>
                </c:pt>
                <c:pt idx="6713">
                  <c:v>157.23407396737369</c:v>
                </c:pt>
                <c:pt idx="6714">
                  <c:v>148.23407396737369</c:v>
                </c:pt>
                <c:pt idx="6715">
                  <c:v>140.23407396737369</c:v>
                </c:pt>
                <c:pt idx="6716">
                  <c:v>133.23407396737369</c:v>
                </c:pt>
                <c:pt idx="6717">
                  <c:v>128.23407396737369</c:v>
                </c:pt>
                <c:pt idx="6718">
                  <c:v>124.23407396737369</c:v>
                </c:pt>
                <c:pt idx="6719">
                  <c:v>122.23407396737369</c:v>
                </c:pt>
                <c:pt idx="6720">
                  <c:v>118.23407396737369</c:v>
                </c:pt>
                <c:pt idx="6721">
                  <c:v>292.23407396737372</c:v>
                </c:pt>
                <c:pt idx="6722">
                  <c:v>217.23407396737369</c:v>
                </c:pt>
                <c:pt idx="6723">
                  <c:v>265.23407396737372</c:v>
                </c:pt>
                <c:pt idx="6724">
                  <c:v>499.23407396737372</c:v>
                </c:pt>
                <c:pt idx="6725">
                  <c:v>420.23407396737372</c:v>
                </c:pt>
                <c:pt idx="6726">
                  <c:v>335.3415272774584</c:v>
                </c:pt>
                <c:pt idx="6727">
                  <c:v>306.3415272774584</c:v>
                </c:pt>
                <c:pt idx="6728">
                  <c:v>336.3415272774584</c:v>
                </c:pt>
                <c:pt idx="6729">
                  <c:v>357.3415272774584</c:v>
                </c:pt>
                <c:pt idx="6730">
                  <c:v>314.3415272774584</c:v>
                </c:pt>
                <c:pt idx="6731">
                  <c:v>287.3415272774584</c:v>
                </c:pt>
                <c:pt idx="6732">
                  <c:v>264.3415272774584</c:v>
                </c:pt>
                <c:pt idx="6733">
                  <c:v>246.3415272774584</c:v>
                </c:pt>
                <c:pt idx="6734">
                  <c:v>233.3415272774584</c:v>
                </c:pt>
                <c:pt idx="6735">
                  <c:v>224.3415272774584</c:v>
                </c:pt>
                <c:pt idx="6736">
                  <c:v>205.3415272774584</c:v>
                </c:pt>
                <c:pt idx="6737">
                  <c:v>204.3415272774584</c:v>
                </c:pt>
                <c:pt idx="6738">
                  <c:v>204.3415272774584</c:v>
                </c:pt>
                <c:pt idx="6739">
                  <c:v>189.3415272774584</c:v>
                </c:pt>
                <c:pt idx="6740">
                  <c:v>181.3415272774584</c:v>
                </c:pt>
                <c:pt idx="6741">
                  <c:v>174.3415272774584</c:v>
                </c:pt>
                <c:pt idx="6742">
                  <c:v>166.3415272774584</c:v>
                </c:pt>
                <c:pt idx="6743">
                  <c:v>161.3415272774584</c:v>
                </c:pt>
                <c:pt idx="6744">
                  <c:v>153.3415272774584</c:v>
                </c:pt>
                <c:pt idx="6745">
                  <c:v>148.3415272774584</c:v>
                </c:pt>
                <c:pt idx="6746">
                  <c:v>143.3415272774584</c:v>
                </c:pt>
                <c:pt idx="6747">
                  <c:v>137.3415272774584</c:v>
                </c:pt>
                <c:pt idx="6748">
                  <c:v>133.3415272774584</c:v>
                </c:pt>
                <c:pt idx="6749">
                  <c:v>127.34152727745838</c:v>
                </c:pt>
                <c:pt idx="6750">
                  <c:v>123.34152727745838</c:v>
                </c:pt>
                <c:pt idx="6751">
                  <c:v>118.34152727745838</c:v>
                </c:pt>
                <c:pt idx="6752">
                  <c:v>113.34152727745838</c:v>
                </c:pt>
                <c:pt idx="6753">
                  <c:v>107.34152727745838</c:v>
                </c:pt>
                <c:pt idx="6754">
                  <c:v>103.34152727745838</c:v>
                </c:pt>
                <c:pt idx="6755">
                  <c:v>104.34152727745838</c:v>
                </c:pt>
                <c:pt idx="6756">
                  <c:v>103.34152727745838</c:v>
                </c:pt>
                <c:pt idx="6757">
                  <c:v>101.48735400386522</c:v>
                </c:pt>
                <c:pt idx="6758">
                  <c:v>96.487354003865221</c:v>
                </c:pt>
                <c:pt idx="6759">
                  <c:v>97.487354003865221</c:v>
                </c:pt>
                <c:pt idx="6760">
                  <c:v>103.48735400386522</c:v>
                </c:pt>
                <c:pt idx="6761">
                  <c:v>235.48735400386522</c:v>
                </c:pt>
                <c:pt idx="6762">
                  <c:v>160.48735400386522</c:v>
                </c:pt>
                <c:pt idx="6763">
                  <c:v>140.48735400386522</c:v>
                </c:pt>
                <c:pt idx="6764">
                  <c:v>126.48735400386522</c:v>
                </c:pt>
                <c:pt idx="6765">
                  <c:v>118.48735400386522</c:v>
                </c:pt>
                <c:pt idx="6766">
                  <c:v>112.48735400386522</c:v>
                </c:pt>
                <c:pt idx="6767">
                  <c:v>169.48735400386522</c:v>
                </c:pt>
                <c:pt idx="6768">
                  <c:v>328.48735400386522</c:v>
                </c:pt>
                <c:pt idx="6769">
                  <c:v>302.48735400386522</c:v>
                </c:pt>
                <c:pt idx="6770">
                  <c:v>259.48735400386522</c:v>
                </c:pt>
                <c:pt idx="6771">
                  <c:v>225.48735400386522</c:v>
                </c:pt>
                <c:pt idx="6772">
                  <c:v>200.48735400386522</c:v>
                </c:pt>
                <c:pt idx="6773">
                  <c:v>183.48735400386522</c:v>
                </c:pt>
                <c:pt idx="6774">
                  <c:v>170.48735400386522</c:v>
                </c:pt>
                <c:pt idx="6775">
                  <c:v>159.48735400386522</c:v>
                </c:pt>
                <c:pt idx="6776">
                  <c:v>171.48735400386522</c:v>
                </c:pt>
                <c:pt idx="6777">
                  <c:v>194.48735400386522</c:v>
                </c:pt>
                <c:pt idx="6778">
                  <c:v>195.48735400386522</c:v>
                </c:pt>
                <c:pt idx="6779">
                  <c:v>178.48735400386522</c:v>
                </c:pt>
                <c:pt idx="6780">
                  <c:v>167.48735400386522</c:v>
                </c:pt>
                <c:pt idx="6781">
                  <c:v>158.48735400386522</c:v>
                </c:pt>
                <c:pt idx="6782">
                  <c:v>149.48735400386522</c:v>
                </c:pt>
                <c:pt idx="6783">
                  <c:v>151.48735400386522</c:v>
                </c:pt>
                <c:pt idx="6784">
                  <c:v>148.48735400386522</c:v>
                </c:pt>
                <c:pt idx="6785">
                  <c:v>140.48735400386522</c:v>
                </c:pt>
                <c:pt idx="6786">
                  <c:v>133.48735400386522</c:v>
                </c:pt>
                <c:pt idx="6787">
                  <c:v>128.53682104338489</c:v>
                </c:pt>
                <c:pt idx="6788">
                  <c:v>122.5368210433849</c:v>
                </c:pt>
                <c:pt idx="6789">
                  <c:v>116.5368210433849</c:v>
                </c:pt>
                <c:pt idx="6790">
                  <c:v>113.5368210433849</c:v>
                </c:pt>
                <c:pt idx="6791">
                  <c:v>110.5368210433849</c:v>
                </c:pt>
                <c:pt idx="6792">
                  <c:v>106.5368210433849</c:v>
                </c:pt>
                <c:pt idx="6793">
                  <c:v>103.5368210433849</c:v>
                </c:pt>
                <c:pt idx="6794">
                  <c:v>100.5368210433849</c:v>
                </c:pt>
                <c:pt idx="6795">
                  <c:v>100.5368210433849</c:v>
                </c:pt>
                <c:pt idx="6796">
                  <c:v>100.5368210433849</c:v>
                </c:pt>
                <c:pt idx="6797">
                  <c:v>98.536821043384904</c:v>
                </c:pt>
                <c:pt idx="6798">
                  <c:v>92.536821043384904</c:v>
                </c:pt>
                <c:pt idx="6799">
                  <c:v>89.536821043384904</c:v>
                </c:pt>
                <c:pt idx="6800">
                  <c:v>86.536821043384904</c:v>
                </c:pt>
                <c:pt idx="6801">
                  <c:v>83.536821043384904</c:v>
                </c:pt>
                <c:pt idx="6802">
                  <c:v>82.536821043384904</c:v>
                </c:pt>
                <c:pt idx="6803">
                  <c:v>81.536821043384904</c:v>
                </c:pt>
                <c:pt idx="6804">
                  <c:v>81.536821043384904</c:v>
                </c:pt>
                <c:pt idx="6805">
                  <c:v>79.536821043384904</c:v>
                </c:pt>
                <c:pt idx="6806">
                  <c:v>75.536821043384904</c:v>
                </c:pt>
                <c:pt idx="6807">
                  <c:v>73.536821043384904</c:v>
                </c:pt>
                <c:pt idx="6808">
                  <c:v>73.536821043384904</c:v>
                </c:pt>
                <c:pt idx="6809">
                  <c:v>72.536821043384904</c:v>
                </c:pt>
                <c:pt idx="6810">
                  <c:v>70.536821043384904</c:v>
                </c:pt>
                <c:pt idx="6811">
                  <c:v>70.536821043384904</c:v>
                </c:pt>
                <c:pt idx="6812">
                  <c:v>70.536821043384904</c:v>
                </c:pt>
                <c:pt idx="6813">
                  <c:v>76.536821043384904</c:v>
                </c:pt>
                <c:pt idx="6814">
                  <c:v>74.536821043384904</c:v>
                </c:pt>
                <c:pt idx="6815">
                  <c:v>68.536821043384904</c:v>
                </c:pt>
                <c:pt idx="6816">
                  <c:v>65.536821043384904</c:v>
                </c:pt>
                <c:pt idx="6817">
                  <c:v>63.536821043384897</c:v>
                </c:pt>
                <c:pt idx="6818">
                  <c:v>62.941097386774217</c:v>
                </c:pt>
                <c:pt idx="6819">
                  <c:v>60.941097386774217</c:v>
                </c:pt>
                <c:pt idx="6820">
                  <c:v>59.941097386774217</c:v>
                </c:pt>
                <c:pt idx="6821">
                  <c:v>57.941097386774217</c:v>
                </c:pt>
                <c:pt idx="6822">
                  <c:v>55.941097386774217</c:v>
                </c:pt>
                <c:pt idx="6823">
                  <c:v>54.941097386774217</c:v>
                </c:pt>
                <c:pt idx="6824">
                  <c:v>52.941097386774217</c:v>
                </c:pt>
                <c:pt idx="6825">
                  <c:v>50.941097386774217</c:v>
                </c:pt>
                <c:pt idx="6826">
                  <c:v>50.941097386774217</c:v>
                </c:pt>
                <c:pt idx="6827">
                  <c:v>49.941097386774217</c:v>
                </c:pt>
                <c:pt idx="6828">
                  <c:v>49.941097386774217</c:v>
                </c:pt>
                <c:pt idx="6829">
                  <c:v>46.941097386774217</c:v>
                </c:pt>
                <c:pt idx="6830">
                  <c:v>45.941097386774217</c:v>
                </c:pt>
                <c:pt idx="6831">
                  <c:v>43.941097386774217</c:v>
                </c:pt>
                <c:pt idx="6832">
                  <c:v>42.941097386774217</c:v>
                </c:pt>
                <c:pt idx="6833">
                  <c:v>41.941097386774217</c:v>
                </c:pt>
                <c:pt idx="6834">
                  <c:v>40.941097386774217</c:v>
                </c:pt>
                <c:pt idx="6835">
                  <c:v>40.941097386774217</c:v>
                </c:pt>
                <c:pt idx="6836">
                  <c:v>41.941097386774217</c:v>
                </c:pt>
                <c:pt idx="6837">
                  <c:v>40.941097386774217</c:v>
                </c:pt>
                <c:pt idx="6838">
                  <c:v>38.941097386774217</c:v>
                </c:pt>
                <c:pt idx="6839">
                  <c:v>37.941097386774217</c:v>
                </c:pt>
                <c:pt idx="6840">
                  <c:v>36.941097386774217</c:v>
                </c:pt>
                <c:pt idx="6841">
                  <c:v>36.941097386774217</c:v>
                </c:pt>
                <c:pt idx="6842">
                  <c:v>36.941097386774217</c:v>
                </c:pt>
                <c:pt idx="6843">
                  <c:v>35.941097386774217</c:v>
                </c:pt>
                <c:pt idx="6844">
                  <c:v>35.941097386774217</c:v>
                </c:pt>
                <c:pt idx="6845">
                  <c:v>33.941097386774217</c:v>
                </c:pt>
                <c:pt idx="6846">
                  <c:v>31.941097386774221</c:v>
                </c:pt>
                <c:pt idx="6847">
                  <c:v>30.941097386774221</c:v>
                </c:pt>
                <c:pt idx="6848">
                  <c:v>30.959770956354824</c:v>
                </c:pt>
                <c:pt idx="6849">
                  <c:v>30.959770956354824</c:v>
                </c:pt>
                <c:pt idx="6850">
                  <c:v>30.959770956354824</c:v>
                </c:pt>
                <c:pt idx="6851">
                  <c:v>29.959770956354824</c:v>
                </c:pt>
                <c:pt idx="6852">
                  <c:v>28.959770956354824</c:v>
                </c:pt>
                <c:pt idx="6853">
                  <c:v>28.959770956354824</c:v>
                </c:pt>
                <c:pt idx="6854">
                  <c:v>27.959770956354824</c:v>
                </c:pt>
                <c:pt idx="6855">
                  <c:v>27.959770956354824</c:v>
                </c:pt>
                <c:pt idx="6856">
                  <c:v>26.959770956354824</c:v>
                </c:pt>
                <c:pt idx="6857">
                  <c:v>25.959770956354824</c:v>
                </c:pt>
                <c:pt idx="6858">
                  <c:v>24.959770956354824</c:v>
                </c:pt>
                <c:pt idx="6859">
                  <c:v>24.959770956354824</c:v>
                </c:pt>
                <c:pt idx="6860">
                  <c:v>24.959770956354824</c:v>
                </c:pt>
                <c:pt idx="6861">
                  <c:v>23.959770956354824</c:v>
                </c:pt>
                <c:pt idx="6862">
                  <c:v>22.959770956354824</c:v>
                </c:pt>
                <c:pt idx="6863">
                  <c:v>22.959770956354824</c:v>
                </c:pt>
                <c:pt idx="6864">
                  <c:v>21.959770956354824</c:v>
                </c:pt>
                <c:pt idx="6865">
                  <c:v>20.959770956354824</c:v>
                </c:pt>
                <c:pt idx="6866">
                  <c:v>20.959770956354824</c:v>
                </c:pt>
                <c:pt idx="6867">
                  <c:v>20.959770956354824</c:v>
                </c:pt>
                <c:pt idx="6868">
                  <c:v>20.959770956354824</c:v>
                </c:pt>
                <c:pt idx="6869">
                  <c:v>20.959770956354824</c:v>
                </c:pt>
                <c:pt idx="6870">
                  <c:v>19.959770956354824</c:v>
                </c:pt>
                <c:pt idx="6871">
                  <c:v>19.959770956354824</c:v>
                </c:pt>
                <c:pt idx="6872">
                  <c:v>18.959770956354824</c:v>
                </c:pt>
                <c:pt idx="6873">
                  <c:v>18.959770956354824</c:v>
                </c:pt>
                <c:pt idx="6874">
                  <c:v>19.959770956354824</c:v>
                </c:pt>
                <c:pt idx="6875">
                  <c:v>18.959770956354824</c:v>
                </c:pt>
                <c:pt idx="6876">
                  <c:v>18.959770956354824</c:v>
                </c:pt>
                <c:pt idx="6877">
                  <c:v>17.959770956354824</c:v>
                </c:pt>
                <c:pt idx="6878">
                  <c:v>17.959770956354824</c:v>
                </c:pt>
                <c:pt idx="6879">
                  <c:v>16.97603826069982</c:v>
                </c:pt>
                <c:pt idx="6880">
                  <c:v>16.97603826069982</c:v>
                </c:pt>
                <c:pt idx="6881">
                  <c:v>15.97603826069982</c:v>
                </c:pt>
                <c:pt idx="6882">
                  <c:v>15.97603826069982</c:v>
                </c:pt>
                <c:pt idx="6883">
                  <c:v>15.97603826069982</c:v>
                </c:pt>
                <c:pt idx="6884">
                  <c:v>15.97603826069982</c:v>
                </c:pt>
                <c:pt idx="6885">
                  <c:v>15.97603826069982</c:v>
                </c:pt>
                <c:pt idx="6886">
                  <c:v>15.97603826069982</c:v>
                </c:pt>
                <c:pt idx="6887">
                  <c:v>15.97603826069982</c:v>
                </c:pt>
                <c:pt idx="6888">
                  <c:v>15.97603826069982</c:v>
                </c:pt>
                <c:pt idx="6889">
                  <c:v>15.97603826069982</c:v>
                </c:pt>
                <c:pt idx="6890">
                  <c:v>15.97603826069982</c:v>
                </c:pt>
                <c:pt idx="6891">
                  <c:v>15.97603826069982</c:v>
                </c:pt>
                <c:pt idx="6892">
                  <c:v>15.97603826069982</c:v>
                </c:pt>
                <c:pt idx="6893">
                  <c:v>14.97603826069982</c:v>
                </c:pt>
                <c:pt idx="6894">
                  <c:v>14.97603826069982</c:v>
                </c:pt>
                <c:pt idx="6895">
                  <c:v>13.97603826069982</c:v>
                </c:pt>
                <c:pt idx="6896">
                  <c:v>13.97603826069982</c:v>
                </c:pt>
                <c:pt idx="6897">
                  <c:v>13.97603826069982</c:v>
                </c:pt>
                <c:pt idx="6898">
                  <c:v>12.97603826069982</c:v>
                </c:pt>
                <c:pt idx="6899">
                  <c:v>13.723958603528153</c:v>
                </c:pt>
                <c:pt idx="6900">
                  <c:v>13.471878946356487</c:v>
                </c:pt>
                <c:pt idx="6901">
                  <c:v>13.270215220619109</c:v>
                </c:pt>
                <c:pt idx="6902">
                  <c:v>13.219799289184822</c:v>
                </c:pt>
                <c:pt idx="6903">
                  <c:v>12.463560317669822</c:v>
                </c:pt>
                <c:pt idx="6904">
                  <c:v>11.505657620417558</c:v>
                </c:pt>
                <c:pt idx="6905">
                  <c:v>11.959401003326491</c:v>
                </c:pt>
                <c:pt idx="6906">
                  <c:v>12.463560317669822</c:v>
                </c:pt>
                <c:pt idx="6907">
                  <c:v>13.522294877790776</c:v>
                </c:pt>
                <c:pt idx="6908">
                  <c:v>13.471878946356487</c:v>
                </c:pt>
                <c:pt idx="6909">
                  <c:v>13.723958603528153</c:v>
                </c:pt>
                <c:pt idx="6910">
                  <c:v>12.983194689521889</c:v>
                </c:pt>
                <c:pt idx="6911">
                  <c:v>11.773212335097959</c:v>
                </c:pt>
                <c:pt idx="6912">
                  <c:v>11.974876060835223</c:v>
                </c:pt>
                <c:pt idx="6913">
                  <c:v>11.269053020754512</c:v>
                </c:pt>
                <c:pt idx="6914">
                  <c:v>10.563229980673915</c:v>
                </c:pt>
                <c:pt idx="6915">
                  <c:v>10.512814049239514</c:v>
                </c:pt>
                <c:pt idx="6916">
                  <c:v>10.059070666330584</c:v>
                </c:pt>
                <c:pt idx="6917">
                  <c:v>11.269053020754512</c:v>
                </c:pt>
                <c:pt idx="6918">
                  <c:v>12.781530963784624</c:v>
                </c:pt>
                <c:pt idx="6919">
                  <c:v>12.731115032350223</c:v>
                </c:pt>
                <c:pt idx="6920">
                  <c:v>12.277371649441177</c:v>
                </c:pt>
                <c:pt idx="6921">
                  <c:v>11.067389295017248</c:v>
                </c:pt>
                <c:pt idx="6922">
                  <c:v>11.269053020754512</c:v>
                </c:pt>
                <c:pt idx="6923">
                  <c:v>11.067389295017248</c:v>
                </c:pt>
                <c:pt idx="6924">
                  <c:v>10.815309637845582</c:v>
                </c:pt>
                <c:pt idx="6925">
                  <c:v>10.815309637845582</c:v>
                </c:pt>
                <c:pt idx="6926">
                  <c:v>11.57154860936058</c:v>
                </c:pt>
                <c:pt idx="6927">
                  <c:v>10.563229980673801</c:v>
                </c:pt>
                <c:pt idx="6928">
                  <c:v>11.823628266532246</c:v>
                </c:pt>
                <c:pt idx="6929">
                  <c:v>11.521132677926293</c:v>
                </c:pt>
                <c:pt idx="6930">
                  <c:v>10.865725569279869</c:v>
                </c:pt>
                <c:pt idx="6931">
                  <c:v>12.025291992269512</c:v>
                </c:pt>
                <c:pt idx="6932">
                  <c:v>11.823628266532246</c:v>
                </c:pt>
                <c:pt idx="6933">
                  <c:v>8.9416015460885632</c:v>
                </c:pt>
                <c:pt idx="6934">
                  <c:v>11.99201747752285</c:v>
                </c:pt>
                <c:pt idx="6935">
                  <c:v>11.992017477522966</c:v>
                </c:pt>
                <c:pt idx="6936">
                  <c:v>11.941601546088563</c:v>
                </c:pt>
                <c:pt idx="6937">
                  <c:v>8.9166456600285695</c:v>
                </c:pt>
                <c:pt idx="6938">
                  <c:v>10.832451054533209</c:v>
                </c:pt>
                <c:pt idx="6939">
                  <c:v>7.0512561969582155</c:v>
                </c:pt>
                <c:pt idx="6940">
                  <c:v>8.9482748806687908</c:v>
                </c:pt>
                <c:pt idx="6941">
                  <c:v>7.9903721834164108</c:v>
                </c:pt>
                <c:pt idx="6942">
                  <c:v>7.9903721834164108</c:v>
                </c:pt>
                <c:pt idx="6943">
                  <c:v>8.0407881148506988</c:v>
                </c:pt>
                <c:pt idx="6944">
                  <c:v>9.553266057880812</c:v>
                </c:pt>
                <c:pt idx="6945">
                  <c:v>10.074062629597361</c:v>
                </c:pt>
                <c:pt idx="6946">
                  <c:v>10.376558218203428</c:v>
                </c:pt>
                <c:pt idx="6947">
                  <c:v>11.989868024101998</c:v>
                </c:pt>
                <c:pt idx="6948">
                  <c:v>11.737788366930449</c:v>
                </c:pt>
                <c:pt idx="6949">
                  <c:v>8.7632484123047405</c:v>
                </c:pt>
                <c:pt idx="6950">
                  <c:v>8.7632484123047405</c:v>
                </c:pt>
                <c:pt idx="6951">
                  <c:v>9.2674077266480737</c:v>
                </c:pt>
                <c:pt idx="6952">
                  <c:v>9.4690714523854531</c:v>
                </c:pt>
                <c:pt idx="6953">
                  <c:v>5.3853810062043896</c:v>
                </c:pt>
                <c:pt idx="6954">
                  <c:v>8.8136643437390276</c:v>
                </c:pt>
                <c:pt idx="6955">
                  <c:v>9.5194873838197402</c:v>
                </c:pt>
                <c:pt idx="6956">
                  <c:v>7.9565935093554536</c:v>
                </c:pt>
                <c:pt idx="6957">
                  <c:v>7.956593509355339</c:v>
                </c:pt>
                <c:pt idx="6958">
                  <c:v>9.5699033152541411</c:v>
                </c:pt>
                <c:pt idx="6959">
                  <c:v>9.821982972425694</c:v>
                </c:pt>
                <c:pt idx="6960">
                  <c:v>8.4607528236987868</c:v>
                </c:pt>
                <c:pt idx="6961">
                  <c:v>10.074062629597361</c:v>
                </c:pt>
                <c:pt idx="6962">
                  <c:v>9.6203192466884282</c:v>
                </c:pt>
                <c:pt idx="6963">
                  <c:v>14.309000870081398</c:v>
                </c:pt>
                <c:pt idx="6964">
                  <c:v>14.309000870081398</c:v>
                </c:pt>
                <c:pt idx="6965">
                  <c:v>12.342779544142356</c:v>
                </c:pt>
                <c:pt idx="6966">
                  <c:v>11.838620229799137</c:v>
                </c:pt>
                <c:pt idx="6967">
                  <c:v>10.326142286769024</c:v>
                </c:pt>
                <c:pt idx="6968">
                  <c:v>10.074062629597474</c:v>
                </c:pt>
                <c:pt idx="6969">
                  <c:v>12.544443269879732</c:v>
                </c:pt>
                <c:pt idx="6970">
                  <c:v>11.435292778324378</c:v>
                </c:pt>
                <c:pt idx="6971">
                  <c:v>11.311150323502204</c:v>
                </c:pt>
                <c:pt idx="6972">
                  <c:v>11.10948659776494</c:v>
                </c:pt>
                <c:pt idx="6973">
                  <c:v>10.706159146290183</c:v>
                </c:pt>
                <c:pt idx="6974">
                  <c:v>8.7986723804722065</c:v>
                </c:pt>
                <c:pt idx="6975">
                  <c:v>11.311150323502204</c:v>
                </c:pt>
                <c:pt idx="6976">
                  <c:v>8.7399378203512548</c:v>
                </c:pt>
                <c:pt idx="6977">
                  <c:v>12.319468952188869</c:v>
                </c:pt>
                <c:pt idx="6978">
                  <c:v>12.369884883623271</c:v>
                </c:pt>
                <c:pt idx="6979">
                  <c:v>12.016973363582915</c:v>
                </c:pt>
                <c:pt idx="6980">
                  <c:v>12.874044197966489</c:v>
                </c:pt>
                <c:pt idx="6981">
                  <c:v>11.411982186370894</c:v>
                </c:pt>
                <c:pt idx="6982">
                  <c:v>11.159902529199227</c:v>
                </c:pt>
                <c:pt idx="6983">
                  <c:v>11.361566254936607</c:v>
                </c:pt>
                <c:pt idx="6984">
                  <c:v>11.613645912108273</c:v>
                </c:pt>
                <c:pt idx="6985">
                  <c:v>11.613645912108158</c:v>
                </c:pt>
                <c:pt idx="6986">
                  <c:v>11.411982186370894</c:v>
                </c:pt>
                <c:pt idx="6987">
                  <c:v>10.101167969078276</c:v>
                </c:pt>
                <c:pt idx="6988">
                  <c:v>9.899504243340898</c:v>
                </c:pt>
                <c:pt idx="6989">
                  <c:v>11.260734392067917</c:v>
                </c:pt>
                <c:pt idx="6990">
                  <c:v>25.730106713721465</c:v>
                </c:pt>
                <c:pt idx="6991">
                  <c:v>25.730106713721582</c:v>
                </c:pt>
                <c:pt idx="6992">
                  <c:v>25.679690782287178</c:v>
                </c:pt>
                <c:pt idx="6993">
                  <c:v>21.797664061843495</c:v>
                </c:pt>
                <c:pt idx="6994">
                  <c:v>27.998823628266578</c:v>
                </c:pt>
                <c:pt idx="6995">
                  <c:v>23.511805730610874</c:v>
                </c:pt>
                <c:pt idx="6996">
                  <c:v>17.823124107217904</c:v>
                </c:pt>
                <c:pt idx="6997">
                  <c:v>18.873540038652191</c:v>
                </c:pt>
                <c:pt idx="6998">
                  <c:v>21.898495924712186</c:v>
                </c:pt>
                <c:pt idx="6999">
                  <c:v>21.898495924712186</c:v>
                </c:pt>
                <c:pt idx="7000">
                  <c:v>19.125619695823971</c:v>
                </c:pt>
                <c:pt idx="7001">
                  <c:v>20.334517836668642</c:v>
                </c:pt>
                <c:pt idx="7002">
                  <c:v>16.738349447457583</c:v>
                </c:pt>
                <c:pt idx="7003">
                  <c:v>15.562145767094728</c:v>
                </c:pt>
                <c:pt idx="7004">
                  <c:v>15.057986452751281</c:v>
                </c:pt>
                <c:pt idx="7005">
                  <c:v>24.183270042365667</c:v>
                </c:pt>
                <c:pt idx="7006">
                  <c:v>24.132854110931266</c:v>
                </c:pt>
                <c:pt idx="7007">
                  <c:v>35.829350203696606</c:v>
                </c:pt>
                <c:pt idx="7008">
                  <c:v>19.645836213275675</c:v>
                </c:pt>
                <c:pt idx="7009">
                  <c:v>22.62037616790138</c:v>
                </c:pt>
                <c:pt idx="7010">
                  <c:v>21.460809744911625</c:v>
                </c:pt>
                <c:pt idx="7011">
                  <c:v>20.149995527619009</c:v>
                </c:pt>
                <c:pt idx="7012">
                  <c:v>19.192092830366629</c:v>
                </c:pt>
                <c:pt idx="7013">
                  <c:v>19.141676898932342</c:v>
                </c:pt>
                <c:pt idx="7014">
                  <c:v>17.830862681639609</c:v>
                </c:pt>
                <c:pt idx="7015">
                  <c:v>18.234190133114367</c:v>
                </c:pt>
                <c:pt idx="7016">
                  <c:v>17.125039641558899</c:v>
                </c:pt>
                <c:pt idx="7017">
                  <c:v>17.578783024468059</c:v>
                </c:pt>
                <c:pt idx="7018">
                  <c:v>78.32998040283951</c:v>
                </c:pt>
                <c:pt idx="7019">
                  <c:v>416.26822088683252</c:v>
                </c:pt>
                <c:pt idx="7020">
                  <c:v>324.03252640737696</c:v>
                </c:pt>
                <c:pt idx="7021">
                  <c:v>200.03252640737699</c:v>
                </c:pt>
                <c:pt idx="7022">
                  <c:v>245.03252640737699</c:v>
                </c:pt>
                <c:pt idx="7023">
                  <c:v>183.03252640737699</c:v>
                </c:pt>
                <c:pt idx="7024">
                  <c:v>137.03252640737699</c:v>
                </c:pt>
                <c:pt idx="7025">
                  <c:v>131.03252640737699</c:v>
                </c:pt>
                <c:pt idx="7026">
                  <c:v>152.03252640737699</c:v>
                </c:pt>
                <c:pt idx="7027">
                  <c:v>123.03252640737699</c:v>
                </c:pt>
                <c:pt idx="7028">
                  <c:v>108.03252640737699</c:v>
                </c:pt>
                <c:pt idx="7029">
                  <c:v>256.03252640737696</c:v>
                </c:pt>
                <c:pt idx="7030">
                  <c:v>206.03252640737699</c:v>
                </c:pt>
                <c:pt idx="7031">
                  <c:v>171.03252640737699</c:v>
                </c:pt>
                <c:pt idx="7032">
                  <c:v>189.21142164795043</c:v>
                </c:pt>
                <c:pt idx="7033">
                  <c:v>836.21142164795037</c:v>
                </c:pt>
                <c:pt idx="7034">
                  <c:v>568.21142164795037</c:v>
                </c:pt>
                <c:pt idx="7035">
                  <c:v>349.21142164795043</c:v>
                </c:pt>
                <c:pt idx="7036">
                  <c:v>261.21142164795043</c:v>
                </c:pt>
                <c:pt idx="7037">
                  <c:v>204.21142164795043</c:v>
                </c:pt>
                <c:pt idx="7038">
                  <c:v>171.21142164795043</c:v>
                </c:pt>
                <c:pt idx="7039">
                  <c:v>149.21142164795043</c:v>
                </c:pt>
                <c:pt idx="7040">
                  <c:v>132.21142164795043</c:v>
                </c:pt>
                <c:pt idx="7041">
                  <c:v>118.21142164795043</c:v>
                </c:pt>
                <c:pt idx="7042">
                  <c:v>107.21142164795043</c:v>
                </c:pt>
                <c:pt idx="7043">
                  <c:v>99.211421647950431</c:v>
                </c:pt>
                <c:pt idx="7044">
                  <c:v>92.211421647950431</c:v>
                </c:pt>
                <c:pt idx="7045">
                  <c:v>86.211421647950431</c:v>
                </c:pt>
                <c:pt idx="7046">
                  <c:v>79.211421647950431</c:v>
                </c:pt>
                <c:pt idx="7047">
                  <c:v>74.211421647950431</c:v>
                </c:pt>
                <c:pt idx="7048">
                  <c:v>70.211421647950431</c:v>
                </c:pt>
                <c:pt idx="7049">
                  <c:v>67.211421647950431</c:v>
                </c:pt>
                <c:pt idx="7050">
                  <c:v>64.211421647950431</c:v>
                </c:pt>
                <c:pt idx="7051">
                  <c:v>62.211421647950431</c:v>
                </c:pt>
                <c:pt idx="7052">
                  <c:v>59.211421647950431</c:v>
                </c:pt>
                <c:pt idx="7053">
                  <c:v>56.211421647950431</c:v>
                </c:pt>
                <c:pt idx="7054">
                  <c:v>54.211421647950431</c:v>
                </c:pt>
                <c:pt idx="7055">
                  <c:v>52.211421647950431</c:v>
                </c:pt>
                <c:pt idx="7056">
                  <c:v>50.211421647950431</c:v>
                </c:pt>
                <c:pt idx="7057">
                  <c:v>48.211421647950431</c:v>
                </c:pt>
                <c:pt idx="7058">
                  <c:v>47.211421647950431</c:v>
                </c:pt>
                <c:pt idx="7059">
                  <c:v>46.211421647950431</c:v>
                </c:pt>
                <c:pt idx="7060">
                  <c:v>44.211421647950431</c:v>
                </c:pt>
                <c:pt idx="7061">
                  <c:v>59.211421647950431</c:v>
                </c:pt>
                <c:pt idx="7062">
                  <c:v>55.211421647950431</c:v>
                </c:pt>
                <c:pt idx="7063">
                  <c:v>48.324102416363573</c:v>
                </c:pt>
                <c:pt idx="7064">
                  <c:v>46.324102416363573</c:v>
                </c:pt>
                <c:pt idx="7065">
                  <c:v>44.324102416363573</c:v>
                </c:pt>
                <c:pt idx="7066">
                  <c:v>43.324102416363573</c:v>
                </c:pt>
                <c:pt idx="7067">
                  <c:v>41.324102416363573</c:v>
                </c:pt>
                <c:pt idx="7068">
                  <c:v>40.324102416363573</c:v>
                </c:pt>
                <c:pt idx="7069">
                  <c:v>39.324102416363573</c:v>
                </c:pt>
                <c:pt idx="7070">
                  <c:v>38.324102416363573</c:v>
                </c:pt>
                <c:pt idx="7071">
                  <c:v>37.324102416363573</c:v>
                </c:pt>
                <c:pt idx="7072">
                  <c:v>37.324102416363573</c:v>
                </c:pt>
                <c:pt idx="7073">
                  <c:v>36.324102416363573</c:v>
                </c:pt>
                <c:pt idx="7074">
                  <c:v>35.324102416363573</c:v>
                </c:pt>
                <c:pt idx="7075">
                  <c:v>34.324102416363573</c:v>
                </c:pt>
                <c:pt idx="7076">
                  <c:v>37.324102416363573</c:v>
                </c:pt>
                <c:pt idx="7077">
                  <c:v>38.324102416363573</c:v>
                </c:pt>
                <c:pt idx="7078">
                  <c:v>172.32410241636356</c:v>
                </c:pt>
                <c:pt idx="7079">
                  <c:v>300.32410241636359</c:v>
                </c:pt>
                <c:pt idx="7080">
                  <c:v>507.32410241636359</c:v>
                </c:pt>
                <c:pt idx="7081">
                  <c:v>573.32410241636353</c:v>
                </c:pt>
                <c:pt idx="7082">
                  <c:v>379.32410241636359</c:v>
                </c:pt>
                <c:pt idx="7083">
                  <c:v>293.32410241636359</c:v>
                </c:pt>
                <c:pt idx="7084">
                  <c:v>248.32410241636356</c:v>
                </c:pt>
                <c:pt idx="7085">
                  <c:v>212.32410241636356</c:v>
                </c:pt>
                <c:pt idx="7086">
                  <c:v>188.32410241636356</c:v>
                </c:pt>
                <c:pt idx="7087">
                  <c:v>568.32410241636353</c:v>
                </c:pt>
                <c:pt idx="7088">
                  <c:v>548.32410241636353</c:v>
                </c:pt>
                <c:pt idx="7089">
                  <c:v>387.32410241636359</c:v>
                </c:pt>
                <c:pt idx="7090">
                  <c:v>310.32410241636359</c:v>
                </c:pt>
                <c:pt idx="7091">
                  <c:v>270.55294892540883</c:v>
                </c:pt>
                <c:pt idx="7092">
                  <c:v>277.55294892540883</c:v>
                </c:pt>
                <c:pt idx="7093">
                  <c:v>270.55294892540883</c:v>
                </c:pt>
                <c:pt idx="7094">
                  <c:v>246.55294892540883</c:v>
                </c:pt>
                <c:pt idx="7095">
                  <c:v>223.55294892540883</c:v>
                </c:pt>
                <c:pt idx="7096">
                  <c:v>210.55294892540883</c:v>
                </c:pt>
                <c:pt idx="7097">
                  <c:v>207.55294892540883</c:v>
                </c:pt>
                <c:pt idx="7098">
                  <c:v>192.55294892540883</c:v>
                </c:pt>
                <c:pt idx="7099">
                  <c:v>179.55294892540883</c:v>
                </c:pt>
                <c:pt idx="7100">
                  <c:v>169.55294892540883</c:v>
                </c:pt>
                <c:pt idx="7101">
                  <c:v>159.55294892540883</c:v>
                </c:pt>
                <c:pt idx="7102">
                  <c:v>150.55294892540883</c:v>
                </c:pt>
                <c:pt idx="7103">
                  <c:v>143.55294892540883</c:v>
                </c:pt>
                <c:pt idx="7104">
                  <c:v>137.55294892540883</c:v>
                </c:pt>
                <c:pt idx="7105">
                  <c:v>130.55294892540883</c:v>
                </c:pt>
                <c:pt idx="7106">
                  <c:v>127.55294892540881</c:v>
                </c:pt>
                <c:pt idx="7107">
                  <c:v>120.55294892540881</c:v>
                </c:pt>
                <c:pt idx="7108">
                  <c:v>125.55294892540881</c:v>
                </c:pt>
                <c:pt idx="7109">
                  <c:v>168.55294892540883</c:v>
                </c:pt>
                <c:pt idx="7110">
                  <c:v>1010.5529489254088</c:v>
                </c:pt>
                <c:pt idx="7111">
                  <c:v>660.55294892540883</c:v>
                </c:pt>
                <c:pt idx="7112">
                  <c:v>499.55294892540883</c:v>
                </c:pt>
                <c:pt idx="7113">
                  <c:v>678.55294892540883</c:v>
                </c:pt>
                <c:pt idx="7114">
                  <c:v>1220.5529489254088</c:v>
                </c:pt>
                <c:pt idx="7115">
                  <c:v>1360.5529489254088</c:v>
                </c:pt>
                <c:pt idx="7116">
                  <c:v>1010.5529489254088</c:v>
                </c:pt>
                <c:pt idx="7117">
                  <c:v>873.55294892540883</c:v>
                </c:pt>
                <c:pt idx="7118">
                  <c:v>744.55294892540883</c:v>
                </c:pt>
                <c:pt idx="7119">
                  <c:v>635.55294892540883</c:v>
                </c:pt>
                <c:pt idx="7120">
                  <c:v>530.55294892540883</c:v>
                </c:pt>
                <c:pt idx="7121">
                  <c:v>446.55294892540883</c:v>
                </c:pt>
                <c:pt idx="7122">
                  <c:v>388.35291152004032</c:v>
                </c:pt>
                <c:pt idx="7123">
                  <c:v>344.35291152004032</c:v>
                </c:pt>
                <c:pt idx="7124">
                  <c:v>308.35291152004032</c:v>
                </c:pt>
                <c:pt idx="7125">
                  <c:v>277.35291152004032</c:v>
                </c:pt>
                <c:pt idx="7126">
                  <c:v>251.35291152004032</c:v>
                </c:pt>
                <c:pt idx="7127">
                  <c:v>230.35291152004032</c:v>
                </c:pt>
                <c:pt idx="7128">
                  <c:v>216.35291152004032</c:v>
                </c:pt>
                <c:pt idx="7129">
                  <c:v>202.35291152004032</c:v>
                </c:pt>
                <c:pt idx="7130">
                  <c:v>186.35291152004032</c:v>
                </c:pt>
                <c:pt idx="7131">
                  <c:v>174.35291152004032</c:v>
                </c:pt>
                <c:pt idx="7132">
                  <c:v>163.35291152004032</c:v>
                </c:pt>
                <c:pt idx="7133">
                  <c:v>155.35291152004032</c:v>
                </c:pt>
                <c:pt idx="7134">
                  <c:v>147.35291152004032</c:v>
                </c:pt>
                <c:pt idx="7135">
                  <c:v>138.35291152004032</c:v>
                </c:pt>
                <c:pt idx="7136">
                  <c:v>131.35291152004032</c:v>
                </c:pt>
                <c:pt idx="7137">
                  <c:v>126.35291152004034</c:v>
                </c:pt>
                <c:pt idx="7138">
                  <c:v>121.35291152004034</c:v>
                </c:pt>
                <c:pt idx="7139">
                  <c:v>116.35291152004034</c:v>
                </c:pt>
                <c:pt idx="7140">
                  <c:v>111.35291152004034</c:v>
                </c:pt>
                <c:pt idx="7141">
                  <c:v>107.35291152004034</c:v>
                </c:pt>
                <c:pt idx="7142">
                  <c:v>105.35291152004034</c:v>
                </c:pt>
                <c:pt idx="7143">
                  <c:v>100.35291152004034</c:v>
                </c:pt>
                <c:pt idx="7144">
                  <c:v>97.352911520040337</c:v>
                </c:pt>
                <c:pt idx="7145">
                  <c:v>95.352911520040337</c:v>
                </c:pt>
                <c:pt idx="7146">
                  <c:v>94.352911520040337</c:v>
                </c:pt>
                <c:pt idx="7147">
                  <c:v>91.352911520040337</c:v>
                </c:pt>
                <c:pt idx="7148">
                  <c:v>89.352911520040337</c:v>
                </c:pt>
                <c:pt idx="7149">
                  <c:v>87.352911520040337</c:v>
                </c:pt>
                <c:pt idx="7150">
                  <c:v>84.352911520040337</c:v>
                </c:pt>
                <c:pt idx="7151">
                  <c:v>82.352911520040337</c:v>
                </c:pt>
                <c:pt idx="7152">
                  <c:v>81.585622956419897</c:v>
                </c:pt>
                <c:pt idx="7153">
                  <c:v>79.585622956419897</c:v>
                </c:pt>
                <c:pt idx="7154">
                  <c:v>77.585622956419897</c:v>
                </c:pt>
                <c:pt idx="7155">
                  <c:v>76.585622956419897</c:v>
                </c:pt>
                <c:pt idx="7156">
                  <c:v>73.585622956419897</c:v>
                </c:pt>
                <c:pt idx="7157">
                  <c:v>71.585622956419897</c:v>
                </c:pt>
                <c:pt idx="7158">
                  <c:v>70.585622956419897</c:v>
                </c:pt>
                <c:pt idx="7159">
                  <c:v>70.585622956419897</c:v>
                </c:pt>
                <c:pt idx="7160">
                  <c:v>69.585622956419897</c:v>
                </c:pt>
                <c:pt idx="7161">
                  <c:v>66.585622956419897</c:v>
                </c:pt>
                <c:pt idx="7162">
                  <c:v>64.585622956419897</c:v>
                </c:pt>
                <c:pt idx="7163">
                  <c:v>62.58562295641989</c:v>
                </c:pt>
                <c:pt idx="7164">
                  <c:v>60.58562295641989</c:v>
                </c:pt>
                <c:pt idx="7165">
                  <c:v>60.58562295641989</c:v>
                </c:pt>
                <c:pt idx="7166">
                  <c:v>70.585622956419897</c:v>
                </c:pt>
                <c:pt idx="7167">
                  <c:v>62.58562295641989</c:v>
                </c:pt>
                <c:pt idx="7168">
                  <c:v>72.585622956419897</c:v>
                </c:pt>
                <c:pt idx="7169">
                  <c:v>83.585622956419897</c:v>
                </c:pt>
                <c:pt idx="7170">
                  <c:v>71.585622956419897</c:v>
                </c:pt>
                <c:pt idx="7171">
                  <c:v>63.58562295641989</c:v>
                </c:pt>
                <c:pt idx="7172">
                  <c:v>59.58562295641989</c:v>
                </c:pt>
                <c:pt idx="7173">
                  <c:v>57.58562295641989</c:v>
                </c:pt>
                <c:pt idx="7174">
                  <c:v>56.58562295641989</c:v>
                </c:pt>
                <c:pt idx="7175">
                  <c:v>54.58562295641989</c:v>
                </c:pt>
                <c:pt idx="7176">
                  <c:v>52.58562295641989</c:v>
                </c:pt>
                <c:pt idx="7177">
                  <c:v>52.58562295641989</c:v>
                </c:pt>
                <c:pt idx="7178">
                  <c:v>50.58562295641989</c:v>
                </c:pt>
                <c:pt idx="7179">
                  <c:v>49.58562295641989</c:v>
                </c:pt>
                <c:pt idx="7180">
                  <c:v>50.58562295641989</c:v>
                </c:pt>
                <c:pt idx="7181">
                  <c:v>47.58562295641989</c:v>
                </c:pt>
                <c:pt idx="7182">
                  <c:v>46.58562295641989</c:v>
                </c:pt>
                <c:pt idx="7183">
                  <c:v>46.840265523905558</c:v>
                </c:pt>
                <c:pt idx="7184">
                  <c:v>44.840265523905558</c:v>
                </c:pt>
                <c:pt idx="7185">
                  <c:v>43.840265523905558</c:v>
                </c:pt>
                <c:pt idx="7186">
                  <c:v>174.84026552390554</c:v>
                </c:pt>
                <c:pt idx="7187">
                  <c:v>180.84026552390554</c:v>
                </c:pt>
                <c:pt idx="7188">
                  <c:v>127.84026552390556</c:v>
                </c:pt>
                <c:pt idx="7189">
                  <c:v>103.84026552390556</c:v>
                </c:pt>
                <c:pt idx="7190">
                  <c:v>88.840265523905558</c:v>
                </c:pt>
                <c:pt idx="7191">
                  <c:v>80.840265523905558</c:v>
                </c:pt>
                <c:pt idx="7192">
                  <c:v>72.840265523905558</c:v>
                </c:pt>
                <c:pt idx="7193">
                  <c:v>68.840265523905558</c:v>
                </c:pt>
                <c:pt idx="7194">
                  <c:v>64.840265523905558</c:v>
                </c:pt>
                <c:pt idx="7195">
                  <c:v>60.840265523905558</c:v>
                </c:pt>
                <c:pt idx="7196">
                  <c:v>57.840265523905558</c:v>
                </c:pt>
                <c:pt idx="7197">
                  <c:v>54.840265523905558</c:v>
                </c:pt>
                <c:pt idx="7198">
                  <c:v>52.840265523905558</c:v>
                </c:pt>
                <c:pt idx="7199">
                  <c:v>50.840265523905558</c:v>
                </c:pt>
                <c:pt idx="7200">
                  <c:v>48.840265523905558</c:v>
                </c:pt>
                <c:pt idx="7201">
                  <c:v>46.840265523905558</c:v>
                </c:pt>
                <c:pt idx="7202">
                  <c:v>45.840265523905558</c:v>
                </c:pt>
                <c:pt idx="7203">
                  <c:v>43.840265523905558</c:v>
                </c:pt>
                <c:pt idx="7204">
                  <c:v>41.840265523905558</c:v>
                </c:pt>
                <c:pt idx="7205">
                  <c:v>39.840265523905558</c:v>
                </c:pt>
                <c:pt idx="7206">
                  <c:v>39.840265523905558</c:v>
                </c:pt>
                <c:pt idx="7207">
                  <c:v>38.840265523905558</c:v>
                </c:pt>
                <c:pt idx="7208">
                  <c:v>37.840265523905558</c:v>
                </c:pt>
                <c:pt idx="7209">
                  <c:v>36.840265523905558</c:v>
                </c:pt>
                <c:pt idx="7210">
                  <c:v>36.840265523905558</c:v>
                </c:pt>
                <c:pt idx="7211">
                  <c:v>38.840265523905558</c:v>
                </c:pt>
                <c:pt idx="7212">
                  <c:v>36.840265523905558</c:v>
                </c:pt>
                <c:pt idx="7213">
                  <c:v>34.927236347664831</c:v>
                </c:pt>
                <c:pt idx="7214">
                  <c:v>34.927236347664831</c:v>
                </c:pt>
                <c:pt idx="7215">
                  <c:v>31.927236347664827</c:v>
                </c:pt>
                <c:pt idx="7216">
                  <c:v>32.927236347664831</c:v>
                </c:pt>
                <c:pt idx="7217">
                  <c:v>30.927236347664827</c:v>
                </c:pt>
                <c:pt idx="7218">
                  <c:v>29.927236347664827</c:v>
                </c:pt>
                <c:pt idx="7219">
                  <c:v>29.927236347664827</c:v>
                </c:pt>
                <c:pt idx="7220">
                  <c:v>26.927236347664827</c:v>
                </c:pt>
                <c:pt idx="7221">
                  <c:v>24.927236347664827</c:v>
                </c:pt>
                <c:pt idx="7222">
                  <c:v>24.927236347664827</c:v>
                </c:pt>
                <c:pt idx="7223">
                  <c:v>25.927236347664827</c:v>
                </c:pt>
                <c:pt idx="7224">
                  <c:v>25.927236347664827</c:v>
                </c:pt>
                <c:pt idx="7225">
                  <c:v>26.927236347664827</c:v>
                </c:pt>
                <c:pt idx="7226">
                  <c:v>26.927236347664827</c:v>
                </c:pt>
                <c:pt idx="7227">
                  <c:v>26.927236347664827</c:v>
                </c:pt>
                <c:pt idx="7228">
                  <c:v>25.927236347664827</c:v>
                </c:pt>
                <c:pt idx="7229">
                  <c:v>25.927236347664827</c:v>
                </c:pt>
                <c:pt idx="7230">
                  <c:v>24.927236347664827</c:v>
                </c:pt>
                <c:pt idx="7231">
                  <c:v>24.927236347664827</c:v>
                </c:pt>
                <c:pt idx="7232">
                  <c:v>23.927236347664827</c:v>
                </c:pt>
                <c:pt idx="7233">
                  <c:v>22.927236347664827</c:v>
                </c:pt>
                <c:pt idx="7234">
                  <c:v>22.927236347664827</c:v>
                </c:pt>
                <c:pt idx="7235">
                  <c:v>22.927236347664827</c:v>
                </c:pt>
                <c:pt idx="7236">
                  <c:v>21.927236347664827</c:v>
                </c:pt>
                <c:pt idx="7237">
                  <c:v>21.927236347664827</c:v>
                </c:pt>
                <c:pt idx="7238">
                  <c:v>20.927236347664827</c:v>
                </c:pt>
                <c:pt idx="7239">
                  <c:v>20.927236347664827</c:v>
                </c:pt>
                <c:pt idx="7240">
                  <c:v>19.927236347664827</c:v>
                </c:pt>
                <c:pt idx="7241">
                  <c:v>19.927236347664827</c:v>
                </c:pt>
                <c:pt idx="7242">
                  <c:v>19.927236347664827</c:v>
                </c:pt>
                <c:pt idx="7243">
                  <c:v>19.927236347664827</c:v>
                </c:pt>
                <c:pt idx="7244">
                  <c:v>19.211608674792849</c:v>
                </c:pt>
                <c:pt idx="7245">
                  <c:v>18.959529017621183</c:v>
                </c:pt>
                <c:pt idx="7246">
                  <c:v>17.959529017621183</c:v>
                </c:pt>
                <c:pt idx="7247">
                  <c:v>16.959529017621183</c:v>
                </c:pt>
                <c:pt idx="7248">
                  <c:v>17.959529017621183</c:v>
                </c:pt>
                <c:pt idx="7249">
                  <c:v>17.959529017621183</c:v>
                </c:pt>
                <c:pt idx="7250">
                  <c:v>17.959529017621183</c:v>
                </c:pt>
                <c:pt idx="7251">
                  <c:v>16.959529017621183</c:v>
                </c:pt>
                <c:pt idx="7252">
                  <c:v>15.959529017621181</c:v>
                </c:pt>
                <c:pt idx="7253">
                  <c:v>15.959529017621181</c:v>
                </c:pt>
                <c:pt idx="7254">
                  <c:v>15.959529017621181</c:v>
                </c:pt>
                <c:pt idx="7255">
                  <c:v>15.959529017621181</c:v>
                </c:pt>
                <c:pt idx="7256">
                  <c:v>14.959529017621181</c:v>
                </c:pt>
                <c:pt idx="7257">
                  <c:v>14.959529017621181</c:v>
                </c:pt>
                <c:pt idx="7258">
                  <c:v>14.959529017621181</c:v>
                </c:pt>
                <c:pt idx="7259">
                  <c:v>13.959529017621181</c:v>
                </c:pt>
                <c:pt idx="7260">
                  <c:v>13.959529017621181</c:v>
                </c:pt>
                <c:pt idx="7261">
                  <c:v>14.959529017621181</c:v>
                </c:pt>
                <c:pt idx="7262">
                  <c:v>15.959529017621181</c:v>
                </c:pt>
                <c:pt idx="7263">
                  <c:v>16.959529017621183</c:v>
                </c:pt>
                <c:pt idx="7264">
                  <c:v>14.49746700602547</c:v>
                </c:pt>
                <c:pt idx="7265">
                  <c:v>14.69913073176285</c:v>
                </c:pt>
                <c:pt idx="7266">
                  <c:v>13.690812103076185</c:v>
                </c:pt>
                <c:pt idx="7267">
                  <c:v>13.993307691682253</c:v>
                </c:pt>
                <c:pt idx="7268">
                  <c:v>10.472511119965477</c:v>
                </c:pt>
                <c:pt idx="7269">
                  <c:v>13.959529017621181</c:v>
                </c:pt>
                <c:pt idx="7270">
                  <c:v>13.497467006025586</c:v>
                </c:pt>
                <c:pt idx="7271">
                  <c:v>12.690812103076185</c:v>
                </c:pt>
                <c:pt idx="7272">
                  <c:v>12.237068720167139</c:v>
                </c:pt>
                <c:pt idx="7273">
                  <c:v>12.035404994429875</c:v>
                </c:pt>
                <c:pt idx="7274">
                  <c:v>12.741228034510472</c:v>
                </c:pt>
                <c:pt idx="7275">
                  <c:v>13.176539786572556</c:v>
                </c:pt>
                <c:pt idx="7276">
                  <c:v>11.764893706411248</c:v>
                </c:pt>
                <c:pt idx="7277">
                  <c:v>12.470716746491846</c:v>
                </c:pt>
                <c:pt idx="7278">
                  <c:v>11.260734392067917</c:v>
                </c:pt>
                <c:pt idx="7279">
                  <c:v>11.260734392067917</c:v>
                </c:pt>
                <c:pt idx="7280">
                  <c:v>11.764893706411248</c:v>
                </c:pt>
                <c:pt idx="7281">
                  <c:v>9.3366103688764959</c:v>
                </c:pt>
                <c:pt idx="7282">
                  <c:v>11.302831694815653</c:v>
                </c:pt>
                <c:pt idx="7283">
                  <c:v>12.554911351987204</c:v>
                </c:pt>
                <c:pt idx="7284">
                  <c:v>8.017477522897213</c:v>
                </c:pt>
                <c:pt idx="7285">
                  <c:v>11.294513066128873</c:v>
                </c:pt>
                <c:pt idx="7286">
                  <c:v>11.244097134694586</c:v>
                </c:pt>
                <c:pt idx="7287">
                  <c:v>11.849088311906609</c:v>
                </c:pt>
                <c:pt idx="7288">
                  <c:v>10.235778506007808</c:v>
                </c:pt>
                <c:pt idx="7289">
                  <c:v>10.731619191664588</c:v>
                </c:pt>
                <c:pt idx="7290">
                  <c:v>11.193681203260299</c:v>
                </c:pt>
                <c:pt idx="7291">
                  <c:v>9.8324510545331627</c:v>
                </c:pt>
                <c:pt idx="7292">
                  <c:v>10.244097134694586</c:v>
                </c:pt>
                <c:pt idx="7293">
                  <c:v>11.193681203260184</c:v>
                </c:pt>
                <c:pt idx="7294">
                  <c:v>11.042433408957322</c:v>
                </c:pt>
                <c:pt idx="7295">
                  <c:v>9.1266280144525673</c:v>
                </c:pt>
                <c:pt idx="7296">
                  <c:v>9.6307873287959005</c:v>
                </c:pt>
                <c:pt idx="7297">
                  <c:v>9.1770439458868545</c:v>
                </c:pt>
                <c:pt idx="7298">
                  <c:v>7.362070414250903</c:v>
                </c:pt>
                <c:pt idx="7299">
                  <c:v>10.286194437442209</c:v>
                </c:pt>
                <c:pt idx="7300">
                  <c:v>10.286194437442209</c:v>
                </c:pt>
                <c:pt idx="7301">
                  <c:v>10.89118561465423</c:v>
                </c:pt>
                <c:pt idx="7302">
                  <c:v>8.6224687001092342</c:v>
                </c:pt>
                <c:pt idx="7303">
                  <c:v>9.5803713973616116</c:v>
                </c:pt>
                <c:pt idx="7304">
                  <c:v>9.7820351230988756</c:v>
                </c:pt>
                <c:pt idx="7305">
                  <c:v>11.209047220211955</c:v>
                </c:pt>
                <c:pt idx="7306">
                  <c:v>8.0328435398488693</c:v>
                </c:pt>
                <c:pt idx="7307">
                  <c:v>8.9824276084145822</c:v>
                </c:pt>
                <c:pt idx="7308">
                  <c:v>13.099896728656601</c:v>
                </c:pt>
                <c:pt idx="7309">
                  <c:v>25.048472478593602</c:v>
                </c:pt>
                <c:pt idx="7310">
                  <c:v>21.922684729664805</c:v>
                </c:pt>
                <c:pt idx="7311">
                  <c:v>21.015197963846944</c:v>
                </c:pt>
                <c:pt idx="7312">
                  <c:v>18.443985460695878</c:v>
                </c:pt>
                <c:pt idx="7313">
                  <c:v>18.494401392130282</c:v>
                </c:pt>
                <c:pt idx="7314">
                  <c:v>18.443985460695878</c:v>
                </c:pt>
                <c:pt idx="7315">
                  <c:v>25.804711450108602</c:v>
                </c:pt>
                <c:pt idx="7316">
                  <c:v>15.318197711767194</c:v>
                </c:pt>
                <c:pt idx="7317">
                  <c:v>16.679427860494215</c:v>
                </c:pt>
                <c:pt idx="7318">
                  <c:v>10.579100156939939</c:v>
                </c:pt>
                <c:pt idx="7319">
                  <c:v>9.6716133911219622</c:v>
                </c:pt>
                <c:pt idx="7320">
                  <c:v>12.452808248696842</c:v>
                </c:pt>
                <c:pt idx="7321">
                  <c:v>12.452808248696957</c:v>
                </c:pt>
                <c:pt idx="7322">
                  <c:v>12.604056042999932</c:v>
                </c:pt>
                <c:pt idx="7323">
                  <c:v>7.6632947624351839</c:v>
                </c:pt>
                <c:pt idx="7324">
                  <c:v>13.511542808817909</c:v>
                </c:pt>
                <c:pt idx="7325">
                  <c:v>7.8732771168592279</c:v>
                </c:pt>
                <c:pt idx="7326">
                  <c:v>11.654471974434335</c:v>
                </c:pt>
                <c:pt idx="7327">
                  <c:v>11.65447197443422</c:v>
                </c:pt>
                <c:pt idx="7328">
                  <c:v>11.452808248696842</c:v>
                </c:pt>
                <c:pt idx="7329">
                  <c:v>-7.9069094220870575</c:v>
                </c:pt>
                <c:pt idx="7330">
                  <c:v>20.174764386836586</c:v>
                </c:pt>
                <c:pt idx="7331">
                  <c:v>23.703879587239914</c:v>
                </c:pt>
                <c:pt idx="7332">
                  <c:v>-0.39493563837135748</c:v>
                </c:pt>
                <c:pt idx="7333">
                  <c:v>14.578595997625527</c:v>
                </c:pt>
                <c:pt idx="7334">
                  <c:v>-0.59659936410873693</c:v>
                </c:pt>
                <c:pt idx="7335">
                  <c:v>-0.54618343267444625</c:v>
                </c:pt>
                <c:pt idx="7336">
                  <c:v>10.252583816486055</c:v>
                </c:pt>
                <c:pt idx="7337">
                  <c:v>10.101336022182965</c:v>
                </c:pt>
                <c:pt idx="7338">
                  <c:v>10.706327199395101</c:v>
                </c:pt>
                <c:pt idx="7339">
                  <c:v>11.361734308041296</c:v>
                </c:pt>
                <c:pt idx="7340">
                  <c:v>11.16007058230403</c:v>
                </c:pt>
                <c:pt idx="7341">
                  <c:v>15.798336274262599</c:v>
                </c:pt>
                <c:pt idx="7342">
                  <c:v>15.798336274262713</c:v>
                </c:pt>
                <c:pt idx="7343">
                  <c:v>13.227123771111648</c:v>
                </c:pt>
                <c:pt idx="7344">
                  <c:v>11.622132593899741</c:v>
                </c:pt>
                <c:pt idx="7345">
                  <c:v>11.075875976808671</c:v>
                </c:pt>
                <c:pt idx="7346">
                  <c:v>12.428787496848912</c:v>
                </c:pt>
                <c:pt idx="7347">
                  <c:v>20.654902949331991</c:v>
                </c:pt>
                <c:pt idx="7348">
                  <c:v>14.705823040080688</c:v>
                </c:pt>
                <c:pt idx="7349">
                  <c:v>14.705823040080688</c:v>
                </c:pt>
                <c:pt idx="7350">
                  <c:v>13.899168137131287</c:v>
                </c:pt>
                <c:pt idx="7351">
                  <c:v>13.29417695991938</c:v>
                </c:pt>
                <c:pt idx="7352">
                  <c:v>13.243761028484979</c:v>
                </c:pt>
                <c:pt idx="7353">
                  <c:v>13.092513234182002</c:v>
                </c:pt>
                <c:pt idx="7354">
                  <c:v>22.116964960927699</c:v>
                </c:pt>
                <c:pt idx="7355">
                  <c:v>22.116964960927582</c:v>
                </c:pt>
                <c:pt idx="7356">
                  <c:v>21.116964960927699</c:v>
                </c:pt>
                <c:pt idx="7357">
                  <c:v>21.016133098059008</c:v>
                </c:pt>
                <c:pt idx="7358">
                  <c:v>17.285354171918303</c:v>
                </c:pt>
                <c:pt idx="7359">
                  <c:v>16.882026720443662</c:v>
                </c:pt>
                <c:pt idx="7360">
                  <c:v>16.882026720443662</c:v>
                </c:pt>
                <c:pt idx="7361">
                  <c:v>16.680362994706282</c:v>
                </c:pt>
                <c:pt idx="7362">
                  <c:v>14.814973531636042</c:v>
                </c:pt>
                <c:pt idx="7363">
                  <c:v>14.814973531636042</c:v>
                </c:pt>
                <c:pt idx="7364">
                  <c:v>13.907486765817954</c:v>
                </c:pt>
                <c:pt idx="7365">
                  <c:v>13.554575245777711</c:v>
                </c:pt>
                <c:pt idx="7366">
                  <c:v>13.03252640737699</c:v>
                </c:pt>
                <c:pt idx="7367">
                  <c:v>12.175455572993302</c:v>
                </c:pt>
                <c:pt idx="7368">
                  <c:v>13.629198955902346</c:v>
                </c:pt>
                <c:pt idx="7369">
                  <c:v>12.520048464346992</c:v>
                </c:pt>
                <c:pt idx="7370">
                  <c:v>12.570464395781279</c:v>
                </c:pt>
                <c:pt idx="7371">
                  <c:v>12.772128121518659</c:v>
                </c:pt>
                <c:pt idx="7372">
                  <c:v>12.520048464346992</c:v>
                </c:pt>
                <c:pt idx="7373">
                  <c:v>12.772128121518659</c:v>
                </c:pt>
                <c:pt idx="7374">
                  <c:v>12.772128121518659</c:v>
                </c:pt>
                <c:pt idx="7375">
                  <c:v>12.116721012872349</c:v>
                </c:pt>
                <c:pt idx="7376">
                  <c:v>12.923375915821635</c:v>
                </c:pt>
                <c:pt idx="7377">
                  <c:v>12.872959984387348</c:v>
                </c:pt>
                <c:pt idx="7378">
                  <c:v>12.772128121518659</c:v>
                </c:pt>
                <c:pt idx="7379">
                  <c:v>13.37711929873068</c:v>
                </c:pt>
                <c:pt idx="7380">
                  <c:v>12.973791847255923</c:v>
                </c:pt>
                <c:pt idx="7381">
                  <c:v>13.024207778690325</c:v>
                </c:pt>
                <c:pt idx="7382">
                  <c:v>11.116721012872349</c:v>
                </c:pt>
                <c:pt idx="7383">
                  <c:v>12.024207778690325</c:v>
                </c:pt>
                <c:pt idx="7384">
                  <c:v>12.973791847256038</c:v>
                </c:pt>
                <c:pt idx="7385">
                  <c:v>12.368800670043901</c:v>
                </c:pt>
                <c:pt idx="7386">
                  <c:v>11.167136944306751</c:v>
                </c:pt>
                <c:pt idx="7387">
                  <c:v>11.973791847255923</c:v>
                </c:pt>
                <c:pt idx="7388">
                  <c:v>11.822544052953061</c:v>
                </c:pt>
                <c:pt idx="7389">
                  <c:v>11.772128121518659</c:v>
                </c:pt>
                <c:pt idx="7390">
                  <c:v>11.570464395781279</c:v>
                </c:pt>
                <c:pt idx="7391">
                  <c:v>11.570464395781279</c:v>
                </c:pt>
                <c:pt idx="7392">
                  <c:v>10.965473218569374</c:v>
                </c:pt>
                <c:pt idx="7393">
                  <c:v>10.965473218569374</c:v>
                </c:pt>
                <c:pt idx="7394">
                  <c:v>10.360482041357235</c:v>
                </c:pt>
                <c:pt idx="7395">
                  <c:v>10.965473218569374</c:v>
                </c:pt>
                <c:pt idx="7396">
                  <c:v>11.015889150003661</c:v>
                </c:pt>
                <c:pt idx="7397">
                  <c:v>10.318197711767194</c:v>
                </c:pt>
                <c:pt idx="7398">
                  <c:v>10.31819771176731</c:v>
                </c:pt>
                <c:pt idx="7399">
                  <c:v>11.822357026110527</c:v>
                </c:pt>
                <c:pt idx="7400">
                  <c:v>10.864454328858265</c:v>
                </c:pt>
                <c:pt idx="7401">
                  <c:v>11.21736584889862</c:v>
                </c:pt>
                <c:pt idx="7402">
                  <c:v>11.066118054595529</c:v>
                </c:pt>
                <c:pt idx="7403">
                  <c:v>11.267781780332907</c:v>
                </c:pt>
                <c:pt idx="7404">
                  <c:v>9.856135700171599</c:v>
                </c:pt>
                <c:pt idx="7405">
                  <c:v>10.108215357343209</c:v>
                </c:pt>
                <c:pt idx="7406">
                  <c:v>10.259463151646242</c:v>
                </c:pt>
                <c:pt idx="7407">
                  <c:v>10.309879083080588</c:v>
                </c:pt>
                <c:pt idx="7408">
                  <c:v>10.158631288777553</c:v>
                </c:pt>
                <c:pt idx="7409">
                  <c:v>9.9569675630402887</c:v>
                </c:pt>
                <c:pt idx="7410">
                  <c:v>10.511542808817909</c:v>
                </c:pt>
                <c:pt idx="7411">
                  <c:v>9.9065516316058861</c:v>
                </c:pt>
                <c:pt idx="7412">
                  <c:v>9.9065516316058861</c:v>
                </c:pt>
                <c:pt idx="7413">
                  <c:v>10.612374671686599</c:v>
                </c:pt>
                <c:pt idx="7414">
                  <c:v>11.066118054595586</c:v>
                </c:pt>
                <c:pt idx="7415">
                  <c:v>10.864454328858207</c:v>
                </c:pt>
                <c:pt idx="7416">
                  <c:v>10.108215357343266</c:v>
                </c:pt>
                <c:pt idx="7417">
                  <c:v>125.9052912333201</c:v>
                </c:pt>
                <c:pt idx="7418">
                  <c:v>74.791855387592804</c:v>
                </c:pt>
                <c:pt idx="7419">
                  <c:v>158.58313343145457</c:v>
                </c:pt>
                <c:pt idx="7420">
                  <c:v>168.3688657228588</c:v>
                </c:pt>
                <c:pt idx="7421">
                  <c:v>80.29273766639291</c:v>
                </c:pt>
                <c:pt idx="7422">
                  <c:v>58.292737666392902</c:v>
                </c:pt>
                <c:pt idx="7423">
                  <c:v>49.292737666392902</c:v>
                </c:pt>
                <c:pt idx="7424">
                  <c:v>38.292737666392902</c:v>
                </c:pt>
                <c:pt idx="7425">
                  <c:v>33.292737666392902</c:v>
                </c:pt>
                <c:pt idx="7426">
                  <c:v>30.292737666392902</c:v>
                </c:pt>
                <c:pt idx="7427">
                  <c:v>26.292737666392902</c:v>
                </c:pt>
                <c:pt idx="7428">
                  <c:v>24.226002451257354</c:v>
                </c:pt>
                <c:pt idx="7429">
                  <c:v>24.226002451257354</c:v>
                </c:pt>
                <c:pt idx="7430">
                  <c:v>22.226002451257354</c:v>
                </c:pt>
                <c:pt idx="7431">
                  <c:v>21.226002451257354</c:v>
                </c:pt>
                <c:pt idx="7432">
                  <c:v>20.226002451257354</c:v>
                </c:pt>
                <c:pt idx="7433">
                  <c:v>19.226002451257354</c:v>
                </c:pt>
                <c:pt idx="7434">
                  <c:v>18.226002451257354</c:v>
                </c:pt>
                <c:pt idx="7435">
                  <c:v>21.226002451257354</c:v>
                </c:pt>
                <c:pt idx="7436">
                  <c:v>25.226002451257354</c:v>
                </c:pt>
                <c:pt idx="7437">
                  <c:v>21.486904896429984</c:v>
                </c:pt>
                <c:pt idx="7438">
                  <c:v>19.772763227662722</c:v>
                </c:pt>
                <c:pt idx="7439">
                  <c:v>16.092400232956418</c:v>
                </c:pt>
                <c:pt idx="7440">
                  <c:v>26.251462496631646</c:v>
                </c:pt>
                <c:pt idx="7441">
                  <c:v>24.999382839460097</c:v>
                </c:pt>
                <c:pt idx="7442">
                  <c:v>21.058117399580933</c:v>
                </c:pt>
                <c:pt idx="7443">
                  <c:v>21.226002451257354</c:v>
                </c:pt>
                <c:pt idx="7444">
                  <c:v>19.721843136914021</c:v>
                </c:pt>
                <c:pt idx="7445">
                  <c:v>18.721843136914021</c:v>
                </c:pt>
                <c:pt idx="7446">
                  <c:v>18.721843136914021</c:v>
                </c:pt>
                <c:pt idx="7447">
                  <c:v>18.772259068348426</c:v>
                </c:pt>
                <c:pt idx="7448">
                  <c:v>18.226002451257354</c:v>
                </c:pt>
                <c:pt idx="7449">
                  <c:v>17.217683822570688</c:v>
                </c:pt>
                <c:pt idx="7450">
                  <c:v>17.721843136914021</c:v>
                </c:pt>
                <c:pt idx="7451">
                  <c:v>16.772259068348308</c:v>
                </c:pt>
                <c:pt idx="7452">
                  <c:v>15.97392279408569</c:v>
                </c:pt>
                <c:pt idx="7453">
                  <c:v>15.97392279408569</c:v>
                </c:pt>
                <c:pt idx="7454">
                  <c:v>16.226002451257354</c:v>
                </c:pt>
                <c:pt idx="7455">
                  <c:v>16.982241422772354</c:v>
                </c:pt>
                <c:pt idx="7456">
                  <c:v>19.906365445963658</c:v>
                </c:pt>
                <c:pt idx="7457">
                  <c:v>50.999365735056237</c:v>
                </c:pt>
                <c:pt idx="7458">
                  <c:v>40.287744862860471</c:v>
                </c:pt>
                <c:pt idx="7459">
                  <c:v>13.263293136114882</c:v>
                </c:pt>
                <c:pt idx="7460">
                  <c:v>23.495710580027204</c:v>
                </c:pt>
                <c:pt idx="7461">
                  <c:v>23.546126511461491</c:v>
                </c:pt>
                <c:pt idx="7462">
                  <c:v>21.831984842694116</c:v>
                </c:pt>
                <c:pt idx="7463">
                  <c:v>21.12616180261352</c:v>
                </c:pt>
                <c:pt idx="7464">
                  <c:v>19.412020133846141</c:v>
                </c:pt>
                <c:pt idx="7465">
                  <c:v>19.462436065280546</c:v>
                </c:pt>
                <c:pt idx="7466">
                  <c:v>18.907860819502812</c:v>
                </c:pt>
                <c:pt idx="7467">
                  <c:v>17.748294396513167</c:v>
                </c:pt>
                <c:pt idx="7468">
                  <c:v>18.907860819502812</c:v>
                </c:pt>
                <c:pt idx="7469">
                  <c:v>18.504533368028167</c:v>
                </c:pt>
                <c:pt idx="7470">
                  <c:v>18.907860819502812</c:v>
                </c:pt>
                <c:pt idx="7471">
                  <c:v>20.470754693967208</c:v>
                </c:pt>
                <c:pt idx="7472">
                  <c:v>18.958276750937213</c:v>
                </c:pt>
                <c:pt idx="7473">
                  <c:v>76.158932158045772</c:v>
                </c:pt>
                <c:pt idx="7474">
                  <c:v>74.487896110654845</c:v>
                </c:pt>
                <c:pt idx="7475">
                  <c:v>60.487896110654837</c:v>
                </c:pt>
                <c:pt idx="7476">
                  <c:v>54.487896110654837</c:v>
                </c:pt>
                <c:pt idx="7477">
                  <c:v>52.487896110654837</c:v>
                </c:pt>
                <c:pt idx="7478">
                  <c:v>51.487896110654837</c:v>
                </c:pt>
                <c:pt idx="7479">
                  <c:v>48.487896110654837</c:v>
                </c:pt>
                <c:pt idx="7480">
                  <c:v>44.487896110654837</c:v>
                </c:pt>
                <c:pt idx="7481">
                  <c:v>84.487896110654845</c:v>
                </c:pt>
                <c:pt idx="7482">
                  <c:v>70.487896110654845</c:v>
                </c:pt>
                <c:pt idx="7483">
                  <c:v>64.487896110654845</c:v>
                </c:pt>
                <c:pt idx="7484">
                  <c:v>110.48789611065484</c:v>
                </c:pt>
                <c:pt idx="7485">
                  <c:v>103.48789611065484</c:v>
                </c:pt>
                <c:pt idx="7486">
                  <c:v>87.487896110654845</c:v>
                </c:pt>
                <c:pt idx="7487">
                  <c:v>86.487896110654845</c:v>
                </c:pt>
                <c:pt idx="7488">
                  <c:v>99.520964624821445</c:v>
                </c:pt>
                <c:pt idx="7489">
                  <c:v>88.520964624821445</c:v>
                </c:pt>
                <c:pt idx="7490">
                  <c:v>79.520964624821445</c:v>
                </c:pt>
                <c:pt idx="7491">
                  <c:v>71.520964624821445</c:v>
                </c:pt>
                <c:pt idx="7492">
                  <c:v>64.520964624821445</c:v>
                </c:pt>
                <c:pt idx="7493">
                  <c:v>59.520964624821445</c:v>
                </c:pt>
                <c:pt idx="7494">
                  <c:v>54.520964624821445</c:v>
                </c:pt>
                <c:pt idx="7495">
                  <c:v>49.520964624821445</c:v>
                </c:pt>
                <c:pt idx="7496">
                  <c:v>45.520964624821445</c:v>
                </c:pt>
                <c:pt idx="7497">
                  <c:v>46.520964624821445</c:v>
                </c:pt>
                <c:pt idx="7498">
                  <c:v>53.520964624821445</c:v>
                </c:pt>
                <c:pt idx="7499">
                  <c:v>66.520964624821445</c:v>
                </c:pt>
                <c:pt idx="7500">
                  <c:v>121.52096462482145</c:v>
                </c:pt>
                <c:pt idx="7501">
                  <c:v>124.52096462482145</c:v>
                </c:pt>
                <c:pt idx="7502">
                  <c:v>108.52096462482145</c:v>
                </c:pt>
                <c:pt idx="7503">
                  <c:v>95.520964624821445</c:v>
                </c:pt>
                <c:pt idx="7504">
                  <c:v>85.520964624821445</c:v>
                </c:pt>
                <c:pt idx="7505">
                  <c:v>77.520964624821445</c:v>
                </c:pt>
                <c:pt idx="7506">
                  <c:v>71.520964624821445</c:v>
                </c:pt>
                <c:pt idx="7507">
                  <c:v>66.520964624821445</c:v>
                </c:pt>
                <c:pt idx="7508">
                  <c:v>61.520964624821445</c:v>
                </c:pt>
                <c:pt idx="7509">
                  <c:v>56.520964624821445</c:v>
                </c:pt>
                <c:pt idx="7510">
                  <c:v>53.520964624821445</c:v>
                </c:pt>
                <c:pt idx="7511">
                  <c:v>49.520964624821445</c:v>
                </c:pt>
                <c:pt idx="7512">
                  <c:v>47.520964624821445</c:v>
                </c:pt>
                <c:pt idx="7513">
                  <c:v>47.520964624821445</c:v>
                </c:pt>
                <c:pt idx="7514">
                  <c:v>44.520964624821445</c:v>
                </c:pt>
                <c:pt idx="7515">
                  <c:v>41.520964624821445</c:v>
                </c:pt>
                <c:pt idx="7516">
                  <c:v>40.520964624821445</c:v>
                </c:pt>
                <c:pt idx="7517">
                  <c:v>36.520964624821445</c:v>
                </c:pt>
                <c:pt idx="7518">
                  <c:v>34.894476202867203</c:v>
                </c:pt>
                <c:pt idx="7519">
                  <c:v>33.894476202867203</c:v>
                </c:pt>
                <c:pt idx="7520">
                  <c:v>32.894476202867203</c:v>
                </c:pt>
                <c:pt idx="7521">
                  <c:v>32.894476202867203</c:v>
                </c:pt>
                <c:pt idx="7522">
                  <c:v>31.894476202867203</c:v>
                </c:pt>
                <c:pt idx="7523">
                  <c:v>29.894476202867203</c:v>
                </c:pt>
                <c:pt idx="7524">
                  <c:v>28.894476202867203</c:v>
                </c:pt>
                <c:pt idx="7525">
                  <c:v>26.894476202867203</c:v>
                </c:pt>
                <c:pt idx="7526">
                  <c:v>25.894476202867203</c:v>
                </c:pt>
                <c:pt idx="7527">
                  <c:v>24.894476202867203</c:v>
                </c:pt>
                <c:pt idx="7528">
                  <c:v>23.894476202867203</c:v>
                </c:pt>
                <c:pt idx="7529">
                  <c:v>23.894476202867203</c:v>
                </c:pt>
                <c:pt idx="7530">
                  <c:v>22.894476202867203</c:v>
                </c:pt>
                <c:pt idx="7531">
                  <c:v>22.894476202867203</c:v>
                </c:pt>
                <c:pt idx="7532">
                  <c:v>22.894476202867203</c:v>
                </c:pt>
                <c:pt idx="7533">
                  <c:v>21.894476202867203</c:v>
                </c:pt>
                <c:pt idx="7534">
                  <c:v>19.894476202867203</c:v>
                </c:pt>
                <c:pt idx="7535">
                  <c:v>19.894476202867203</c:v>
                </c:pt>
                <c:pt idx="7536">
                  <c:v>19.894476202867203</c:v>
                </c:pt>
                <c:pt idx="7537">
                  <c:v>18.894476202867203</c:v>
                </c:pt>
                <c:pt idx="7538">
                  <c:v>17.894476202867203</c:v>
                </c:pt>
                <c:pt idx="7539">
                  <c:v>17.894476202867203</c:v>
                </c:pt>
                <c:pt idx="7540">
                  <c:v>17.894476202867203</c:v>
                </c:pt>
                <c:pt idx="7541">
                  <c:v>17.894476202867203</c:v>
                </c:pt>
                <c:pt idx="7542">
                  <c:v>18.894476202867203</c:v>
                </c:pt>
                <c:pt idx="7543">
                  <c:v>20.894476202867203</c:v>
                </c:pt>
                <c:pt idx="7544">
                  <c:v>19.894476202867203</c:v>
                </c:pt>
                <c:pt idx="7545">
                  <c:v>17.894476202867203</c:v>
                </c:pt>
                <c:pt idx="7546">
                  <c:v>17.894476202867203</c:v>
                </c:pt>
                <c:pt idx="7547">
                  <c:v>16.894476202867203</c:v>
                </c:pt>
                <c:pt idx="7548">
                  <c:v>15.894476202867203</c:v>
                </c:pt>
                <c:pt idx="7549">
                  <c:v>15.294008906814554</c:v>
                </c:pt>
                <c:pt idx="7550">
                  <c:v>15.294008906814554</c:v>
                </c:pt>
                <c:pt idx="7551">
                  <c:v>14.294008906814554</c:v>
                </c:pt>
                <c:pt idx="7552">
                  <c:v>15.294008906814554</c:v>
                </c:pt>
                <c:pt idx="7553">
                  <c:v>17.294008906814554</c:v>
                </c:pt>
                <c:pt idx="7554">
                  <c:v>16.294008906814554</c:v>
                </c:pt>
                <c:pt idx="7555">
                  <c:v>15.294008906814554</c:v>
                </c:pt>
                <c:pt idx="7556">
                  <c:v>14.294008906814554</c:v>
                </c:pt>
                <c:pt idx="7557">
                  <c:v>14.294008906814554</c:v>
                </c:pt>
                <c:pt idx="7558">
                  <c:v>13.294008906814554</c:v>
                </c:pt>
                <c:pt idx="7559">
                  <c:v>13.294008906814554</c:v>
                </c:pt>
                <c:pt idx="7560">
                  <c:v>12.294008906814554</c:v>
                </c:pt>
                <c:pt idx="7561">
                  <c:v>12.294008906814554</c:v>
                </c:pt>
                <c:pt idx="7562">
                  <c:v>12.294008906814554</c:v>
                </c:pt>
                <c:pt idx="7563">
                  <c:v>11.294008906814554</c:v>
                </c:pt>
                <c:pt idx="7564">
                  <c:v>11.194008906814554</c:v>
                </c:pt>
                <c:pt idx="7565">
                  <c:v>11.094008906814555</c:v>
                </c:pt>
                <c:pt idx="7566">
                  <c:v>10.994008906814553</c:v>
                </c:pt>
                <c:pt idx="7567">
                  <c:v>10.894008906814554</c:v>
                </c:pt>
                <c:pt idx="7568">
                  <c:v>10.941929249642888</c:v>
                </c:pt>
                <c:pt idx="7569">
                  <c:v>8.8236282665321788</c:v>
                </c:pt>
                <c:pt idx="7570">
                  <c:v>9.2815309637845562</c:v>
                </c:pt>
                <c:pt idx="7571">
                  <c:v>8.9377699352995545</c:v>
                </c:pt>
                <c:pt idx="7572">
                  <c:v>9.750247878329553</c:v>
                </c:pt>
                <c:pt idx="7573">
                  <c:v>10.858566507016217</c:v>
                </c:pt>
                <c:pt idx="7574">
                  <c:v>10.303991261238597</c:v>
                </c:pt>
                <c:pt idx="7575">
                  <c:v>9.6502478783295516</c:v>
                </c:pt>
                <c:pt idx="7576">
                  <c:v>9.2981682211578871</c:v>
                </c:pt>
                <c:pt idx="7577">
                  <c:v>8.8940089068145536</c:v>
                </c:pt>
                <c:pt idx="7578">
                  <c:v>9.5940089068145546</c:v>
                </c:pt>
                <c:pt idx="7579">
                  <c:v>9.5093330232580904</c:v>
                </c:pt>
                <c:pt idx="7580">
                  <c:v>8.7597489546923786</c:v>
                </c:pt>
                <c:pt idx="7581">
                  <c:v>8.7655719947730901</c:v>
                </c:pt>
                <c:pt idx="7582">
                  <c:v>8.261412680429757</c:v>
                </c:pt>
                <c:pt idx="7583">
                  <c:v>7.4051737089147576</c:v>
                </c:pt>
                <c:pt idx="7584">
                  <c:v>8.2134923376014246</c:v>
                </c:pt>
                <c:pt idx="7585">
                  <c:v>7.3572533660864252</c:v>
                </c:pt>
                <c:pt idx="7586">
                  <c:v>7.407669297520826</c:v>
                </c:pt>
                <c:pt idx="7587">
                  <c:v>6.5010143945714258</c:v>
                </c:pt>
                <c:pt idx="7588">
                  <c:v>6.6035099831773802</c:v>
                </c:pt>
                <c:pt idx="7589">
                  <c:v>6.2993506688341618</c:v>
                </c:pt>
                <c:pt idx="7590">
                  <c:v>5.8910320401473815</c:v>
                </c:pt>
                <c:pt idx="7591">
                  <c:v>6.0868727258040494</c:v>
                </c:pt>
                <c:pt idx="7592">
                  <c:v>5.7852090000667857</c:v>
                </c:pt>
                <c:pt idx="7593">
                  <c:v>6.9951913544908297</c:v>
                </c:pt>
                <c:pt idx="7594">
                  <c:v>6.54144797158167</c:v>
                </c:pt>
                <c:pt idx="7595">
                  <c:v>6.8431116973191628</c:v>
                </c:pt>
                <c:pt idx="7596">
                  <c:v>6.2893683144101189</c:v>
                </c:pt>
                <c:pt idx="7597">
                  <c:v>5.5314656171577408</c:v>
                </c:pt>
                <c:pt idx="7598">
                  <c:v>6.9397842458444057</c:v>
                </c:pt>
                <c:pt idx="7599">
                  <c:v>6.8893683144101185</c:v>
                </c:pt>
                <c:pt idx="7600">
                  <c:v>6.1314656171577404</c:v>
                </c:pt>
                <c:pt idx="7601">
                  <c:v>6.3818815485921423</c:v>
                </c:pt>
                <c:pt idx="7602">
                  <c:v>5.7256425770770285</c:v>
                </c:pt>
                <c:pt idx="7603">
                  <c:v>6.1298018914204775</c:v>
                </c:pt>
                <c:pt idx="7604">
                  <c:v>4.4677398798247658</c:v>
                </c:pt>
                <c:pt idx="7605">
                  <c:v>5.6281381656830973</c:v>
                </c:pt>
                <c:pt idx="7606">
                  <c:v>4.7223151256023872</c:v>
                </c:pt>
                <c:pt idx="7607">
                  <c:v>5.3281381656830984</c:v>
                </c:pt>
                <c:pt idx="7608">
                  <c:v>5.428138165683098</c:v>
                </c:pt>
                <c:pt idx="7609">
                  <c:v>5.9802178228547636</c:v>
                </c:pt>
                <c:pt idx="7610">
                  <c:v>4.1535278954601491</c:v>
                </c:pt>
                <c:pt idx="7611">
                  <c:v>4.5576872098034817</c:v>
                </c:pt>
                <c:pt idx="7612">
                  <c:v>5.5172536327931248</c:v>
                </c:pt>
                <c:pt idx="7613">
                  <c:v>6.3734926043081233</c:v>
                </c:pt>
                <c:pt idx="7614">
                  <c:v>2.9443774039047952</c:v>
                </c:pt>
                <c:pt idx="7615">
                  <c:v>2.642713678167417</c:v>
                </c:pt>
                <c:pt idx="7616">
                  <c:v>3.6022801011571737</c:v>
                </c:pt>
                <c:pt idx="7617">
                  <c:v>4.9139261813184802</c:v>
                </c:pt>
                <c:pt idx="7618">
                  <c:v>2.2931296096017038</c:v>
                </c:pt>
                <c:pt idx="7619">
                  <c:v>3.9064394155005058</c:v>
                </c:pt>
                <c:pt idx="7620">
                  <c:v>5.0164217699244347</c:v>
                </c:pt>
                <c:pt idx="7621">
                  <c:v>2.2435455410361058</c:v>
                </c:pt>
                <c:pt idx="7622">
                  <c:v>1.9435455410362203</c:v>
                </c:pt>
                <c:pt idx="7623">
                  <c:v>3.2031119640257488</c:v>
                </c:pt>
                <c:pt idx="7624">
                  <c:v>2.6460411296421738</c:v>
                </c:pt>
                <c:pt idx="7625">
                  <c:v>3.2518641697227713</c:v>
                </c:pt>
                <c:pt idx="7626">
                  <c:v>2.3443774039047955</c:v>
                </c:pt>
                <c:pt idx="7627">
                  <c:v>2.294793335339083</c:v>
                </c:pt>
                <c:pt idx="7628">
                  <c:v>1.8914658838644403</c:v>
                </c:pt>
                <c:pt idx="7629">
                  <c:v>2.1410499524301523</c:v>
                </c:pt>
                <c:pt idx="7630">
                  <c:v>3.5510323068541965</c:v>
                </c:pt>
                <c:pt idx="7631">
                  <c:v>2.140218089561464</c:v>
                </c:pt>
                <c:pt idx="7632">
                  <c:v>1.6368906380867052</c:v>
                </c:pt>
                <c:pt idx="7633">
                  <c:v>2.8477048553795532</c:v>
                </c:pt>
                <c:pt idx="7634">
                  <c:v>3.0502004439853927</c:v>
                </c:pt>
                <c:pt idx="7635">
                  <c:v>2.093129609601819</c:v>
                </c:pt>
                <c:pt idx="7636">
                  <c:v>2.093129609601819</c:v>
                </c:pt>
                <c:pt idx="7637">
                  <c:v>3.7081031412377694</c:v>
                </c:pt>
                <c:pt idx="7638">
                  <c:v>2.5972889239451513</c:v>
                </c:pt>
                <c:pt idx="7639">
                  <c:v>3.1510323068540815</c:v>
                </c:pt>
                <c:pt idx="7640">
                  <c:v>0.98397911804646543</c:v>
                </c:pt>
                <c:pt idx="7641">
                  <c:v>1.5938492563650801</c:v>
                </c:pt>
                <c:pt idx="7642">
                  <c:v>2.6021678850516312</c:v>
                </c:pt>
                <c:pt idx="7643">
                  <c:v>2.5021678850516316</c:v>
                </c:pt>
                <c:pt idx="7644">
                  <c:v>1.9517519536173433</c:v>
                </c:pt>
                <c:pt idx="7645">
                  <c:v>1.2517519536173431</c:v>
                </c:pt>
                <c:pt idx="7646">
                  <c:v>0.75092009074876853</c:v>
                </c:pt>
                <c:pt idx="7647">
                  <c:v>0.40050415931425248</c:v>
                </c:pt>
                <c:pt idx="7648">
                  <c:v>0.2492563650113902</c:v>
                </c:pt>
                <c:pt idx="7649">
                  <c:v>1.3584068565666299</c:v>
                </c:pt>
                <c:pt idx="7650">
                  <c:v>1.4079909251323415</c:v>
                </c:pt>
                <c:pt idx="7651">
                  <c:v>1.2550794050921008</c:v>
                </c:pt>
                <c:pt idx="7652">
                  <c:v>1.1038316107889525</c:v>
                </c:pt>
                <c:pt idx="7653">
                  <c:v>1.5071590622637097</c:v>
                </c:pt>
                <c:pt idx="7654">
                  <c:v>0.34759263927401057</c:v>
                </c:pt>
                <c:pt idx="7655">
                  <c:v>0.39800857070829859</c:v>
                </c:pt>
                <c:pt idx="7656">
                  <c:v>1.5063271993950205</c:v>
                </c:pt>
                <c:pt idx="7657">
                  <c:v>1.5567431308293644</c:v>
                </c:pt>
                <c:pt idx="7658">
                  <c:v>1.3054953365263311</c:v>
                </c:pt>
                <c:pt idx="7659">
                  <c:v>0.54925636501133224</c:v>
                </c:pt>
                <c:pt idx="7660">
                  <c:v>0.39884043357704463</c:v>
                </c:pt>
                <c:pt idx="7661">
                  <c:v>1.7617343080413301</c:v>
                </c:pt>
                <c:pt idx="7662">
                  <c:v>9.8008570708355613E-2</c:v>
                </c:pt>
                <c:pt idx="7663">
                  <c:v>0.95507940509198641</c:v>
                </c:pt>
                <c:pt idx="7664">
                  <c:v>0.90466347365769928</c:v>
                </c:pt>
                <c:pt idx="7665">
                  <c:v>0.45092009074865419</c:v>
                </c:pt>
                <c:pt idx="7666">
                  <c:v>0.40050415931436706</c:v>
                </c:pt>
                <c:pt idx="7667">
                  <c:v>1.1567431308293081</c:v>
                </c:pt>
                <c:pt idx="7668">
                  <c:v>1.2575749936979979</c:v>
                </c:pt>
                <c:pt idx="7669">
                  <c:v>1.156743130829365</c:v>
                </c:pt>
                <c:pt idx="7670">
                  <c:v>0.70299974792032072</c:v>
                </c:pt>
                <c:pt idx="7671">
                  <c:v>0.65307171259667629</c:v>
                </c:pt>
                <c:pt idx="7672">
                  <c:v>0.40099205542500971</c:v>
                </c:pt>
                <c:pt idx="7673">
                  <c:v>1.3580628898086402</c:v>
                </c:pt>
                <c:pt idx="7674">
                  <c:v>-0.40566284752433313</c:v>
                </c:pt>
                <c:pt idx="7675">
                  <c:v>1.0093106841116748</c:v>
                </c:pt>
                <c:pt idx="7676">
                  <c:v>1.1143018613236968</c:v>
                </c:pt>
                <c:pt idx="7677">
                  <c:v>2.3747001471819704</c:v>
                </c:pt>
                <c:pt idx="7678">
                  <c:v>2.2747001471819708</c:v>
                </c:pt>
                <c:pt idx="7679">
                  <c:v>2.0251160786163718</c:v>
                </c:pt>
                <c:pt idx="7680">
                  <c:v>2.4301072558282799</c:v>
                </c:pt>
                <c:pt idx="7681">
                  <c:v>3.2375940216463697</c:v>
                </c:pt>
                <c:pt idx="7682">
                  <c:v>3.7930011302926223</c:v>
                </c:pt>
                <c:pt idx="7683">
                  <c:v>3.7425851988583352</c:v>
                </c:pt>
                <c:pt idx="7684">
                  <c:v>3.3896736788179789</c:v>
                </c:pt>
                <c:pt idx="7685">
                  <c:v>3.3896736788179789</c:v>
                </c:pt>
                <c:pt idx="7686">
                  <c:v>3.0350984330403596</c:v>
                </c:pt>
                <c:pt idx="7687">
                  <c:v>3.0846825016059567</c:v>
                </c:pt>
                <c:pt idx="7688">
                  <c:v>3.0846825016060144</c:v>
                </c:pt>
                <c:pt idx="7689">
                  <c:v>2.8838506387373251</c:v>
                </c:pt>
                <c:pt idx="7690">
                  <c:v>3.0838506387373243</c:v>
                </c:pt>
                <c:pt idx="7691">
                  <c:v>3.3855143644746466</c:v>
                </c:pt>
                <c:pt idx="7692">
                  <c:v>3.2350984330403589</c:v>
                </c:pt>
                <c:pt idx="7693">
                  <c:v>5.5046472104539879</c:v>
                </c:pt>
                <c:pt idx="7694">
                  <c:v>5.1525675532823216</c:v>
                </c:pt>
                <c:pt idx="7695">
                  <c:v>4.6484082389389894</c:v>
                </c:pt>
                <c:pt idx="7696">
                  <c:v>4.5954967188986329</c:v>
                </c:pt>
                <c:pt idx="7697">
                  <c:v>4.2425851988583352</c:v>
                </c:pt>
                <c:pt idx="7698">
                  <c:v>3.8896736788179789</c:v>
                </c:pt>
                <c:pt idx="7699">
                  <c:v>3.5896736788179791</c:v>
                </c:pt>
                <c:pt idx="7700">
                  <c:v>4.2954967188986908</c:v>
                </c:pt>
                <c:pt idx="7701">
                  <c:v>3.7896736788179783</c:v>
                </c:pt>
                <c:pt idx="7702">
                  <c:v>3.761288967313682</c:v>
                </c:pt>
                <c:pt idx="7703">
                  <c:v>4.5712713217376688</c:v>
                </c:pt>
                <c:pt idx="7704">
                  <c:v>4.6712713217376685</c:v>
                </c:pt>
                <c:pt idx="7705">
                  <c:v>4.1629526930510039</c:v>
                </c:pt>
                <c:pt idx="7706">
                  <c:v>4.213368624485291</c:v>
                </c:pt>
                <c:pt idx="7707">
                  <c:v>3.7133686244853488</c:v>
                </c:pt>
                <c:pt idx="7708">
                  <c:v>3.8654482816570153</c:v>
                </c:pt>
                <c:pt idx="7709">
                  <c:v>3.764616418788326</c:v>
                </c:pt>
                <c:pt idx="7710">
                  <c:v>4.670439458869037</c:v>
                </c:pt>
                <c:pt idx="7711">
                  <c:v>5.3258465675152893</c:v>
                </c:pt>
                <c:pt idx="7712">
                  <c:v>5.3258465675153461</c:v>
                </c:pt>
                <c:pt idx="7713">
                  <c:v>5.1241828417780253</c:v>
                </c:pt>
                <c:pt idx="7714">
                  <c:v>4.923350978909335</c:v>
                </c:pt>
                <c:pt idx="7715">
                  <c:v>4.8233509789093354</c:v>
                </c:pt>
                <c:pt idx="7716">
                  <c:v>4.923350978909335</c:v>
                </c:pt>
                <c:pt idx="7717">
                  <c:v>4.6704394588689802</c:v>
                </c:pt>
                <c:pt idx="7718">
                  <c:v>18.131493151835983</c:v>
                </c:pt>
                <c:pt idx="7719">
                  <c:v>18.232325014704671</c:v>
                </c:pt>
                <c:pt idx="7720">
                  <c:v>18.081909083270325</c:v>
                </c:pt>
                <c:pt idx="7721">
                  <c:v>10.822014956726292</c:v>
                </c:pt>
                <c:pt idx="7722">
                  <c:v>10.268271573817362</c:v>
                </c:pt>
                <c:pt idx="7723">
                  <c:v>9.2087051508276616</c:v>
                </c:pt>
                <c:pt idx="7724">
                  <c:v>9.108705150827662</c:v>
                </c:pt>
                <c:pt idx="7725">
                  <c:v>7.746643139231951</c:v>
                </c:pt>
                <c:pt idx="7726">
                  <c:v>7.6466431392320091</c:v>
                </c:pt>
                <c:pt idx="7727">
                  <c:v>7.6970590706663531</c:v>
                </c:pt>
                <c:pt idx="7728">
                  <c:v>7.4449794134946297</c:v>
                </c:pt>
                <c:pt idx="7729">
                  <c:v>9.5582892193933748</c:v>
                </c:pt>
                <c:pt idx="7730">
                  <c:v>23.925997815309604</c:v>
                </c:pt>
                <c:pt idx="7731">
                  <c:v>34.05211326779262</c:v>
                </c:pt>
                <c:pt idx="7732">
                  <c:v>526.08077120111898</c:v>
                </c:pt>
                <c:pt idx="7733">
                  <c:v>777.12538930043831</c:v>
                </c:pt>
                <c:pt idx="7734">
                  <c:v>390.12538930043831</c:v>
                </c:pt>
                <c:pt idx="7735">
                  <c:v>162.12538930043829</c:v>
                </c:pt>
                <c:pt idx="7736">
                  <c:v>112.1253893004383</c:v>
                </c:pt>
                <c:pt idx="7737">
                  <c:v>88.1253893004383</c:v>
                </c:pt>
                <c:pt idx="7738">
                  <c:v>70.1253893004383</c:v>
                </c:pt>
                <c:pt idx="7739">
                  <c:v>58.125389300438293</c:v>
                </c:pt>
                <c:pt idx="7740">
                  <c:v>50.125389300438293</c:v>
                </c:pt>
                <c:pt idx="7741">
                  <c:v>44.125389300438293</c:v>
                </c:pt>
                <c:pt idx="7742">
                  <c:v>39.125389300438293</c:v>
                </c:pt>
                <c:pt idx="7743">
                  <c:v>37.125389300438293</c:v>
                </c:pt>
                <c:pt idx="7744">
                  <c:v>34.125389300438293</c:v>
                </c:pt>
                <c:pt idx="7745">
                  <c:v>32.125389300438293</c:v>
                </c:pt>
                <c:pt idx="7746">
                  <c:v>30.125389300438293</c:v>
                </c:pt>
                <c:pt idx="7747">
                  <c:v>30.125389300438293</c:v>
                </c:pt>
                <c:pt idx="7748">
                  <c:v>29.125389300438293</c:v>
                </c:pt>
                <c:pt idx="7749">
                  <c:v>31.125389300438293</c:v>
                </c:pt>
                <c:pt idx="7750">
                  <c:v>28.125389300438293</c:v>
                </c:pt>
                <c:pt idx="7751">
                  <c:v>28.125389300438293</c:v>
                </c:pt>
                <c:pt idx="7752">
                  <c:v>28.125389300438293</c:v>
                </c:pt>
                <c:pt idx="7753">
                  <c:v>120.1253893004383</c:v>
                </c:pt>
                <c:pt idx="7754">
                  <c:v>364.12538930043831</c:v>
                </c:pt>
                <c:pt idx="7755">
                  <c:v>662.12538930043831</c:v>
                </c:pt>
                <c:pt idx="7756">
                  <c:v>307.12538930043831</c:v>
                </c:pt>
                <c:pt idx="7757">
                  <c:v>269.12538930043831</c:v>
                </c:pt>
                <c:pt idx="7758">
                  <c:v>228.12538930043829</c:v>
                </c:pt>
                <c:pt idx="7759">
                  <c:v>189.12538930043829</c:v>
                </c:pt>
                <c:pt idx="7760">
                  <c:v>186.12538930043829</c:v>
                </c:pt>
                <c:pt idx="7761">
                  <c:v>165.12538930043829</c:v>
                </c:pt>
                <c:pt idx="7762">
                  <c:v>146.12538930043829</c:v>
                </c:pt>
                <c:pt idx="7763">
                  <c:v>130.04195906551632</c:v>
                </c:pt>
                <c:pt idx="7764">
                  <c:v>117.04195906551631</c:v>
                </c:pt>
                <c:pt idx="7765">
                  <c:v>107.04195906551631</c:v>
                </c:pt>
                <c:pt idx="7766">
                  <c:v>97.041959065516309</c:v>
                </c:pt>
                <c:pt idx="7767">
                  <c:v>91.041959065516309</c:v>
                </c:pt>
                <c:pt idx="7768">
                  <c:v>120.04195906551631</c:v>
                </c:pt>
                <c:pt idx="7769">
                  <c:v>108.04195906551631</c:v>
                </c:pt>
                <c:pt idx="7770">
                  <c:v>100.04195906551631</c:v>
                </c:pt>
                <c:pt idx="7771">
                  <c:v>95.041959065516309</c:v>
                </c:pt>
                <c:pt idx="7772">
                  <c:v>94.041959065516309</c:v>
                </c:pt>
                <c:pt idx="7773">
                  <c:v>89.041959065516309</c:v>
                </c:pt>
                <c:pt idx="7774">
                  <c:v>87.041959065516309</c:v>
                </c:pt>
                <c:pt idx="7775">
                  <c:v>80.041959065516309</c:v>
                </c:pt>
                <c:pt idx="7776">
                  <c:v>76.041959065516309</c:v>
                </c:pt>
                <c:pt idx="7777">
                  <c:v>73.041959065516309</c:v>
                </c:pt>
                <c:pt idx="7778">
                  <c:v>70.041959065516309</c:v>
                </c:pt>
                <c:pt idx="7779">
                  <c:v>67.041959065516309</c:v>
                </c:pt>
                <c:pt idx="7780">
                  <c:v>64.041959065516309</c:v>
                </c:pt>
                <c:pt idx="7781">
                  <c:v>62.041959065516316</c:v>
                </c:pt>
                <c:pt idx="7782">
                  <c:v>59.041959065516316</c:v>
                </c:pt>
                <c:pt idx="7783">
                  <c:v>56.041959065516316</c:v>
                </c:pt>
                <c:pt idx="7784">
                  <c:v>54.041959065516316</c:v>
                </c:pt>
                <c:pt idx="7785">
                  <c:v>52.041959065516316</c:v>
                </c:pt>
                <c:pt idx="7786">
                  <c:v>53.041959065516316</c:v>
                </c:pt>
                <c:pt idx="7787">
                  <c:v>55.041959065516316</c:v>
                </c:pt>
                <c:pt idx="7788">
                  <c:v>58.041959065516316</c:v>
                </c:pt>
                <c:pt idx="7789">
                  <c:v>55.041959065516316</c:v>
                </c:pt>
                <c:pt idx="7790">
                  <c:v>51.041959065516316</c:v>
                </c:pt>
                <c:pt idx="7791">
                  <c:v>49.041959065516316</c:v>
                </c:pt>
                <c:pt idx="7792">
                  <c:v>47.041959065516316</c:v>
                </c:pt>
                <c:pt idx="7793">
                  <c:v>46.041959065516316</c:v>
                </c:pt>
                <c:pt idx="7794">
                  <c:v>44.172109559034446</c:v>
                </c:pt>
                <c:pt idx="7795">
                  <c:v>43.172109559034446</c:v>
                </c:pt>
                <c:pt idx="7796">
                  <c:v>41.172109559034446</c:v>
                </c:pt>
                <c:pt idx="7797">
                  <c:v>40.172109559034446</c:v>
                </c:pt>
                <c:pt idx="7798">
                  <c:v>39.172109559034446</c:v>
                </c:pt>
                <c:pt idx="7799">
                  <c:v>38.172109559034446</c:v>
                </c:pt>
                <c:pt idx="7800">
                  <c:v>37.172109559034446</c:v>
                </c:pt>
                <c:pt idx="7801">
                  <c:v>40.172109559034446</c:v>
                </c:pt>
                <c:pt idx="7802">
                  <c:v>37.172109559034446</c:v>
                </c:pt>
                <c:pt idx="7803">
                  <c:v>35.172109559034446</c:v>
                </c:pt>
                <c:pt idx="7804">
                  <c:v>34.172109559034446</c:v>
                </c:pt>
                <c:pt idx="7805">
                  <c:v>33.172109559034446</c:v>
                </c:pt>
                <c:pt idx="7806">
                  <c:v>32.172109559034446</c:v>
                </c:pt>
                <c:pt idx="7807">
                  <c:v>32.172109559034446</c:v>
                </c:pt>
                <c:pt idx="7808">
                  <c:v>31.17210955903445</c:v>
                </c:pt>
                <c:pt idx="7809">
                  <c:v>29.17210955903445</c:v>
                </c:pt>
                <c:pt idx="7810">
                  <c:v>29.17210955903445</c:v>
                </c:pt>
                <c:pt idx="7811">
                  <c:v>28.17210955903445</c:v>
                </c:pt>
                <c:pt idx="7812">
                  <c:v>33.172109559034446</c:v>
                </c:pt>
                <c:pt idx="7813">
                  <c:v>33.172109559034446</c:v>
                </c:pt>
                <c:pt idx="7814">
                  <c:v>30.17210955903445</c:v>
                </c:pt>
                <c:pt idx="7815">
                  <c:v>29.17210955903445</c:v>
                </c:pt>
                <c:pt idx="7816">
                  <c:v>29.17210955903445</c:v>
                </c:pt>
                <c:pt idx="7817">
                  <c:v>28.17210955903445</c:v>
                </c:pt>
                <c:pt idx="7818">
                  <c:v>27.17210955903445</c:v>
                </c:pt>
                <c:pt idx="7819">
                  <c:v>26.17210955903445</c:v>
                </c:pt>
                <c:pt idx="7820">
                  <c:v>25.17210955903445</c:v>
                </c:pt>
                <c:pt idx="7821">
                  <c:v>25.17210955903445</c:v>
                </c:pt>
                <c:pt idx="7822">
                  <c:v>25.355351000593608</c:v>
                </c:pt>
                <c:pt idx="7823">
                  <c:v>24.355351000593608</c:v>
                </c:pt>
                <c:pt idx="7824">
                  <c:v>24.355351000593608</c:v>
                </c:pt>
                <c:pt idx="7825">
                  <c:v>24.355351000593608</c:v>
                </c:pt>
                <c:pt idx="7826">
                  <c:v>25.355351000593608</c:v>
                </c:pt>
                <c:pt idx="7827">
                  <c:v>33.355351000593608</c:v>
                </c:pt>
                <c:pt idx="7828">
                  <c:v>30.355351000593608</c:v>
                </c:pt>
                <c:pt idx="7829">
                  <c:v>28.355351000593608</c:v>
                </c:pt>
                <c:pt idx="7830">
                  <c:v>26.355351000593608</c:v>
                </c:pt>
                <c:pt idx="7831">
                  <c:v>26.355351000593608</c:v>
                </c:pt>
                <c:pt idx="7832">
                  <c:v>25.355351000593608</c:v>
                </c:pt>
                <c:pt idx="7833">
                  <c:v>25.355351000593608</c:v>
                </c:pt>
                <c:pt idx="7834">
                  <c:v>24.355351000593608</c:v>
                </c:pt>
                <c:pt idx="7835">
                  <c:v>24.355351000593608</c:v>
                </c:pt>
                <c:pt idx="7836">
                  <c:v>23.355351000593608</c:v>
                </c:pt>
                <c:pt idx="7837">
                  <c:v>23.355351000593608</c:v>
                </c:pt>
                <c:pt idx="7838">
                  <c:v>22.355351000593608</c:v>
                </c:pt>
                <c:pt idx="7839">
                  <c:v>22.355351000593608</c:v>
                </c:pt>
                <c:pt idx="7840">
                  <c:v>21.355351000593608</c:v>
                </c:pt>
                <c:pt idx="7841">
                  <c:v>22.355351000593608</c:v>
                </c:pt>
                <c:pt idx="7842">
                  <c:v>21.355351000593608</c:v>
                </c:pt>
                <c:pt idx="7843">
                  <c:v>21.355351000593608</c:v>
                </c:pt>
                <c:pt idx="7844">
                  <c:v>20.355351000593608</c:v>
                </c:pt>
                <c:pt idx="7845">
                  <c:v>20.355351000593608</c:v>
                </c:pt>
                <c:pt idx="7846">
                  <c:v>19.355351000593608</c:v>
                </c:pt>
                <c:pt idx="7847">
                  <c:v>19.355351000593608</c:v>
                </c:pt>
                <c:pt idx="7848">
                  <c:v>18.355351000593608</c:v>
                </c:pt>
                <c:pt idx="7849">
                  <c:v>18.355351000593608</c:v>
                </c:pt>
                <c:pt idx="7850">
                  <c:v>18.355351000593608</c:v>
                </c:pt>
                <c:pt idx="7851">
                  <c:v>18.355351000593608</c:v>
                </c:pt>
                <c:pt idx="7852">
                  <c:v>20.355351000593608</c:v>
                </c:pt>
                <c:pt idx="7853">
                  <c:v>20.512393916477606</c:v>
                </c:pt>
                <c:pt idx="7854">
                  <c:v>19.512393916477606</c:v>
                </c:pt>
                <c:pt idx="7855">
                  <c:v>18.512393916477606</c:v>
                </c:pt>
                <c:pt idx="7856">
                  <c:v>44.512393916477606</c:v>
                </c:pt>
                <c:pt idx="7857">
                  <c:v>28.530543651793941</c:v>
                </c:pt>
                <c:pt idx="7858">
                  <c:v>17.764473573649273</c:v>
                </c:pt>
                <c:pt idx="7859">
                  <c:v>17.512393916477606</c:v>
                </c:pt>
                <c:pt idx="7860">
                  <c:v>17.512393916477606</c:v>
                </c:pt>
                <c:pt idx="7861">
                  <c:v>16.806570876396894</c:v>
                </c:pt>
                <c:pt idx="7862">
                  <c:v>16.756154944962606</c:v>
                </c:pt>
                <c:pt idx="7863">
                  <c:v>16.26031425930594</c:v>
                </c:pt>
                <c:pt idx="7864">
                  <c:v>16.512393916477606</c:v>
                </c:pt>
                <c:pt idx="7865">
                  <c:v>15.512393916477606</c:v>
                </c:pt>
                <c:pt idx="7866">
                  <c:v>15.512393916477606</c:v>
                </c:pt>
                <c:pt idx="7867">
                  <c:v>14.554491219225342</c:v>
                </c:pt>
                <c:pt idx="7868">
                  <c:v>15.512393916477606</c:v>
                </c:pt>
                <c:pt idx="7869">
                  <c:v>15.26031425930594</c:v>
                </c:pt>
                <c:pt idx="7870">
                  <c:v>14.512393916477606</c:v>
                </c:pt>
                <c:pt idx="7871">
                  <c:v>15.016553230820939</c:v>
                </c:pt>
                <c:pt idx="7872">
                  <c:v>15.218216956558203</c:v>
                </c:pt>
                <c:pt idx="7873">
                  <c:v>14.512393916477606</c:v>
                </c:pt>
                <c:pt idx="7874">
                  <c:v>14.512393916477606</c:v>
                </c:pt>
                <c:pt idx="7875">
                  <c:v>14.512393916477606</c:v>
                </c:pt>
                <c:pt idx="7876">
                  <c:v>14.512393916477606</c:v>
                </c:pt>
                <c:pt idx="7877">
                  <c:v>12.092429207629634</c:v>
                </c:pt>
                <c:pt idx="7878">
                  <c:v>13.764473573649273</c:v>
                </c:pt>
                <c:pt idx="7879">
                  <c:v>14.512393916477606</c:v>
                </c:pt>
                <c:pt idx="7880">
                  <c:v>10.084110578942969</c:v>
                </c:pt>
                <c:pt idx="7881">
                  <c:v>9.1262078816905898</c:v>
                </c:pt>
                <c:pt idx="7882">
                  <c:v>16.184438282497247</c:v>
                </c:pt>
                <c:pt idx="7883">
                  <c:v>12.467217447164986</c:v>
                </c:pt>
                <c:pt idx="7884">
                  <c:v>11.963058132821539</c:v>
                </c:pt>
                <c:pt idx="7885">
                  <c:v>11.509314749912607</c:v>
                </c:pt>
                <c:pt idx="7886">
                  <c:v>13.677199801588914</c:v>
                </c:pt>
                <c:pt idx="7887">
                  <c:v>10.753075778397609</c:v>
                </c:pt>
                <c:pt idx="7888">
                  <c:v>10.803491709831896</c:v>
                </c:pt>
                <c:pt idx="7889">
                  <c:v>12.173040487245581</c:v>
                </c:pt>
                <c:pt idx="7890">
                  <c:v>11.677199801588914</c:v>
                </c:pt>
                <c:pt idx="7891">
                  <c:v>11.929279458760581</c:v>
                </c:pt>
                <c:pt idx="7892">
                  <c:v>12.130943184497958</c:v>
                </c:pt>
                <c:pt idx="7893">
                  <c:v>10.677199801588914</c:v>
                </c:pt>
                <c:pt idx="7894">
                  <c:v>9.9242882815485576</c:v>
                </c:pt>
                <c:pt idx="7895">
                  <c:v>9.6242882815485586</c:v>
                </c:pt>
                <c:pt idx="7896">
                  <c:v>9.3771998015889135</c:v>
                </c:pt>
                <c:pt idx="7897">
                  <c:v>9.3292794587605812</c:v>
                </c:pt>
                <c:pt idx="7898">
                  <c:v>9.5309431844979589</c:v>
                </c:pt>
                <c:pt idx="7899">
                  <c:v>10.085518430275579</c:v>
                </c:pt>
                <c:pt idx="7900">
                  <c:v>9.2788635273261786</c:v>
                </c:pt>
                <c:pt idx="7901">
                  <c:v>9.2284475958918915</c:v>
                </c:pt>
                <c:pt idx="7902">
                  <c:v>9.0780316644576047</c:v>
                </c:pt>
                <c:pt idx="7903">
                  <c:v>8.123456418679984</c:v>
                </c:pt>
                <c:pt idx="7904">
                  <c:v>8.5788635273261793</c:v>
                </c:pt>
                <c:pt idx="7905">
                  <c:v>9.1334387731039133</c:v>
                </c:pt>
                <c:pt idx="7906">
                  <c:v>9.3351024988412927</c:v>
                </c:pt>
                <c:pt idx="7907">
                  <c:v>8.7301113216292698</c:v>
                </c:pt>
                <c:pt idx="7908">
                  <c:v>8.780527253063557</c:v>
                </c:pt>
                <c:pt idx="7909">
                  <c:v>9.0830228416695107</c:v>
                </c:pt>
                <c:pt idx="7910">
                  <c:v>9.3351024988412927</c:v>
                </c:pt>
                <c:pt idx="7911">
                  <c:v>9.1334387731039133</c:v>
                </c:pt>
                <c:pt idx="7912">
                  <c:v>8.3771998015889153</c:v>
                </c:pt>
                <c:pt idx="7913">
                  <c:v>8.1251201444172487</c:v>
                </c:pt>
                <c:pt idx="7914">
                  <c:v>7.2412150239475448</c:v>
                </c:pt>
                <c:pt idx="7915">
                  <c:v>7.2916309553819465</c:v>
                </c:pt>
                <c:pt idx="7916">
                  <c:v>7.6445424754221882</c:v>
                </c:pt>
                <c:pt idx="7917">
                  <c:v>7.5941265439879002</c:v>
                </c:pt>
                <c:pt idx="7918">
                  <c:v>6.9387194353415911</c:v>
                </c:pt>
                <c:pt idx="7919">
                  <c:v>7.140383161078856</c:v>
                </c:pt>
                <c:pt idx="7920">
                  <c:v>6.4866397781699252</c:v>
                </c:pt>
                <c:pt idx="7921">
                  <c:v>5.631232669523615</c:v>
                </c:pt>
                <c:pt idx="7922">
                  <c:v>5.681648600957903</c:v>
                </c:pt>
                <c:pt idx="7923">
                  <c:v>3.0145954121501712</c:v>
                </c:pt>
                <c:pt idx="7924">
                  <c:v>8.2182505671793198</c:v>
                </c:pt>
                <c:pt idx="7925">
                  <c:v>6.6586841441895643</c:v>
                </c:pt>
                <c:pt idx="7926">
                  <c:v>5.0445424754221877</c:v>
                </c:pt>
                <c:pt idx="7927">
                  <c:v>6.0024451726745651</c:v>
                </c:pt>
                <c:pt idx="7928">
                  <c:v>5.2462062011595663</c:v>
                </c:pt>
                <c:pt idx="7929">
                  <c:v>5.0445424754221877</c:v>
                </c:pt>
                <c:pt idx="7930">
                  <c:v>5.1445424754223028</c:v>
                </c:pt>
                <c:pt idx="7931">
                  <c:v>5.596622132593855</c:v>
                </c:pt>
                <c:pt idx="7932">
                  <c:v>5.04038316107897</c:v>
                </c:pt>
                <c:pt idx="7933">
                  <c:v>6.096622132593855</c:v>
                </c:pt>
                <c:pt idx="7934">
                  <c:v>5.0883035039071896</c:v>
                </c:pt>
                <c:pt idx="7935">
                  <c:v>4.9907990925132575</c:v>
                </c:pt>
                <c:pt idx="7936">
                  <c:v>5.2462062011595663</c:v>
                </c:pt>
                <c:pt idx="7937">
                  <c:v>5.296622132593968</c:v>
                </c:pt>
                <c:pt idx="7938">
                  <c:v>6.5066044870178974</c:v>
                </c:pt>
                <c:pt idx="7939">
                  <c:v>6.6545248298462321</c:v>
                </c:pt>
                <c:pt idx="7940">
                  <c:v>4.9783211494831452</c:v>
                </c:pt>
                <c:pt idx="7941">
                  <c:v>6.0287370809176624</c:v>
                </c:pt>
                <c:pt idx="7942">
                  <c:v>2.2425510461305307</c:v>
                </c:pt>
                <c:pt idx="7943">
                  <c:v>2.1921351146962436</c:v>
                </c:pt>
                <c:pt idx="7944">
                  <c:v>5.2658806118217232</c:v>
                </c:pt>
                <c:pt idx="7945">
                  <c:v>3.3021548744887497</c:v>
                </c:pt>
                <c:pt idx="7946">
                  <c:v>3.0525708059230361</c:v>
                </c:pt>
                <c:pt idx="7947">
                  <c:v>2.4484114915797042</c:v>
                </c:pt>
                <c:pt idx="7948">
                  <c:v>2.0988274230141055</c:v>
                </c:pt>
                <c:pt idx="7949">
                  <c:v>0.69300438293339428</c:v>
                </c:pt>
                <c:pt idx="7950">
                  <c:v>3.2683762004276762</c:v>
                </c:pt>
                <c:pt idx="7951">
                  <c:v>3.0683762004277906</c:v>
                </c:pt>
                <c:pt idx="7952">
                  <c:v>2.9700399261650556</c:v>
                </c:pt>
                <c:pt idx="7953">
                  <c:v>2.4129690917813669</c:v>
                </c:pt>
                <c:pt idx="7954">
                  <c:v>1.6550663945289894</c:v>
                </c:pt>
                <c:pt idx="7955">
                  <c:v>2.6146328175187463</c:v>
                </c:pt>
                <c:pt idx="7956">
                  <c:v>0.3475796287111288</c:v>
                </c:pt>
                <c:pt idx="7957">
                  <c:v>2.8179602689933896</c:v>
                </c:pt>
                <c:pt idx="7958">
                  <c:v>2.8179602689933896</c:v>
                </c:pt>
                <c:pt idx="7959">
                  <c:v>2.011305366043989</c:v>
                </c:pt>
                <c:pt idx="7960">
                  <c:v>2.5171284061246997</c:v>
                </c:pt>
                <c:pt idx="7961">
                  <c:v>2.92461517194279</c:v>
                </c:pt>
                <c:pt idx="7962">
                  <c:v>1.8154646803873209</c:v>
                </c:pt>
                <c:pt idx="7963">
                  <c:v>1.9162965432561252</c:v>
                </c:pt>
                <c:pt idx="7964">
                  <c:v>1.9162965432560106</c:v>
                </c:pt>
                <c:pt idx="7965">
                  <c:v>3.6304382120233871</c:v>
                </c:pt>
                <c:pt idx="7966">
                  <c:v>1.9154646803874351</c:v>
                </c:pt>
                <c:pt idx="7967">
                  <c:v>2.0138009546500566</c:v>
                </c:pt>
                <c:pt idx="7968">
                  <c:v>2.5675443375589877</c:v>
                </c:pt>
                <c:pt idx="7969">
                  <c:v>2.3658806118217237</c:v>
                </c:pt>
                <c:pt idx="7970">
                  <c:v>4.6345975263667194</c:v>
                </c:pt>
                <c:pt idx="7971">
                  <c:v>4.6747765842439781E-2</c:v>
                </c:pt>
                <c:pt idx="7972">
                  <c:v>4.6747765842439781E-2</c:v>
                </c:pt>
                <c:pt idx="7973">
                  <c:v>1.6104735031752984</c:v>
                </c:pt>
                <c:pt idx="7974">
                  <c:v>1.7625531603470799</c:v>
                </c:pt>
                <c:pt idx="7975">
                  <c:v>1.3275311643641143</c:v>
                </c:pt>
                <c:pt idx="7976">
                  <c:v>1.2771152329297126</c:v>
                </c:pt>
                <c:pt idx="7977">
                  <c:v>1.7308586158387578</c:v>
                </c:pt>
                <c:pt idx="7978">
                  <c:v>1.6804426844043552</c:v>
                </c:pt>
                <c:pt idx="7979">
                  <c:v>1.7300267529700677</c:v>
                </c:pt>
                <c:pt idx="7980">
                  <c:v>2.5350179301820899</c:v>
                </c:pt>
                <c:pt idx="7981">
                  <c:v>1.6779470957984013</c:v>
                </c:pt>
                <c:pt idx="7982">
                  <c:v>1.0225399871520922</c:v>
                </c:pt>
                <c:pt idx="7983">
                  <c:v>1.7796108215356656</c:v>
                </c:pt>
                <c:pt idx="7984">
                  <c:v>1.2266993014954246</c:v>
                </c:pt>
                <c:pt idx="7985">
                  <c:v>2.638345381656733</c:v>
                </c:pt>
                <c:pt idx="7986">
                  <c:v>2.6879294502224451</c:v>
                </c:pt>
                <c:pt idx="7987">
                  <c:v>1.3250355757580459</c:v>
                </c:pt>
                <c:pt idx="7988">
                  <c:v>0.66962846711173674</c:v>
                </c:pt>
                <c:pt idx="7989">
                  <c:v>2.9375135187880428</c:v>
                </c:pt>
                <c:pt idx="7990">
                  <c:v>1.0704603299804254</c:v>
                </c:pt>
                <c:pt idx="7991">
                  <c:v>0.2133894955967377</c:v>
                </c:pt>
                <c:pt idx="7992">
                  <c:v>0.56630101563709312</c:v>
                </c:pt>
                <c:pt idx="7993">
                  <c:v>0.51671694707138149</c:v>
                </c:pt>
                <c:pt idx="7994">
                  <c:v>3.3416728331313759</c:v>
                </c:pt>
                <c:pt idx="7995">
                  <c:v>0.97129219284911494</c:v>
                </c:pt>
                <c:pt idx="7996">
                  <c:v>0.92004439854602404</c:v>
                </c:pt>
                <c:pt idx="7997">
                  <c:v>1.3233718500207821</c:v>
                </c:pt>
                <c:pt idx="7998">
                  <c:v>1.1217081242834026</c:v>
                </c:pt>
                <c:pt idx="7999">
                  <c:v>1.1721240557176906</c:v>
                </c:pt>
                <c:pt idx="8000">
                  <c:v>1.0721240557178047</c:v>
                </c:pt>
                <c:pt idx="8001">
                  <c:v>0.21588508420269159</c:v>
                </c:pt>
                <c:pt idx="8002">
                  <c:v>0.97295591858637875</c:v>
                </c:pt>
                <c:pt idx="8003">
                  <c:v>0.82087626141477044</c:v>
                </c:pt>
                <c:pt idx="8004">
                  <c:v>1.7283630272327462</c:v>
                </c:pt>
                <c:pt idx="8005">
                  <c:v>0.1150532213340596</c:v>
                </c:pt>
                <c:pt idx="8006">
                  <c:v>1.9729182421645246</c:v>
                </c:pt>
                <c:pt idx="8007">
                  <c:v>1.9225023107301797</c:v>
                </c:pt>
                <c:pt idx="8008">
                  <c:v>1.8729182421645241</c:v>
                </c:pt>
                <c:pt idx="8009">
                  <c:v>0.26044029913452671</c:v>
                </c:pt>
                <c:pt idx="8010">
                  <c:v>1.0158474077808355</c:v>
                </c:pt>
                <c:pt idx="8011">
                  <c:v>1.1158474077808938</c:v>
                </c:pt>
                <c:pt idx="8012">
                  <c:v>1.0645996134778588</c:v>
                </c:pt>
                <c:pt idx="8013">
                  <c:v>0.61085623056887139</c:v>
                </c:pt>
                <c:pt idx="8014">
                  <c:v>5.4617259053814982E-2</c:v>
                </c:pt>
                <c:pt idx="8015">
                  <c:v>-0.60078984959243642</c:v>
                </c:pt>
                <c:pt idx="8016">
                  <c:v>0.40919250483149194</c:v>
                </c:pt>
                <c:pt idx="8017">
                  <c:v>1.7200067221242257</c:v>
                </c:pt>
                <c:pt idx="8018">
                  <c:v>5.7112847659826604E-2</c:v>
                </c:pt>
                <c:pt idx="8019">
                  <c:v>0.51085623056887175</c:v>
                </c:pt>
                <c:pt idx="8020">
                  <c:v>0.56127216200321572</c:v>
                </c:pt>
                <c:pt idx="8021">
                  <c:v>0.56127216200315888</c:v>
                </c:pt>
                <c:pt idx="8022">
                  <c:v>0.61168809343756059</c:v>
                </c:pt>
                <c:pt idx="8023">
                  <c:v>0.91501554491220349</c:v>
                </c:pt>
                <c:pt idx="8024">
                  <c:v>1.3679270649525026</c:v>
                </c:pt>
                <c:pt idx="8025">
                  <c:v>1.7183429963868464</c:v>
                </c:pt>
                <c:pt idx="8026">
                  <c:v>-4.7878329552138554E-2</c:v>
                </c:pt>
                <c:pt idx="8027">
                  <c:v>1.5679270649525596</c:v>
                </c:pt>
                <c:pt idx="8028">
                  <c:v>1.4679270649525022</c:v>
                </c:pt>
                <c:pt idx="8029">
                  <c:v>1.9720863792958345</c:v>
                </c:pt>
                <c:pt idx="8030">
                  <c:v>2.3241660364675587</c:v>
                </c:pt>
                <c:pt idx="8031">
                  <c:v>1.8704226535585133</c:v>
                </c:pt>
                <c:pt idx="8032">
                  <c:v>1.2670952020838706</c:v>
                </c:pt>
                <c:pt idx="8033">
                  <c:v>2.6308209394168447</c:v>
                </c:pt>
                <c:pt idx="8034">
                  <c:v>2.2770775565078569</c:v>
                </c:pt>
                <c:pt idx="8035">
                  <c:v>2.0745819679018451</c:v>
                </c:pt>
                <c:pt idx="8036">
                  <c:v>2.3835196825422638</c:v>
                </c:pt>
                <c:pt idx="8037">
                  <c:v>1.7322718882392871</c:v>
                </c:pt>
                <c:pt idx="8038">
                  <c:v>2.6389267911885734</c:v>
                </c:pt>
                <c:pt idx="8039">
                  <c:v>2.3347674768452977</c:v>
                </c:pt>
                <c:pt idx="8040">
                  <c:v>2.4339356139765513</c:v>
                </c:pt>
                <c:pt idx="8041">
                  <c:v>1.5264488481586331</c:v>
                </c:pt>
                <c:pt idx="8042">
                  <c:v>1.1264488481585759</c:v>
                </c:pt>
                <c:pt idx="8043">
                  <c:v>1.5876789968855964</c:v>
                </c:pt>
                <c:pt idx="8044">
                  <c:v>-0.17604674044737739</c:v>
                </c:pt>
                <c:pt idx="8045">
                  <c:v>1.940590516925895</c:v>
                </c:pt>
                <c:pt idx="8046">
                  <c:v>2.0901745854916074</c:v>
                </c:pt>
                <c:pt idx="8047">
                  <c:v>2.3918383112289288</c:v>
                </c:pt>
                <c:pt idx="8048">
                  <c:v>1.8876789968855963</c:v>
                </c:pt>
                <c:pt idx="8049">
                  <c:v>1.8876789968855963</c:v>
                </c:pt>
                <c:pt idx="8050">
                  <c:v>4.0051481171276162</c:v>
                </c:pt>
                <c:pt idx="8051">
                  <c:v>1.9868471340169072</c:v>
                </c:pt>
                <c:pt idx="8052">
                  <c:v>2.2405905169259519</c:v>
                </c:pt>
                <c:pt idx="8053">
                  <c:v>2.1422542426632738</c:v>
                </c:pt>
                <c:pt idx="8054">
                  <c:v>2.3943338998348822</c:v>
                </c:pt>
                <c:pt idx="8055">
                  <c:v>2.1926701740976182</c:v>
                </c:pt>
                <c:pt idx="8056">
                  <c:v>2.1926701740976182</c:v>
                </c:pt>
                <c:pt idx="8057">
                  <c:v>1.5876789968855964</c:v>
                </c:pt>
                <c:pt idx="8058">
                  <c:v>2.245581694137917</c:v>
                </c:pt>
                <c:pt idx="8059">
                  <c:v>2.0943338998349401</c:v>
                </c:pt>
                <c:pt idx="8060">
                  <c:v>2.6993250770469044</c:v>
                </c:pt>
                <c:pt idx="8061">
                  <c:v>2.5497410084812491</c:v>
                </c:pt>
                <c:pt idx="8062">
                  <c:v>2.4522365970872602</c:v>
                </c:pt>
                <c:pt idx="8063">
                  <c:v>2.3522365970872601</c:v>
                </c:pt>
                <c:pt idx="8064">
                  <c:v>3.262218951511247</c:v>
                </c:pt>
                <c:pt idx="8065">
                  <c:v>4.0705375801979695</c:v>
                </c:pt>
                <c:pt idx="8066">
                  <c:v>3.66554640298589</c:v>
                </c:pt>
                <c:pt idx="8067">
                  <c:v>3.3058482480463827</c:v>
                </c:pt>
                <c:pt idx="8068">
                  <c:v>3.0016889337030506</c:v>
                </c:pt>
                <c:pt idx="8069">
                  <c:v>3.0016889337030506</c:v>
                </c:pt>
                <c:pt idx="8070">
                  <c:v>3.1016889337030502</c:v>
                </c:pt>
                <c:pt idx="8071">
                  <c:v>3.0991933450970395</c:v>
                </c:pt>
                <c:pt idx="8072">
                  <c:v>3.0975296193597179</c:v>
                </c:pt>
                <c:pt idx="8073">
                  <c:v>3.4504411394000734</c:v>
                </c:pt>
                <c:pt idx="8074">
                  <c:v>2.8966977564910286</c:v>
                </c:pt>
                <c:pt idx="8075">
                  <c:v>2.8966977564910854</c:v>
                </c:pt>
                <c:pt idx="8076">
                  <c:v>2.9975296193597174</c:v>
                </c:pt>
                <c:pt idx="8077">
                  <c:v>3.0479455507940623</c:v>
                </c:pt>
                <c:pt idx="8078">
                  <c:v>3.350441139400016</c:v>
                </c:pt>
                <c:pt idx="8079">
                  <c:v>2.8975296193597178</c:v>
                </c:pt>
                <c:pt idx="8080">
                  <c:v>3.2512730022687055</c:v>
                </c:pt>
                <c:pt idx="8081">
                  <c:v>3.3016889337030504</c:v>
                </c:pt>
                <c:pt idx="8082">
                  <c:v>3.3521048651373944</c:v>
                </c:pt>
                <c:pt idx="8083">
                  <c:v>3.6562641794807273</c:v>
                </c:pt>
                <c:pt idx="8084">
                  <c:v>3.6058482480463825</c:v>
                </c:pt>
                <c:pt idx="8085">
                  <c:v>3.6554323166120382</c:v>
                </c:pt>
                <c:pt idx="8086">
                  <c:v>4.5125031509957259</c:v>
                </c:pt>
                <c:pt idx="8087">
                  <c:v>4.7141668767330476</c:v>
                </c:pt>
                <c:pt idx="8088">
                  <c:v>4.9149987396017369</c:v>
                </c:pt>
                <c:pt idx="8089">
                  <c:v>4.1595916309553704</c:v>
                </c:pt>
                <c:pt idx="8090">
                  <c:v>4.1595916309553704</c:v>
                </c:pt>
                <c:pt idx="8091">
                  <c:v>4.2100075623897153</c:v>
                </c:pt>
                <c:pt idx="8092">
                  <c:v>4.5125031509957259</c:v>
                </c:pt>
                <c:pt idx="8093">
                  <c:v>4.1595916309553704</c:v>
                </c:pt>
                <c:pt idx="8094">
                  <c:v>3.9587597680867388</c:v>
                </c:pt>
                <c:pt idx="8095">
                  <c:v>4.0587597680866807</c:v>
                </c:pt>
                <c:pt idx="8096">
                  <c:v>4.2604234938240602</c:v>
                </c:pt>
                <c:pt idx="8097">
                  <c:v>4.1734966701090563</c:v>
                </c:pt>
                <c:pt idx="8098">
                  <c:v>4.1230807386747115</c:v>
                </c:pt>
                <c:pt idx="8099">
                  <c:v>4.1726648072403671</c:v>
                </c:pt>
                <c:pt idx="8100">
                  <c:v>4.523912601543401</c:v>
                </c:pt>
                <c:pt idx="8101">
                  <c:v>4.5751603958463773</c:v>
                </c:pt>
                <c:pt idx="8102">
                  <c:v>4.6255763272806654</c:v>
                </c:pt>
                <c:pt idx="8103">
                  <c:v>6.7934613789570859</c:v>
                </c:pt>
                <c:pt idx="8104">
                  <c:v>6.7438773103913734</c:v>
                </c:pt>
                <c:pt idx="8105">
                  <c:v>6.7438773103913734</c:v>
                </c:pt>
                <c:pt idx="8106">
                  <c:v>5.2313993673613766</c:v>
                </c:pt>
                <c:pt idx="8107">
                  <c:v>5.3322312302300086</c:v>
                </c:pt>
                <c:pt idx="8108">
                  <c:v>4.6272400530180438</c:v>
                </c:pt>
                <c:pt idx="8109">
                  <c:v>5.2313993673613766</c:v>
                </c:pt>
                <c:pt idx="8110">
                  <c:v>5.2305675044927442</c:v>
                </c:pt>
                <c:pt idx="8111">
                  <c:v>5.1793197101897102</c:v>
                </c:pt>
                <c:pt idx="8112">
                  <c:v>5.0793197101897105</c:v>
                </c:pt>
                <c:pt idx="8113">
                  <c:v>4.5759922587150097</c:v>
                </c:pt>
                <c:pt idx="8114">
                  <c:v>4.8289037787553655</c:v>
                </c:pt>
                <c:pt idx="8115">
                  <c:v>4.8280719158867331</c:v>
                </c:pt>
                <c:pt idx="8116">
                  <c:v>4.7280719158867335</c:v>
                </c:pt>
                <c:pt idx="8117">
                  <c:v>4.8280719158866763</c:v>
                </c:pt>
                <c:pt idx="8118">
                  <c:v>5.7355586817047088</c:v>
                </c:pt>
                <c:pt idx="8119">
                  <c:v>5.7355586817047088</c:v>
                </c:pt>
                <c:pt idx="8120">
                  <c:v>5.5330630930986979</c:v>
                </c:pt>
                <c:pt idx="8121">
                  <c:v>4.8280719158867331</c:v>
                </c:pt>
                <c:pt idx="8122">
                  <c:v>4.7776559844523883</c:v>
                </c:pt>
                <c:pt idx="8123">
                  <c:v>4.8272400530180439</c:v>
                </c:pt>
                <c:pt idx="8124">
                  <c:v>4.7776559844523883</c:v>
                </c:pt>
                <c:pt idx="8125">
                  <c:v>4.5264081901493549</c:v>
                </c:pt>
                <c:pt idx="8126">
                  <c:v>4.425576327280722</c:v>
                </c:pt>
                <c:pt idx="8127">
                  <c:v>4.425576327280722</c:v>
                </c:pt>
                <c:pt idx="8128">
                  <c:v>4.3951641363832028</c:v>
                </c:pt>
                <c:pt idx="8129">
                  <c:v>4.4455800678175477</c:v>
                </c:pt>
                <c:pt idx="8130">
                  <c:v>4.4968278621205817</c:v>
                </c:pt>
                <c:pt idx="8131">
                  <c:v>4.5472437935548697</c:v>
                </c:pt>
                <c:pt idx="8132">
                  <c:v>4.3959959992518929</c:v>
                </c:pt>
                <c:pt idx="8133">
                  <c:v>4.5464119306862365</c:v>
                </c:pt>
                <c:pt idx="8134">
                  <c:v>4.3943322735145705</c:v>
                </c:pt>
                <c:pt idx="8135">
                  <c:v>4.1926685477771919</c:v>
                </c:pt>
                <c:pt idx="8136">
                  <c:v>4.6968278621205819</c:v>
                </c:pt>
                <c:pt idx="8137">
                  <c:v>4.3935004106458813</c:v>
                </c:pt>
                <c:pt idx="8138">
                  <c:v>4.6447482049489155</c:v>
                </c:pt>
                <c:pt idx="8139">
                  <c:v>4.5447482049488581</c:v>
                </c:pt>
                <c:pt idx="8140">
                  <c:v>4.4447482049489153</c:v>
                </c:pt>
                <c:pt idx="8141">
                  <c:v>4.6976597249892134</c:v>
                </c:pt>
                <c:pt idx="8142">
                  <c:v>4.544748204948915</c:v>
                </c:pt>
                <c:pt idx="8143">
                  <c:v>4.5935004106458814</c:v>
                </c:pt>
                <c:pt idx="8144">
                  <c:v>3.7876773705652278</c:v>
                </c:pt>
                <c:pt idx="8145">
                  <c:v>3.8397570277368938</c:v>
                </c:pt>
                <c:pt idx="8146">
                  <c:v>3.7910048220398709</c:v>
                </c:pt>
                <c:pt idx="8147">
                  <c:v>3.841420753474273</c:v>
                </c:pt>
                <c:pt idx="8148">
                  <c:v>3.6389251648682044</c:v>
                </c:pt>
                <c:pt idx="8149">
                  <c:v>3.5885092334339168</c:v>
                </c:pt>
                <c:pt idx="8150">
                  <c:v>3.5885092334338595</c:v>
                </c:pt>
                <c:pt idx="8151">
                  <c:v>3.7389251648682618</c:v>
                </c:pt>
                <c:pt idx="8152">
                  <c:v>3.6380933019995152</c:v>
                </c:pt>
                <c:pt idx="8153">
                  <c:v>3.6380933019995725</c:v>
                </c:pt>
                <c:pt idx="8154">
                  <c:v>3.7389251648682618</c:v>
                </c:pt>
                <c:pt idx="8155">
                  <c:v>3.7397570277368937</c:v>
                </c:pt>
                <c:pt idx="8156">
                  <c:v>3.7397570277368937</c:v>
                </c:pt>
                <c:pt idx="8157">
                  <c:v>3.8405888906055261</c:v>
                </c:pt>
                <c:pt idx="8158">
                  <c:v>4.0422526163429042</c:v>
                </c:pt>
                <c:pt idx="8159">
                  <c:v>4.4503835211927081</c:v>
                </c:pt>
                <c:pt idx="8160">
                  <c:v>6.2141092585256823</c:v>
                </c:pt>
                <c:pt idx="8161">
                  <c:v>7.2736756815153818</c:v>
                </c:pt>
                <c:pt idx="8162">
                  <c:v>6.4670207785659812</c:v>
                </c:pt>
                <c:pt idx="8163">
                  <c:v>4.7520472469300294</c:v>
                </c:pt>
                <c:pt idx="8164">
                  <c:v>4.0958082754150311</c:v>
                </c:pt>
                <c:pt idx="8165">
                  <c:v>13.319428139291983</c:v>
                </c:pt>
                <c:pt idx="8166">
                  <c:v>7.3695163671720492</c:v>
                </c:pt>
                <c:pt idx="8167">
                  <c:v>9.2349058302423455</c:v>
                </c:pt>
                <c:pt idx="8168">
                  <c:v>8.7349058302423455</c:v>
                </c:pt>
                <c:pt idx="8169">
                  <c:v>8.8919766646260321</c:v>
                </c:pt>
                <c:pt idx="8170">
                  <c:v>7.686153624545379</c:v>
                </c:pt>
                <c:pt idx="8171">
                  <c:v>6.5778349958586571</c:v>
                </c:pt>
                <c:pt idx="8172">
                  <c:v>6.8803305844647245</c:v>
                </c:pt>
                <c:pt idx="8173">
                  <c:v>6.1728438186466921</c:v>
                </c:pt>
                <c:pt idx="8174">
                  <c:v>6.1728438186466921</c:v>
                </c:pt>
                <c:pt idx="8175">
                  <c:v>6.1728438186466921</c:v>
                </c:pt>
                <c:pt idx="8176">
                  <c:v>5.7191004357376469</c:v>
                </c:pt>
                <c:pt idx="8177">
                  <c:v>6.2232597500810369</c:v>
                </c:pt>
                <c:pt idx="8178">
                  <c:v>6.0224278872123476</c:v>
                </c:pt>
                <c:pt idx="8179">
                  <c:v>5.4686845043033596</c:v>
                </c:pt>
                <c:pt idx="8180">
                  <c:v>5.4182685728690725</c:v>
                </c:pt>
                <c:pt idx="8181">
                  <c:v>5.5695163671719925</c:v>
                </c:pt>
                <c:pt idx="8182">
                  <c:v>5.5695163671720493</c:v>
                </c:pt>
                <c:pt idx="8183">
                  <c:v>5.5703482300406808</c:v>
                </c:pt>
                <c:pt idx="8184">
                  <c:v>5.9207641614750255</c:v>
                </c:pt>
                <c:pt idx="8185">
                  <c:v>67.429032374230289</c:v>
                </c:pt>
                <c:pt idx="8186">
                  <c:v>155.52739062785216</c:v>
                </c:pt>
                <c:pt idx="8187">
                  <c:v>483.07554258113311</c:v>
                </c:pt>
                <c:pt idx="8188">
                  <c:v>172.58222269204811</c:v>
                </c:pt>
                <c:pt idx="8189">
                  <c:v>96.582222692048106</c:v>
                </c:pt>
                <c:pt idx="8190">
                  <c:v>68.582222692048106</c:v>
                </c:pt>
                <c:pt idx="8191">
                  <c:v>53.582222692048106</c:v>
                </c:pt>
                <c:pt idx="8192">
                  <c:v>44.582222692048106</c:v>
                </c:pt>
                <c:pt idx="8193">
                  <c:v>37.582222692048106</c:v>
                </c:pt>
                <c:pt idx="8194">
                  <c:v>32.582222692048106</c:v>
                </c:pt>
                <c:pt idx="8195">
                  <c:v>28.582222692048106</c:v>
                </c:pt>
                <c:pt idx="8196">
                  <c:v>26.582222692048106</c:v>
                </c:pt>
                <c:pt idx="8197">
                  <c:v>24.582222692048106</c:v>
                </c:pt>
                <c:pt idx="8198">
                  <c:v>21.582222692048106</c:v>
                </c:pt>
                <c:pt idx="8199">
                  <c:v>18.582222692048106</c:v>
                </c:pt>
                <c:pt idx="8200">
                  <c:v>18.582222692048106</c:v>
                </c:pt>
                <c:pt idx="8201">
                  <c:v>18.582222692048106</c:v>
                </c:pt>
                <c:pt idx="8202">
                  <c:v>16.582222692048106</c:v>
                </c:pt>
                <c:pt idx="8203">
                  <c:v>15.582222692048106</c:v>
                </c:pt>
                <c:pt idx="8204">
                  <c:v>15.582222692048106</c:v>
                </c:pt>
                <c:pt idx="8205">
                  <c:v>14.582222692048106</c:v>
                </c:pt>
                <c:pt idx="8206">
                  <c:v>12.582222692048106</c:v>
                </c:pt>
                <c:pt idx="8207">
                  <c:v>13.582222692048106</c:v>
                </c:pt>
                <c:pt idx="8208">
                  <c:v>13.582222692048106</c:v>
                </c:pt>
                <c:pt idx="8209">
                  <c:v>12.582222692048106</c:v>
                </c:pt>
                <c:pt idx="8210">
                  <c:v>12.582222692048106</c:v>
                </c:pt>
                <c:pt idx="8211">
                  <c:v>12.582222692048106</c:v>
                </c:pt>
                <c:pt idx="8212">
                  <c:v>13.582222692048106</c:v>
                </c:pt>
                <c:pt idx="8213">
                  <c:v>16.582222692048106</c:v>
                </c:pt>
                <c:pt idx="8214">
                  <c:v>14.582222692048106</c:v>
                </c:pt>
                <c:pt idx="8215">
                  <c:v>13.582222692048106</c:v>
                </c:pt>
                <c:pt idx="8216">
                  <c:v>15.582222692048106</c:v>
                </c:pt>
                <c:pt idx="8217">
                  <c:v>19.582222692048106</c:v>
                </c:pt>
                <c:pt idx="8218">
                  <c:v>25.554071086463324</c:v>
                </c:pt>
                <c:pt idx="8219">
                  <c:v>35.554071086463324</c:v>
                </c:pt>
                <c:pt idx="8220">
                  <c:v>32.554071086463324</c:v>
                </c:pt>
                <c:pt idx="8221">
                  <c:v>30.554071086463324</c:v>
                </c:pt>
                <c:pt idx="8222">
                  <c:v>28.554071086463324</c:v>
                </c:pt>
                <c:pt idx="8223">
                  <c:v>25.554071086463324</c:v>
                </c:pt>
                <c:pt idx="8224">
                  <c:v>23.554071086463324</c:v>
                </c:pt>
                <c:pt idx="8225">
                  <c:v>21.554071086463324</c:v>
                </c:pt>
                <c:pt idx="8226">
                  <c:v>19.554071086463324</c:v>
                </c:pt>
                <c:pt idx="8227">
                  <c:v>18.554071086463324</c:v>
                </c:pt>
                <c:pt idx="8228">
                  <c:v>17.554071086463324</c:v>
                </c:pt>
                <c:pt idx="8229">
                  <c:v>16.554071086463324</c:v>
                </c:pt>
                <c:pt idx="8230">
                  <c:v>16.554071086463324</c:v>
                </c:pt>
                <c:pt idx="8231">
                  <c:v>15.554071086463322</c:v>
                </c:pt>
                <c:pt idx="8232">
                  <c:v>14.554071086463322</c:v>
                </c:pt>
                <c:pt idx="8233">
                  <c:v>14.554071086463322</c:v>
                </c:pt>
                <c:pt idx="8234">
                  <c:v>13.554071086463322</c:v>
                </c:pt>
                <c:pt idx="8235">
                  <c:v>13.554071086463322</c:v>
                </c:pt>
                <c:pt idx="8236">
                  <c:v>13.554071086463322</c:v>
                </c:pt>
                <c:pt idx="8237">
                  <c:v>13.554071086463322</c:v>
                </c:pt>
                <c:pt idx="8238">
                  <c:v>12.554071086463322</c:v>
                </c:pt>
                <c:pt idx="8239">
                  <c:v>12.554071086463322</c:v>
                </c:pt>
                <c:pt idx="8240">
                  <c:v>12.554071086463322</c:v>
                </c:pt>
                <c:pt idx="8241">
                  <c:v>12.554071086463322</c:v>
                </c:pt>
                <c:pt idx="8242">
                  <c:v>12.554071086463322</c:v>
                </c:pt>
                <c:pt idx="8243">
                  <c:v>14.554071086463322</c:v>
                </c:pt>
                <c:pt idx="8244">
                  <c:v>13.554071086463322</c:v>
                </c:pt>
                <c:pt idx="8245">
                  <c:v>12.554071086463322</c:v>
                </c:pt>
                <c:pt idx="8246">
                  <c:v>10.554071086463322</c:v>
                </c:pt>
                <c:pt idx="8247">
                  <c:v>10.354071086463323</c:v>
                </c:pt>
                <c:pt idx="8248">
                  <c:v>10.223875196174895</c:v>
                </c:pt>
                <c:pt idx="8249">
                  <c:v>9.7238751961748946</c:v>
                </c:pt>
                <c:pt idx="8250">
                  <c:v>8.9238751961748939</c:v>
                </c:pt>
                <c:pt idx="8251">
                  <c:v>8.9238751961748939</c:v>
                </c:pt>
                <c:pt idx="8252">
                  <c:v>9.3238751961748942</c:v>
                </c:pt>
                <c:pt idx="8253">
                  <c:v>9.4238751961748939</c:v>
                </c:pt>
                <c:pt idx="8254">
                  <c:v>9.4238751961748939</c:v>
                </c:pt>
                <c:pt idx="8255">
                  <c:v>9.4238751961748939</c:v>
                </c:pt>
                <c:pt idx="8256">
                  <c:v>9.3238751961748942</c:v>
                </c:pt>
                <c:pt idx="8257">
                  <c:v>9.3238751961748942</c:v>
                </c:pt>
                <c:pt idx="8258">
                  <c:v>8.8709636761345383</c:v>
                </c:pt>
                <c:pt idx="8259">
                  <c:v>8.5163884303569173</c:v>
                </c:pt>
                <c:pt idx="8260">
                  <c:v>7.8618131845791837</c:v>
                </c:pt>
                <c:pt idx="8261">
                  <c:v>7.3593175959732315</c:v>
                </c:pt>
                <c:pt idx="8262">
                  <c:v>6.9593175959732312</c:v>
                </c:pt>
                <c:pt idx="8263">
                  <c:v>6.6097335274076325</c:v>
                </c:pt>
                <c:pt idx="8264">
                  <c:v>6.761813184579184</c:v>
                </c:pt>
                <c:pt idx="8265">
                  <c:v>6.3113972531448965</c:v>
                </c:pt>
                <c:pt idx="8266">
                  <c:v>5.8593175959732315</c:v>
                </c:pt>
                <c:pt idx="8267">
                  <c:v>6.8180521560942982</c:v>
                </c:pt>
                <c:pt idx="8268">
                  <c:v>7.123875196174895</c:v>
                </c:pt>
                <c:pt idx="8269">
                  <c:v>6.6717955390032282</c:v>
                </c:pt>
                <c:pt idx="8270">
                  <c:v>6.9238751961748948</c:v>
                </c:pt>
                <c:pt idx="8271">
                  <c:v>5.9155565674882293</c:v>
                </c:pt>
                <c:pt idx="8272">
                  <c:v>5.7138928417508508</c:v>
                </c:pt>
                <c:pt idx="8273">
                  <c:v>5.6634769103165636</c:v>
                </c:pt>
                <c:pt idx="8274">
                  <c:v>3.9014148987208537</c:v>
                </c:pt>
                <c:pt idx="8275">
                  <c:v>4.7634769103165633</c:v>
                </c:pt>
                <c:pt idx="8276">
                  <c:v>3.9097335274076332</c:v>
                </c:pt>
                <c:pt idx="8277">
                  <c:v>4.8180521560941827</c:v>
                </c:pt>
                <c:pt idx="8278">
                  <c:v>3.8113972531448965</c:v>
                </c:pt>
                <c:pt idx="8279">
                  <c:v>4.4986387698513415</c:v>
                </c:pt>
                <c:pt idx="8280">
                  <c:v>4.4482228384169398</c:v>
                </c:pt>
                <c:pt idx="8281">
                  <c:v>4.4482228384169398</c:v>
                </c:pt>
                <c:pt idx="8282">
                  <c:v>4.952382152760272</c:v>
                </c:pt>
                <c:pt idx="8283">
                  <c:v>3.9944794555078942</c:v>
                </c:pt>
                <c:pt idx="8284">
                  <c:v>3.9944794555078942</c:v>
                </c:pt>
                <c:pt idx="8285">
                  <c:v>3.7423997983363431</c:v>
                </c:pt>
                <c:pt idx="8286">
                  <c:v>3.6919838669019405</c:v>
                </c:pt>
                <c:pt idx="8287">
                  <c:v>2.6324174439122996</c:v>
                </c:pt>
                <c:pt idx="8288">
                  <c:v>2.9324174439121848</c:v>
                </c:pt>
                <c:pt idx="8289">
                  <c:v>3.134081169649678</c:v>
                </c:pt>
                <c:pt idx="8290">
                  <c:v>2.9324174439122994</c:v>
                </c:pt>
                <c:pt idx="8291">
                  <c:v>3.38616082682123</c:v>
                </c:pt>
                <c:pt idx="8292">
                  <c:v>2.9324174439122994</c:v>
                </c:pt>
                <c:pt idx="8293">
                  <c:v>2.8315855810436097</c:v>
                </c:pt>
                <c:pt idx="8294">
                  <c:v>3.0836652382152763</c:v>
                </c:pt>
                <c:pt idx="8295">
                  <c:v>2.9324174439122994</c:v>
                </c:pt>
                <c:pt idx="8296">
                  <c:v>3.2844971010838506</c:v>
                </c:pt>
                <c:pt idx="8297">
                  <c:v>3.0324174439122991</c:v>
                </c:pt>
                <c:pt idx="8298">
                  <c:v>2.7803377867406329</c:v>
                </c:pt>
                <c:pt idx="8299">
                  <c:v>2.1753466095286109</c:v>
                </c:pt>
                <c:pt idx="8300">
                  <c:v>2.4778421981345646</c:v>
                </c:pt>
                <c:pt idx="8301">
                  <c:v>2.3770103352659895</c:v>
                </c:pt>
                <c:pt idx="8302">
                  <c:v>2.5786740610032539</c:v>
                </c:pt>
                <c:pt idx="8303">
                  <c:v>1.3686917065793245</c:v>
                </c:pt>
                <c:pt idx="8304">
                  <c:v>2.8307537181749201</c:v>
                </c:pt>
                <c:pt idx="8305">
                  <c:v>2.5786740610032539</c:v>
                </c:pt>
                <c:pt idx="8306">
                  <c:v>2.3770103352659895</c:v>
                </c:pt>
                <c:pt idx="8307">
                  <c:v>2.0240988152256341</c:v>
                </c:pt>
                <c:pt idx="8308">
                  <c:v>1.9736828837912319</c:v>
                </c:pt>
                <c:pt idx="8309">
                  <c:v>1.8184668677883313</c:v>
                </c:pt>
                <c:pt idx="8310">
                  <c:v>1.8688827992226189</c:v>
                </c:pt>
                <c:pt idx="8311">
                  <c:v>1.3647234848792866</c:v>
                </c:pt>
                <c:pt idx="8312">
                  <c:v>2.5747058393032152</c:v>
                </c:pt>
                <c:pt idx="8313">
                  <c:v>1.4151394163136883</c:v>
                </c:pt>
                <c:pt idx="8314">
                  <c:v>1.3647234848792866</c:v>
                </c:pt>
                <c:pt idx="8315">
                  <c:v>1.4151394163135738</c:v>
                </c:pt>
                <c:pt idx="8316">
                  <c:v>0.45723671906131103</c:v>
                </c:pt>
                <c:pt idx="8317">
                  <c:v>1.5134756905763096</c:v>
                </c:pt>
                <c:pt idx="8318">
                  <c:v>2.4209624563942849</c:v>
                </c:pt>
                <c:pt idx="8319">
                  <c:v>1.4151394163135738</c:v>
                </c:pt>
                <c:pt idx="8320">
                  <c:v>1.919298730656906</c:v>
                </c:pt>
                <c:pt idx="8321">
                  <c:v>1.5672190734853548</c:v>
                </c:pt>
                <c:pt idx="8322">
                  <c:v>1.217635004919642</c:v>
                </c:pt>
                <c:pt idx="8323">
                  <c:v>1.2209624563942851</c:v>
                </c:pt>
                <c:pt idx="8324">
                  <c:v>1.5234580450002388</c:v>
                </c:pt>
                <c:pt idx="8325">
                  <c:v>0.81763500491964225</c:v>
                </c:pt>
                <c:pt idx="8326">
                  <c:v>1.4730421135659513</c:v>
                </c:pt>
                <c:pt idx="8327">
                  <c:v>1.2713783878285723</c:v>
                </c:pt>
                <c:pt idx="8328">
                  <c:v>1.4226261821316637</c:v>
                </c:pt>
                <c:pt idx="8329">
                  <c:v>1.4226261821315491</c:v>
                </c:pt>
                <c:pt idx="8330">
                  <c:v>1.0697146620913083</c:v>
                </c:pt>
                <c:pt idx="8331">
                  <c:v>1.2713783878286868</c:v>
                </c:pt>
                <c:pt idx="8332">
                  <c:v>1.573873976434526</c:v>
                </c:pt>
                <c:pt idx="8333">
                  <c:v>1.0697146620913083</c:v>
                </c:pt>
                <c:pt idx="8334">
                  <c:v>0.86805093635392938</c:v>
                </c:pt>
                <c:pt idx="8335">
                  <c:v>1.1705465249599976</c:v>
                </c:pt>
                <c:pt idx="8336">
                  <c:v>1.2209624563942851</c:v>
                </c:pt>
                <c:pt idx="8337">
                  <c:v>0.91846686778833153</c:v>
                </c:pt>
                <c:pt idx="8338">
                  <c:v>0.66638721061655082</c:v>
                </c:pt>
                <c:pt idx="8339">
                  <c:v>0.66638721061666539</c:v>
                </c:pt>
                <c:pt idx="8340">
                  <c:v>0.4590313635882447</c:v>
                </c:pt>
                <c:pt idx="8341">
                  <c:v>5.5703912113715837E-2</c:v>
                </c:pt>
                <c:pt idx="8342">
                  <c:v>0.96319067793157698</c:v>
                </c:pt>
                <c:pt idx="8343">
                  <c:v>0.96319067793169155</c:v>
                </c:pt>
                <c:pt idx="8344">
                  <c:v>0.40944729502264632</c:v>
                </c:pt>
                <c:pt idx="8345">
                  <c:v>0.61111102076002533</c:v>
                </c:pt>
                <c:pt idx="8346">
                  <c:v>0.25819950071955489</c:v>
                </c:pt>
                <c:pt idx="8347">
                  <c:v>0.40944729502264632</c:v>
                </c:pt>
                <c:pt idx="8348">
                  <c:v>0.91360660936597904</c:v>
                </c:pt>
                <c:pt idx="8349">
                  <c:v>0.45986322645704847</c:v>
                </c:pt>
                <c:pt idx="8350">
                  <c:v>0.45986322645693389</c:v>
                </c:pt>
                <c:pt idx="8351">
                  <c:v>0.15819950071966982</c:v>
                </c:pt>
                <c:pt idx="8352">
                  <c:v>0.81360660936597939</c:v>
                </c:pt>
                <c:pt idx="8353">
                  <c:v>0.4102791578913364</c:v>
                </c:pt>
                <c:pt idx="8354">
                  <c:v>0.51027915789133604</c:v>
                </c:pt>
                <c:pt idx="8355">
                  <c:v>0.51027915789122102</c:v>
                </c:pt>
                <c:pt idx="8356">
                  <c:v>0.56069508932573775</c:v>
                </c:pt>
                <c:pt idx="8357">
                  <c:v>0.51027915789122102</c:v>
                </c:pt>
                <c:pt idx="8358">
                  <c:v>0.51027915789133604</c:v>
                </c:pt>
                <c:pt idx="8359">
                  <c:v>0.26069508932562335</c:v>
                </c:pt>
                <c:pt idx="8360">
                  <c:v>0.1127747464974046</c:v>
                </c:pt>
                <c:pt idx="8361">
                  <c:v>6.2358815062887873E-2</c:v>
                </c:pt>
                <c:pt idx="8362">
                  <c:v>1.826916415264666</c:v>
                </c:pt>
                <c:pt idx="8363">
                  <c:v>-0.54263236214901911</c:v>
                </c:pt>
                <c:pt idx="8364">
                  <c:v>-0.4922164307146174</c:v>
                </c:pt>
                <c:pt idx="8365">
                  <c:v>0.11277474649728958</c:v>
                </c:pt>
                <c:pt idx="8366">
                  <c:v>0.36485440366895616</c:v>
                </c:pt>
                <c:pt idx="8367">
                  <c:v>0.11277474649728958</c:v>
                </c:pt>
                <c:pt idx="8368">
                  <c:v>0.81859778657800131</c:v>
                </c:pt>
                <c:pt idx="8369">
                  <c:v>1.0202615123152654</c:v>
                </c:pt>
                <c:pt idx="8370">
                  <c:v>-0.74429608788628399</c:v>
                </c:pt>
                <c:pt idx="8371">
                  <c:v>-0.85697840517608159</c:v>
                </c:pt>
                <c:pt idx="8372">
                  <c:v>0.80591546928831836</c:v>
                </c:pt>
                <c:pt idx="8373">
                  <c:v>0.10092429207629627</c:v>
                </c:pt>
                <c:pt idx="8374">
                  <c:v>0.20092429207629636</c:v>
                </c:pt>
                <c:pt idx="8375">
                  <c:v>-7.3943366108264463E-4</c:v>
                </c:pt>
                <c:pt idx="8376">
                  <c:v>0.35300394924796241</c:v>
                </c:pt>
                <c:pt idx="8377">
                  <c:v>-0.30240315939834672</c:v>
                </c:pt>
                <c:pt idx="8378">
                  <c:v>-0.25198722796405959</c:v>
                </c:pt>
                <c:pt idx="8379">
                  <c:v>-5.0323502226680583E-2</c:v>
                </c:pt>
                <c:pt idx="8380">
                  <c:v>-0.40323502226703645</c:v>
                </c:pt>
                <c:pt idx="8381">
                  <c:v>0.15134022351069798</c:v>
                </c:pt>
                <c:pt idx="8382">
                  <c:v>0.20175615494487098</c:v>
                </c:pt>
                <c:pt idx="8383">
                  <c:v>9.2429207663835555E-5</c:v>
                </c:pt>
                <c:pt idx="8384">
                  <c:v>5.0508360641951411E-2</c:v>
                </c:pt>
                <c:pt idx="8385">
                  <c:v>9.2429207663835555E-5</c:v>
                </c:pt>
                <c:pt idx="8386">
                  <c:v>9.2429207606548047E-5</c:v>
                </c:pt>
                <c:pt idx="8387">
                  <c:v>-0.15115536509536986</c:v>
                </c:pt>
                <c:pt idx="8388">
                  <c:v>9.9260566338974288E-2</c:v>
                </c:pt>
                <c:pt idx="8389">
                  <c:v>-0.15115536509536986</c:v>
                </c:pt>
                <c:pt idx="8390">
                  <c:v>0.45549953785397324</c:v>
                </c:pt>
                <c:pt idx="8391">
                  <c:v>-4.9491639358048678E-2</c:v>
                </c:pt>
                <c:pt idx="8392">
                  <c:v>-9.9907570792393541E-2</c:v>
                </c:pt>
                <c:pt idx="8393">
                  <c:v>3.5300394924796237</c:v>
                </c:pt>
                <c:pt idx="8394">
                  <c:v>0.80757919502563946</c:v>
                </c:pt>
                <c:pt idx="8395">
                  <c:v>0.40425174355099647</c:v>
                </c:pt>
                <c:pt idx="8396">
                  <c:v>0.65633140072260532</c:v>
                </c:pt>
                <c:pt idx="8397">
                  <c:v>3.0267120410049806</c:v>
                </c:pt>
                <c:pt idx="8398">
                  <c:v>-0.45198722796405977</c:v>
                </c:pt>
                <c:pt idx="8399">
                  <c:v>-0.40240315939834681</c:v>
                </c:pt>
                <c:pt idx="8400">
                  <c:v>0.40341988068224999</c:v>
                </c:pt>
                <c:pt idx="8401">
                  <c:v>0.74579474210627028</c:v>
                </c:pt>
                <c:pt idx="8402">
                  <c:v>4.0803564894248634E-2</c:v>
                </c:pt>
                <c:pt idx="8403">
                  <c:v>9.1219496328593497E-2</c:v>
                </c:pt>
                <c:pt idx="8404">
                  <c:v>9.1219496328593497E-2</c:v>
                </c:pt>
                <c:pt idx="8405">
                  <c:v>0.19288322206591468</c:v>
                </c:pt>
                <c:pt idx="8406">
                  <c:v>9.2883222065914595E-2</c:v>
                </c:pt>
                <c:pt idx="8407">
                  <c:v>-0.36169202371176246</c:v>
                </c:pt>
                <c:pt idx="8408">
                  <c:v>-0.36252388658045165</c:v>
                </c:pt>
                <c:pt idx="8409">
                  <c:v>0.59621067354061541</c:v>
                </c:pt>
                <c:pt idx="8410">
                  <c:v>-0.20961236654009596</c:v>
                </c:pt>
                <c:pt idx="8411">
                  <c:v>0.6978743992779366</c:v>
                </c:pt>
                <c:pt idx="8412">
                  <c:v>-0.31044422940878569</c:v>
                </c:pt>
                <c:pt idx="8413">
                  <c:v>-0.36086016084307282</c:v>
                </c:pt>
                <c:pt idx="8414">
                  <c:v>0.19288322206591468</c:v>
                </c:pt>
                <c:pt idx="8415">
                  <c:v>0.14246729063157026</c:v>
                </c:pt>
                <c:pt idx="8416">
                  <c:v>0.34579474210627037</c:v>
                </c:pt>
                <c:pt idx="8417">
                  <c:v>0.54745846784359209</c:v>
                </c:pt>
                <c:pt idx="8418">
                  <c:v>0.34579474210621308</c:v>
                </c:pt>
                <c:pt idx="8419">
                  <c:v>0.49704253640924723</c:v>
                </c:pt>
                <c:pt idx="8420">
                  <c:v>0.44662660497490236</c:v>
                </c:pt>
                <c:pt idx="8421">
                  <c:v>0.74912219358091336</c:v>
                </c:pt>
                <c:pt idx="8422">
                  <c:v>0.59787439927793651</c:v>
                </c:pt>
                <c:pt idx="8423">
                  <c:v>0.54662660497490245</c:v>
                </c:pt>
                <c:pt idx="8424">
                  <c:v>0.44662660497490236</c:v>
                </c:pt>
                <c:pt idx="8425">
                  <c:v>1.0507859193182925</c:v>
                </c:pt>
                <c:pt idx="8426">
                  <c:v>1.1516177821868672</c:v>
                </c:pt>
                <c:pt idx="8427">
                  <c:v>1.1516177821869245</c:v>
                </c:pt>
                <c:pt idx="8428">
                  <c:v>0.89953812501525832</c:v>
                </c:pt>
                <c:pt idx="8429">
                  <c:v>1.0012018507525797</c:v>
                </c:pt>
                <c:pt idx="8430">
                  <c:v>0.79953812501525823</c:v>
                </c:pt>
                <c:pt idx="8431">
                  <c:v>0.79870626214656859</c:v>
                </c:pt>
                <c:pt idx="8432">
                  <c:v>4.748214435761712</c:v>
                </c:pt>
                <c:pt idx="8433">
                  <c:v>2.9844886984286805</c:v>
                </c:pt>
                <c:pt idx="8434">
                  <c:v>2.9844886984287378</c:v>
                </c:pt>
                <c:pt idx="8435">
                  <c:v>1.3720107553986831</c:v>
                </c:pt>
                <c:pt idx="8436">
                  <c:v>1.3720107553986831</c:v>
                </c:pt>
                <c:pt idx="8437">
                  <c:v>1.0190992353583848</c:v>
                </c:pt>
                <c:pt idx="8438">
                  <c:v>1.6232585497017173</c:v>
                </c:pt>
                <c:pt idx="8439">
                  <c:v>0.8678514410553505</c:v>
                </c:pt>
                <c:pt idx="8440">
                  <c:v>1.2711788925300509</c:v>
                </c:pt>
                <c:pt idx="8441">
                  <c:v>1.3215948239643955</c:v>
                </c:pt>
                <c:pt idx="8442">
                  <c:v>1.2207629610957063</c:v>
                </c:pt>
                <c:pt idx="8443">
                  <c:v>1.1695151667926722</c:v>
                </c:pt>
                <c:pt idx="8444">
                  <c:v>1.7745063440047515</c:v>
                </c:pt>
                <c:pt idx="8445">
                  <c:v>2.2299134526510036</c:v>
                </c:pt>
                <c:pt idx="8446">
                  <c:v>2.3299134526510605</c:v>
                </c:pt>
                <c:pt idx="8447">
                  <c:v>2.2794975212167157</c:v>
                </c:pt>
                <c:pt idx="8448">
                  <c:v>2.2290815897823713</c:v>
                </c:pt>
                <c:pt idx="8449">
                  <c:v>1.9274178640449926</c:v>
                </c:pt>
                <c:pt idx="8450">
                  <c:v>1.9786656583480839</c:v>
                </c:pt>
                <c:pt idx="8451">
                  <c:v>2.1299134526510035</c:v>
                </c:pt>
                <c:pt idx="8452">
                  <c:v>2.8861524241660597</c:v>
                </c:pt>
                <c:pt idx="8453">
                  <c:v>2.5836568355600487</c:v>
                </c:pt>
                <c:pt idx="8454">
                  <c:v>2.8357364927316575</c:v>
                </c:pt>
                <c:pt idx="8455">
                  <c:v>2.9357364927317149</c:v>
                </c:pt>
                <c:pt idx="8456">
                  <c:v>2.4811612469540374</c:v>
                </c:pt>
                <c:pt idx="8457">
                  <c:v>2.3794975212167158</c:v>
                </c:pt>
                <c:pt idx="8458">
                  <c:v>2.4299134526510606</c:v>
                </c:pt>
                <c:pt idx="8459">
                  <c:v>2.5299134526510034</c:v>
                </c:pt>
                <c:pt idx="8460">
                  <c:v>2.0761700697420729</c:v>
                </c:pt>
                <c:pt idx="8461">
                  <c:v>5.3523737501049871</c:v>
                </c:pt>
                <c:pt idx="8462">
                  <c:v>6.4175122177317938</c:v>
                </c:pt>
                <c:pt idx="8463">
                  <c:v>10.236645063711078</c:v>
                </c:pt>
                <c:pt idx="8464">
                  <c:v>82.731427014807679</c:v>
                </c:pt>
                <c:pt idx="8465">
                  <c:v>220.21983135057766</c:v>
                </c:pt>
                <c:pt idx="8466">
                  <c:v>89.692153004220359</c:v>
                </c:pt>
                <c:pt idx="8467">
                  <c:v>77.64191352854597</c:v>
                </c:pt>
                <c:pt idx="8468">
                  <c:v>54.121974027663754</c:v>
                </c:pt>
                <c:pt idx="8469">
                  <c:v>43.595883783146441</c:v>
                </c:pt>
                <c:pt idx="8470">
                  <c:v>35.595883783146441</c:v>
                </c:pt>
                <c:pt idx="8471">
                  <c:v>28.595883783146441</c:v>
                </c:pt>
                <c:pt idx="8472">
                  <c:v>331.59588378314646</c:v>
                </c:pt>
                <c:pt idx="8473">
                  <c:v>589.59588378314641</c:v>
                </c:pt>
                <c:pt idx="8474">
                  <c:v>203.59588378314643</c:v>
                </c:pt>
                <c:pt idx="8475">
                  <c:v>125.59588378314645</c:v>
                </c:pt>
                <c:pt idx="8476">
                  <c:v>137.59588378314643</c:v>
                </c:pt>
                <c:pt idx="8477">
                  <c:v>170.59588378314643</c:v>
                </c:pt>
                <c:pt idx="8478">
                  <c:v>271.59588378314646</c:v>
                </c:pt>
                <c:pt idx="8479">
                  <c:v>188.59588378314643</c:v>
                </c:pt>
                <c:pt idx="8480">
                  <c:v>144.59588378314643</c:v>
                </c:pt>
                <c:pt idx="8481">
                  <c:v>123.59588378314645</c:v>
                </c:pt>
                <c:pt idx="8482">
                  <c:v>107.59588378314645</c:v>
                </c:pt>
                <c:pt idx="8483">
                  <c:v>94.595883783146448</c:v>
                </c:pt>
                <c:pt idx="8484">
                  <c:v>82.595883783146448</c:v>
                </c:pt>
                <c:pt idx="8485">
                  <c:v>71.595883783146448</c:v>
                </c:pt>
                <c:pt idx="8486">
                  <c:v>65.595883783146448</c:v>
                </c:pt>
                <c:pt idx="8487">
                  <c:v>59.595883783146441</c:v>
                </c:pt>
                <c:pt idx="8488">
                  <c:v>53.595883783146441</c:v>
                </c:pt>
                <c:pt idx="8489">
                  <c:v>48.595883783146441</c:v>
                </c:pt>
                <c:pt idx="8490">
                  <c:v>45.595883783146441</c:v>
                </c:pt>
                <c:pt idx="8491">
                  <c:v>42.595883783146441</c:v>
                </c:pt>
                <c:pt idx="8492">
                  <c:v>39.595883783146441</c:v>
                </c:pt>
                <c:pt idx="8493">
                  <c:v>36.070907568081836</c:v>
                </c:pt>
                <c:pt idx="8494">
                  <c:v>34.070907568081836</c:v>
                </c:pt>
                <c:pt idx="8495">
                  <c:v>32.070907568081836</c:v>
                </c:pt>
                <c:pt idx="8496">
                  <c:v>30.070907568081836</c:v>
                </c:pt>
                <c:pt idx="8497">
                  <c:v>29.070907568081836</c:v>
                </c:pt>
                <c:pt idx="8498">
                  <c:v>28.070907568081836</c:v>
                </c:pt>
                <c:pt idx="8499">
                  <c:v>26.070907568081836</c:v>
                </c:pt>
                <c:pt idx="8500">
                  <c:v>25.070907568081836</c:v>
                </c:pt>
                <c:pt idx="8501">
                  <c:v>24.070907568081836</c:v>
                </c:pt>
                <c:pt idx="8502">
                  <c:v>24.070907568081836</c:v>
                </c:pt>
                <c:pt idx="8503">
                  <c:v>23.070907568081836</c:v>
                </c:pt>
                <c:pt idx="8504">
                  <c:v>22.070907568081836</c:v>
                </c:pt>
                <c:pt idx="8505">
                  <c:v>21.070907568081836</c:v>
                </c:pt>
                <c:pt idx="8506">
                  <c:v>21.070907568081836</c:v>
                </c:pt>
                <c:pt idx="8507">
                  <c:v>20.070907568081836</c:v>
                </c:pt>
                <c:pt idx="8508">
                  <c:v>20.070907568081836</c:v>
                </c:pt>
                <c:pt idx="8509">
                  <c:v>19.070907568081836</c:v>
                </c:pt>
                <c:pt idx="8510">
                  <c:v>19.070907568081836</c:v>
                </c:pt>
                <c:pt idx="8511">
                  <c:v>18.070907568081836</c:v>
                </c:pt>
                <c:pt idx="8512">
                  <c:v>19.070907568081836</c:v>
                </c:pt>
                <c:pt idx="8513">
                  <c:v>17.070907568081836</c:v>
                </c:pt>
                <c:pt idx="8514">
                  <c:v>16.070907568081836</c:v>
                </c:pt>
                <c:pt idx="8515">
                  <c:v>16.070907568081836</c:v>
                </c:pt>
                <c:pt idx="8516">
                  <c:v>16.070907568081836</c:v>
                </c:pt>
                <c:pt idx="8517">
                  <c:v>15.070907568081836</c:v>
                </c:pt>
                <c:pt idx="8518">
                  <c:v>15.070907568081836</c:v>
                </c:pt>
                <c:pt idx="8519">
                  <c:v>15.070907568081836</c:v>
                </c:pt>
                <c:pt idx="8520">
                  <c:v>14.070907568081836</c:v>
                </c:pt>
                <c:pt idx="8521">
                  <c:v>14.070907568081836</c:v>
                </c:pt>
                <c:pt idx="8522">
                  <c:v>14.070907568081836</c:v>
                </c:pt>
                <c:pt idx="8523">
                  <c:v>14.070907568081836</c:v>
                </c:pt>
                <c:pt idx="8524">
                  <c:v>14.567179228636249</c:v>
                </c:pt>
                <c:pt idx="8525">
                  <c:v>14.567179228636249</c:v>
                </c:pt>
                <c:pt idx="8526">
                  <c:v>13.567179228636249</c:v>
                </c:pt>
                <c:pt idx="8527">
                  <c:v>12.567179228636249</c:v>
                </c:pt>
                <c:pt idx="8528">
                  <c:v>12.567179228636249</c:v>
                </c:pt>
                <c:pt idx="8529">
                  <c:v>17.567179228636249</c:v>
                </c:pt>
                <c:pt idx="8530">
                  <c:v>156.56717922863626</c:v>
                </c:pt>
                <c:pt idx="8531">
                  <c:v>379.56717922863623</c:v>
                </c:pt>
                <c:pt idx="8532">
                  <c:v>509.56717922863623</c:v>
                </c:pt>
                <c:pt idx="8533">
                  <c:v>246.56717922863626</c:v>
                </c:pt>
                <c:pt idx="8534">
                  <c:v>171.56717922863626</c:v>
                </c:pt>
                <c:pt idx="8535">
                  <c:v>133.56717922863626</c:v>
                </c:pt>
                <c:pt idx="8536">
                  <c:v>109.56717922863625</c:v>
                </c:pt>
                <c:pt idx="8537">
                  <c:v>94.567179228636249</c:v>
                </c:pt>
                <c:pt idx="8538">
                  <c:v>83.567179228636249</c:v>
                </c:pt>
                <c:pt idx="8539">
                  <c:v>74.567179228636249</c:v>
                </c:pt>
                <c:pt idx="8540">
                  <c:v>67.567179228636249</c:v>
                </c:pt>
                <c:pt idx="8541">
                  <c:v>62.567179228636249</c:v>
                </c:pt>
                <c:pt idx="8542">
                  <c:v>57.567179228636249</c:v>
                </c:pt>
                <c:pt idx="8543">
                  <c:v>55.567179228636249</c:v>
                </c:pt>
                <c:pt idx="8544">
                  <c:v>50.567179228636249</c:v>
                </c:pt>
                <c:pt idx="8545">
                  <c:v>48.567179228636249</c:v>
                </c:pt>
                <c:pt idx="8546">
                  <c:v>45.567179228636249</c:v>
                </c:pt>
                <c:pt idx="8547">
                  <c:v>43.567179228636249</c:v>
                </c:pt>
                <c:pt idx="8548">
                  <c:v>41.567179228636249</c:v>
                </c:pt>
                <c:pt idx="8549">
                  <c:v>39.567179228636249</c:v>
                </c:pt>
                <c:pt idx="8550">
                  <c:v>38.567179228636249</c:v>
                </c:pt>
                <c:pt idx="8551">
                  <c:v>42.567179228636249</c:v>
                </c:pt>
                <c:pt idx="8552">
                  <c:v>39.302495588606</c:v>
                </c:pt>
                <c:pt idx="8553">
                  <c:v>36.302495588606</c:v>
                </c:pt>
                <c:pt idx="8554">
                  <c:v>34.302495588606</c:v>
                </c:pt>
                <c:pt idx="8555">
                  <c:v>33.302495588606</c:v>
                </c:pt>
                <c:pt idx="8556">
                  <c:v>31.302495588606</c:v>
                </c:pt>
                <c:pt idx="8557">
                  <c:v>30.302495588606</c:v>
                </c:pt>
                <c:pt idx="8558">
                  <c:v>29.302495588606</c:v>
                </c:pt>
                <c:pt idx="8559">
                  <c:v>28.302495588606</c:v>
                </c:pt>
                <c:pt idx="8560">
                  <c:v>28.302495588606</c:v>
                </c:pt>
                <c:pt idx="8561">
                  <c:v>27.302495588606</c:v>
                </c:pt>
                <c:pt idx="8562">
                  <c:v>27.302495588606</c:v>
                </c:pt>
                <c:pt idx="8563">
                  <c:v>26.302495588606</c:v>
                </c:pt>
                <c:pt idx="8564">
                  <c:v>25.302495588606</c:v>
                </c:pt>
                <c:pt idx="8565">
                  <c:v>24.302495588606</c:v>
                </c:pt>
                <c:pt idx="8566">
                  <c:v>26.302495588606</c:v>
                </c:pt>
                <c:pt idx="8567">
                  <c:v>23.302495588606</c:v>
                </c:pt>
                <c:pt idx="8568">
                  <c:v>22.302495588606</c:v>
                </c:pt>
                <c:pt idx="8569">
                  <c:v>22.302495588606</c:v>
                </c:pt>
                <c:pt idx="8570">
                  <c:v>22.302495588606</c:v>
                </c:pt>
                <c:pt idx="8571">
                  <c:v>21.302495588606</c:v>
                </c:pt>
                <c:pt idx="8572">
                  <c:v>20.302495588606</c:v>
                </c:pt>
                <c:pt idx="8573">
                  <c:v>20.302495588606</c:v>
                </c:pt>
                <c:pt idx="8574">
                  <c:v>21.302495588606</c:v>
                </c:pt>
                <c:pt idx="8575">
                  <c:v>20.302495588606</c:v>
                </c:pt>
                <c:pt idx="8576">
                  <c:v>20.302495588606</c:v>
                </c:pt>
                <c:pt idx="8577">
                  <c:v>19.302495588606</c:v>
                </c:pt>
                <c:pt idx="8578">
                  <c:v>18.302495588606</c:v>
                </c:pt>
                <c:pt idx="8579">
                  <c:v>18.302495588606</c:v>
                </c:pt>
                <c:pt idx="8580">
                  <c:v>17.302495588606</c:v>
                </c:pt>
                <c:pt idx="8581">
                  <c:v>17.302495588606</c:v>
                </c:pt>
                <c:pt idx="8582">
                  <c:v>17.302495588606</c:v>
                </c:pt>
                <c:pt idx="8583">
                  <c:v>17.515586925468448</c:v>
                </c:pt>
                <c:pt idx="8584">
                  <c:v>16.515586925468448</c:v>
                </c:pt>
                <c:pt idx="8585">
                  <c:v>16.515586925468448</c:v>
                </c:pt>
                <c:pt idx="8586">
                  <c:v>15.515586925468448</c:v>
                </c:pt>
                <c:pt idx="8587">
                  <c:v>15.515586925468448</c:v>
                </c:pt>
                <c:pt idx="8588">
                  <c:v>16.515586925468448</c:v>
                </c:pt>
                <c:pt idx="8589">
                  <c:v>33.515586925468448</c:v>
                </c:pt>
                <c:pt idx="8590">
                  <c:v>24.515586925468448</c:v>
                </c:pt>
                <c:pt idx="8591">
                  <c:v>20.515586925468448</c:v>
                </c:pt>
                <c:pt idx="8592">
                  <c:v>18.515586925468448</c:v>
                </c:pt>
                <c:pt idx="8593">
                  <c:v>17.515586925468448</c:v>
                </c:pt>
                <c:pt idx="8594">
                  <c:v>17.515586925468448</c:v>
                </c:pt>
                <c:pt idx="8595">
                  <c:v>16.515586925468448</c:v>
                </c:pt>
                <c:pt idx="8596">
                  <c:v>15.515586925468448</c:v>
                </c:pt>
                <c:pt idx="8597">
                  <c:v>15.515586925468448</c:v>
                </c:pt>
                <c:pt idx="8598">
                  <c:v>14.515586925468448</c:v>
                </c:pt>
                <c:pt idx="8599">
                  <c:v>14.515586925468448</c:v>
                </c:pt>
                <c:pt idx="8600">
                  <c:v>13.515586925468448</c:v>
                </c:pt>
                <c:pt idx="8601">
                  <c:v>13.515586925468448</c:v>
                </c:pt>
                <c:pt idx="8602">
                  <c:v>13.515586925468448</c:v>
                </c:pt>
                <c:pt idx="8603">
                  <c:v>12.515586925468448</c:v>
                </c:pt>
                <c:pt idx="8604">
                  <c:v>13.515586925468448</c:v>
                </c:pt>
                <c:pt idx="8605">
                  <c:v>12.515586925468448</c:v>
                </c:pt>
                <c:pt idx="8606">
                  <c:v>12.515586925468448</c:v>
                </c:pt>
                <c:pt idx="8607">
                  <c:v>17.515586925468448</c:v>
                </c:pt>
                <c:pt idx="8608">
                  <c:v>16.515586925468448</c:v>
                </c:pt>
                <c:pt idx="8609">
                  <c:v>14.515586925468448</c:v>
                </c:pt>
                <c:pt idx="8610">
                  <c:v>12.515586925468448</c:v>
                </c:pt>
                <c:pt idx="8611">
                  <c:v>12.515586925468448</c:v>
                </c:pt>
                <c:pt idx="8612">
                  <c:v>12.515586925468448</c:v>
                </c:pt>
                <c:pt idx="8613">
                  <c:v>11.506761426933492</c:v>
                </c:pt>
                <c:pt idx="8614">
                  <c:v>10.506761426933492</c:v>
                </c:pt>
                <c:pt idx="8615">
                  <c:v>10.506761426933492</c:v>
                </c:pt>
                <c:pt idx="8616">
                  <c:v>10.506761426933492</c:v>
                </c:pt>
                <c:pt idx="8617">
                  <c:v>10.506761426933492</c:v>
                </c:pt>
                <c:pt idx="8618">
                  <c:v>10.506761426933492</c:v>
                </c:pt>
                <c:pt idx="8619">
                  <c:v>11.506761426933492</c:v>
                </c:pt>
                <c:pt idx="8620">
                  <c:v>11.506761426933492</c:v>
                </c:pt>
                <c:pt idx="8621">
                  <c:v>11.506761426933492</c:v>
                </c:pt>
                <c:pt idx="8622">
                  <c:v>10.506761426933492</c:v>
                </c:pt>
                <c:pt idx="8623">
                  <c:v>10.406761426933492</c:v>
                </c:pt>
                <c:pt idx="8624">
                  <c:v>10.206761426933491</c:v>
                </c:pt>
                <c:pt idx="8625">
                  <c:v>9.9067614269334925</c:v>
                </c:pt>
                <c:pt idx="8626">
                  <c:v>10.006761426933492</c:v>
                </c:pt>
                <c:pt idx="8627">
                  <c:v>10.506761426933492</c:v>
                </c:pt>
                <c:pt idx="8628">
                  <c:v>10.506761426933492</c:v>
                </c:pt>
                <c:pt idx="8629">
                  <c:v>10.506761426933492</c:v>
                </c:pt>
                <c:pt idx="8630">
                  <c:v>10.506761426933492</c:v>
                </c:pt>
                <c:pt idx="8631">
                  <c:v>10.506761426933492</c:v>
                </c:pt>
                <c:pt idx="8632">
                  <c:v>10.406761426933492</c:v>
                </c:pt>
                <c:pt idx="8633">
                  <c:v>10.006761426933492</c:v>
                </c:pt>
                <c:pt idx="8634">
                  <c:v>10.006761426933492</c:v>
                </c:pt>
                <c:pt idx="8635">
                  <c:v>9.9067614269334925</c:v>
                </c:pt>
                <c:pt idx="8636">
                  <c:v>9.9067614269334925</c:v>
                </c:pt>
                <c:pt idx="8637">
                  <c:v>9.5067614269334921</c:v>
                </c:pt>
                <c:pt idx="8638">
                  <c:v>9.3067614269334928</c:v>
                </c:pt>
                <c:pt idx="8639">
                  <c:v>9.1067614269334918</c:v>
                </c:pt>
                <c:pt idx="8640">
                  <c:v>8.4067614269334925</c:v>
                </c:pt>
                <c:pt idx="8641">
                  <c:v>8.0067614269334921</c:v>
                </c:pt>
                <c:pt idx="8642">
                  <c:v>8.7067614269334914</c:v>
                </c:pt>
                <c:pt idx="8643">
                  <c:v>8.2067614269334914</c:v>
                </c:pt>
                <c:pt idx="8644">
                  <c:v>8.3928661457020421</c:v>
                </c:pt>
                <c:pt idx="8645">
                  <c:v>8.0407864885303759</c:v>
                </c:pt>
                <c:pt idx="8646">
                  <c:v>7.5366271741870436</c:v>
                </c:pt>
                <c:pt idx="8647">
                  <c:v>7.4349634484496647</c:v>
                </c:pt>
                <c:pt idx="8648">
                  <c:v>8.2407864885303752</c:v>
                </c:pt>
                <c:pt idx="8649">
                  <c:v>7.4845475170153772</c:v>
                </c:pt>
                <c:pt idx="8650">
                  <c:v>6.7795563398034702</c:v>
                </c:pt>
                <c:pt idx="8651">
                  <c:v>6.4795563398033558</c:v>
                </c:pt>
                <c:pt idx="8652">
                  <c:v>5.8283085455003789</c:v>
                </c:pt>
                <c:pt idx="8653">
                  <c:v>6.5366271741870436</c:v>
                </c:pt>
                <c:pt idx="8654">
                  <c:v>5.8308041341063319</c:v>
                </c:pt>
                <c:pt idx="8655">
                  <c:v>5.5283085455003791</c:v>
                </c:pt>
                <c:pt idx="8656">
                  <c:v>5.3266448197631142</c:v>
                </c:pt>
                <c:pt idx="8657">
                  <c:v>4.8224855054196674</c:v>
                </c:pt>
                <c:pt idx="8658">
                  <c:v>4.8224855054196674</c:v>
                </c:pt>
                <c:pt idx="8659">
                  <c:v>4.0662465339047831</c:v>
                </c:pt>
                <c:pt idx="8660">
                  <c:v>4.0662465339046685</c:v>
                </c:pt>
                <c:pt idx="8661">
                  <c:v>4.6208217796824034</c:v>
                </c:pt>
                <c:pt idx="8662">
                  <c:v>3.1083438366524057</c:v>
                </c:pt>
                <c:pt idx="8663">
                  <c:v>2.9066801109150271</c:v>
                </c:pt>
                <c:pt idx="8664">
                  <c:v>4.115830602470381</c:v>
                </c:pt>
                <c:pt idx="8665">
                  <c:v>4.065414671036093</c:v>
                </c:pt>
                <c:pt idx="8666">
                  <c:v>3.2587597680866924</c:v>
                </c:pt>
                <c:pt idx="8667">
                  <c:v>3.7629190824300247</c:v>
                </c:pt>
                <c:pt idx="8668">
                  <c:v>3.0066801109150267</c:v>
                </c:pt>
                <c:pt idx="8669">
                  <c:v>4.0149987396016913</c:v>
                </c:pt>
                <c:pt idx="8670">
                  <c:v>3.2083438366524053</c:v>
                </c:pt>
                <c:pt idx="8671">
                  <c:v>3.2083438366524053</c:v>
                </c:pt>
                <c:pt idx="8672">
                  <c:v>3.0083438366524051</c:v>
                </c:pt>
                <c:pt idx="8673">
                  <c:v>3.510839425258359</c:v>
                </c:pt>
                <c:pt idx="8674">
                  <c:v>2.1042747830895205</c:v>
                </c:pt>
                <c:pt idx="8675">
                  <c:v>3.0100978231702324</c:v>
                </c:pt>
                <c:pt idx="8676">
                  <c:v>2.1042747830895205</c:v>
                </c:pt>
                <c:pt idx="8677">
                  <c:v>1.1984517430088097</c:v>
                </c:pt>
                <c:pt idx="8678">
                  <c:v>3.0134252746448755</c:v>
                </c:pt>
                <c:pt idx="8679">
                  <c:v>3.0134252746448755</c:v>
                </c:pt>
                <c:pt idx="8680">
                  <c:v>2.3084340974328539</c:v>
                </c:pt>
                <c:pt idx="8681">
                  <c:v>2.0563544402611873</c:v>
                </c:pt>
                <c:pt idx="8682">
                  <c:v>1.8530269887864288</c:v>
                </c:pt>
                <c:pt idx="8683">
                  <c:v>3.6605137546045192</c:v>
                </c:pt>
                <c:pt idx="8684">
                  <c:v>2.5472039487059472</c:v>
                </c:pt>
                <c:pt idx="8685">
                  <c:v>2.5472039487058327</c:v>
                </c:pt>
                <c:pt idx="8686">
                  <c:v>2.5472039487058327</c:v>
                </c:pt>
                <c:pt idx="8687">
                  <c:v>3.247203948705832</c:v>
                </c:pt>
                <c:pt idx="8688">
                  <c:v>2.2338941428072605</c:v>
                </c:pt>
                <c:pt idx="8689">
                  <c:v>2.9901331143221448</c:v>
                </c:pt>
                <c:pt idx="8690">
                  <c:v>1.8305666913325036</c:v>
                </c:pt>
                <c:pt idx="8691">
                  <c:v>6.0150890003822539</c:v>
                </c:pt>
                <c:pt idx="8692">
                  <c:v>1.4768233084234572</c:v>
                </c:pt>
                <c:pt idx="8693">
                  <c:v>1.4272392398578602</c:v>
                </c:pt>
                <c:pt idx="8694">
                  <c:v>2.3851419371102374</c:v>
                </c:pt>
                <c:pt idx="8695">
                  <c:v>3.2926287029282131</c:v>
                </c:pt>
                <c:pt idx="8696">
                  <c:v>1.8205843369084589</c:v>
                </c:pt>
                <c:pt idx="8697">
                  <c:v>4.2743277198175047</c:v>
                </c:pt>
                <c:pt idx="8698">
                  <c:v>1.1989559023232224</c:v>
                </c:pt>
                <c:pt idx="8699">
                  <c:v>3.316425022565241</c:v>
                </c:pt>
                <c:pt idx="8700">
                  <c:v>3.3164250225651255</c:v>
                </c:pt>
                <c:pt idx="8701">
                  <c:v>0.69479658797988919</c:v>
                </c:pt>
                <c:pt idx="8702">
                  <c:v>2.106442668141197</c:v>
                </c:pt>
                <c:pt idx="8703">
                  <c:v>1.7535311481008409</c:v>
                </c:pt>
                <c:pt idx="8704">
                  <c:v>3.971832131211551</c:v>
                </c:pt>
                <c:pt idx="8705">
                  <c:v>0.89678557779101575</c:v>
                </c:pt>
                <c:pt idx="8706">
                  <c:v>1.0228254063767337</c:v>
                </c:pt>
                <c:pt idx="8707">
                  <c:v>1.0228254063768492</c:v>
                </c:pt>
                <c:pt idx="8708">
                  <c:v>2.0563520007806573</c:v>
                </c:pt>
                <c:pt idx="8709">
                  <c:v>-0.69988697073434258</c:v>
                </c:pt>
                <c:pt idx="8710">
                  <c:v>2.48629906405256</c:v>
                </c:pt>
                <c:pt idx="8711">
                  <c:v>0.66966180667934461</c:v>
                </c:pt>
                <c:pt idx="8712">
                  <c:v>1.460360067329654</c:v>
                </c:pt>
                <c:pt idx="8713">
                  <c:v>1.5603600673296536</c:v>
                </c:pt>
                <c:pt idx="8714">
                  <c:v>0.3553184741862262</c:v>
                </c:pt>
                <c:pt idx="8715">
                  <c:v>0.23172381827493849</c:v>
                </c:pt>
                <c:pt idx="8716">
                  <c:v>-1.6196524553337199E-2</c:v>
                </c:pt>
                <c:pt idx="8717">
                  <c:v>0.23921058409297247</c:v>
                </c:pt>
                <c:pt idx="8718">
                  <c:v>3.4666620587589203</c:v>
                </c:pt>
                <c:pt idx="8719">
                  <c:v>0.39129024126463763</c:v>
                </c:pt>
                <c:pt idx="8720">
                  <c:v>0.49212210413327051</c:v>
                </c:pt>
                <c:pt idx="8721">
                  <c:v>0.2417061726989832</c:v>
                </c:pt>
                <c:pt idx="8722">
                  <c:v>-1.2682761817250614</c:v>
                </c:pt>
                <c:pt idx="8723">
                  <c:v>-0.15496637582637407</c:v>
                </c:pt>
                <c:pt idx="8724">
                  <c:v>0.90709563576933616</c:v>
                </c:pt>
                <c:pt idx="8725">
                  <c:v>-0.10122299291738612</c:v>
                </c:pt>
                <c:pt idx="8726">
                  <c:v>1.20959122437529</c:v>
                </c:pt>
                <c:pt idx="8727">
                  <c:v>-5.080706148304126E-2</c:v>
                </c:pt>
                <c:pt idx="8728">
                  <c:v>-0.20039113004869658</c:v>
                </c:pt>
                <c:pt idx="8729">
                  <c:v>0.40626377290058924</c:v>
                </c:pt>
                <c:pt idx="8730">
                  <c:v>-4.6647747139708984E-2</c:v>
                </c:pt>
                <c:pt idx="8731">
                  <c:v>-0.29872740431137468</c:v>
                </c:pt>
                <c:pt idx="8732">
                  <c:v>0.15418411572898039</c:v>
                </c:pt>
                <c:pt idx="8733">
                  <c:v>-9.7895541442743039E-2</c:v>
                </c:pt>
                <c:pt idx="8734">
                  <c:v>0.45667970433499094</c:v>
                </c:pt>
                <c:pt idx="8735">
                  <c:v>0.257511567203624</c:v>
                </c:pt>
                <c:pt idx="8736">
                  <c:v>-0.35225611293169801</c:v>
                </c:pt>
                <c:pt idx="8737">
                  <c:v>-0.65225611293169783</c:v>
                </c:pt>
                <c:pt idx="8738">
                  <c:v>0.81146962440133386</c:v>
                </c:pt>
                <c:pt idx="8739">
                  <c:v>0.20647844718931185</c:v>
                </c:pt>
                <c:pt idx="8740">
                  <c:v>0.45938996722961034</c:v>
                </c:pt>
                <c:pt idx="8741">
                  <c:v>0.66105369296698935</c:v>
                </c:pt>
                <c:pt idx="8742">
                  <c:v>0.66105369296698935</c:v>
                </c:pt>
                <c:pt idx="8743">
                  <c:v>-0.39601714141669897</c:v>
                </c:pt>
                <c:pt idx="8744">
                  <c:v>0.15938996722966736</c:v>
                </c:pt>
                <c:pt idx="8745">
                  <c:v>0.2602218300982998</c:v>
                </c:pt>
                <c:pt idx="8746">
                  <c:v>1.5702041845222863</c:v>
                </c:pt>
                <c:pt idx="8747">
                  <c:v>0.1073103100580014</c:v>
                </c:pt>
                <c:pt idx="8748">
                  <c:v>0.35938996722966754</c:v>
                </c:pt>
                <c:pt idx="8749">
                  <c:v>0.35938996722961025</c:v>
                </c:pt>
                <c:pt idx="8750">
                  <c:v>1.2660448701790115</c:v>
                </c:pt>
                <c:pt idx="8751">
                  <c:v>1.1660448701789541</c:v>
                </c:pt>
                <c:pt idx="8752">
                  <c:v>0.25855810436097826</c:v>
                </c:pt>
                <c:pt idx="8753">
                  <c:v>1.2668767330476434</c:v>
                </c:pt>
                <c:pt idx="8754">
                  <c:v>2.2751953617343084</c:v>
                </c:pt>
                <c:pt idx="8755">
                  <c:v>0.25855810436097826</c:v>
                </c:pt>
                <c:pt idx="8756">
                  <c:v>0.10814217292663331</c:v>
                </c:pt>
                <c:pt idx="8757">
                  <c:v>0.5106377615326444</c:v>
                </c:pt>
                <c:pt idx="8758">
                  <c:v>0.86438114444163217</c:v>
                </c:pt>
                <c:pt idx="8759">
                  <c:v>0.56188555583567845</c:v>
                </c:pt>
                <c:pt idx="8760">
                  <c:v>0.8139652130072873</c:v>
                </c:pt>
                <c:pt idx="8761">
                  <c:v>0.25938996722966745</c:v>
                </c:pt>
                <c:pt idx="8762">
                  <c:v>0.36022183009829989</c:v>
                </c:pt>
                <c:pt idx="8763">
                  <c:v>0.30980589866395503</c:v>
                </c:pt>
                <c:pt idx="8764">
                  <c:v>1.0156289387446664</c:v>
                </c:pt>
                <c:pt idx="8765">
                  <c:v>-1.7068313587093749</c:v>
                </c:pt>
              </c:numCache>
            </c:numRef>
          </c:yVal>
          <c:smooth val="0"/>
          <c:extLst>
            <c:ext xmlns:c16="http://schemas.microsoft.com/office/drawing/2014/chart" uri="{C3380CC4-5D6E-409C-BE32-E72D297353CC}">
              <c16:uniqueId val="{00000000-91A1-42A4-B7DB-E30212CE9752}"/>
            </c:ext>
          </c:extLst>
        </c:ser>
        <c:ser>
          <c:idx val="2"/>
          <c:order val="1"/>
          <c:tx>
            <c:strRef>
              <c:f>'subbasin 8 (ALP)'!$E$1</c:f>
              <c:strCache>
                <c:ptCount val="1"/>
                <c:pt idx="0">
                  <c:v>Simulated</c:v>
                </c:pt>
              </c:strCache>
            </c:strRef>
          </c:tx>
          <c:spPr>
            <a:ln w="31750" cap="rnd">
              <a:solidFill>
                <a:srgbClr val="FF0000">
                  <a:alpha val="56000"/>
                </a:srgbClr>
              </a:solidFill>
              <a:round/>
            </a:ln>
            <a:effectLst/>
          </c:spPr>
          <c:marker>
            <c:symbol val="none"/>
          </c:marker>
          <c:xVal>
            <c:numRef>
              <c:f>'subbasin 8 (ALP)'!$A$2:$A$8767</c:f>
              <c:numCache>
                <c:formatCode>m/d/yyyy</c:formatCode>
                <c:ptCount val="8766"/>
                <c:pt idx="0">
                  <c:v>33512</c:v>
                </c:pt>
                <c:pt idx="1">
                  <c:v>33513</c:v>
                </c:pt>
                <c:pt idx="2">
                  <c:v>33514</c:v>
                </c:pt>
                <c:pt idx="3">
                  <c:v>33515</c:v>
                </c:pt>
                <c:pt idx="4">
                  <c:v>33516</c:v>
                </c:pt>
                <c:pt idx="5">
                  <c:v>33517</c:v>
                </c:pt>
                <c:pt idx="6">
                  <c:v>33518</c:v>
                </c:pt>
                <c:pt idx="7">
                  <c:v>33519</c:v>
                </c:pt>
                <c:pt idx="8">
                  <c:v>33520</c:v>
                </c:pt>
                <c:pt idx="9">
                  <c:v>33521</c:v>
                </c:pt>
                <c:pt idx="10">
                  <c:v>33522</c:v>
                </c:pt>
                <c:pt idx="11">
                  <c:v>33523</c:v>
                </c:pt>
                <c:pt idx="12">
                  <c:v>33524</c:v>
                </c:pt>
                <c:pt idx="13">
                  <c:v>33525</c:v>
                </c:pt>
                <c:pt idx="14">
                  <c:v>33526</c:v>
                </c:pt>
                <c:pt idx="15">
                  <c:v>33527</c:v>
                </c:pt>
                <c:pt idx="16">
                  <c:v>33528</c:v>
                </c:pt>
                <c:pt idx="17">
                  <c:v>33529</c:v>
                </c:pt>
                <c:pt idx="18">
                  <c:v>33530</c:v>
                </c:pt>
                <c:pt idx="19">
                  <c:v>33531</c:v>
                </c:pt>
                <c:pt idx="20">
                  <c:v>33532</c:v>
                </c:pt>
                <c:pt idx="21">
                  <c:v>33533</c:v>
                </c:pt>
                <c:pt idx="22">
                  <c:v>33534</c:v>
                </c:pt>
                <c:pt idx="23">
                  <c:v>33535</c:v>
                </c:pt>
                <c:pt idx="24">
                  <c:v>33536</c:v>
                </c:pt>
                <c:pt idx="25">
                  <c:v>33537</c:v>
                </c:pt>
                <c:pt idx="26">
                  <c:v>33538</c:v>
                </c:pt>
                <c:pt idx="27">
                  <c:v>33539</c:v>
                </c:pt>
                <c:pt idx="28">
                  <c:v>33540</c:v>
                </c:pt>
                <c:pt idx="29">
                  <c:v>33541</c:v>
                </c:pt>
                <c:pt idx="30">
                  <c:v>33542</c:v>
                </c:pt>
                <c:pt idx="31">
                  <c:v>33543</c:v>
                </c:pt>
                <c:pt idx="32">
                  <c:v>33544</c:v>
                </c:pt>
                <c:pt idx="33">
                  <c:v>33545</c:v>
                </c:pt>
                <c:pt idx="34">
                  <c:v>33546</c:v>
                </c:pt>
                <c:pt idx="35">
                  <c:v>33547</c:v>
                </c:pt>
                <c:pt idx="36">
                  <c:v>33548</c:v>
                </c:pt>
                <c:pt idx="37">
                  <c:v>33549</c:v>
                </c:pt>
                <c:pt idx="38">
                  <c:v>33550</c:v>
                </c:pt>
                <c:pt idx="39">
                  <c:v>33551</c:v>
                </c:pt>
                <c:pt idx="40">
                  <c:v>33552</c:v>
                </c:pt>
                <c:pt idx="41">
                  <c:v>33553</c:v>
                </c:pt>
                <c:pt idx="42">
                  <c:v>33554</c:v>
                </c:pt>
                <c:pt idx="43">
                  <c:v>33555</c:v>
                </c:pt>
                <c:pt idx="44">
                  <c:v>33556</c:v>
                </c:pt>
                <c:pt idx="45">
                  <c:v>33557</c:v>
                </c:pt>
                <c:pt idx="46">
                  <c:v>33558</c:v>
                </c:pt>
                <c:pt idx="47">
                  <c:v>33559</c:v>
                </c:pt>
                <c:pt idx="48">
                  <c:v>33560</c:v>
                </c:pt>
                <c:pt idx="49">
                  <c:v>33561</c:v>
                </c:pt>
                <c:pt idx="50">
                  <c:v>33562</c:v>
                </c:pt>
                <c:pt idx="51">
                  <c:v>33563</c:v>
                </c:pt>
                <c:pt idx="52">
                  <c:v>33564</c:v>
                </c:pt>
                <c:pt idx="53">
                  <c:v>33565</c:v>
                </c:pt>
                <c:pt idx="54">
                  <c:v>33566</c:v>
                </c:pt>
                <c:pt idx="55">
                  <c:v>33567</c:v>
                </c:pt>
                <c:pt idx="56">
                  <c:v>33568</c:v>
                </c:pt>
                <c:pt idx="57">
                  <c:v>33569</c:v>
                </c:pt>
                <c:pt idx="58">
                  <c:v>33570</c:v>
                </c:pt>
                <c:pt idx="59">
                  <c:v>33571</c:v>
                </c:pt>
                <c:pt idx="60">
                  <c:v>33572</c:v>
                </c:pt>
                <c:pt idx="61">
                  <c:v>33573</c:v>
                </c:pt>
                <c:pt idx="62">
                  <c:v>33574</c:v>
                </c:pt>
                <c:pt idx="63">
                  <c:v>33575</c:v>
                </c:pt>
                <c:pt idx="64">
                  <c:v>33576</c:v>
                </c:pt>
                <c:pt idx="65">
                  <c:v>33577</c:v>
                </c:pt>
                <c:pt idx="66">
                  <c:v>33578</c:v>
                </c:pt>
                <c:pt idx="67">
                  <c:v>33579</c:v>
                </c:pt>
                <c:pt idx="68">
                  <c:v>33580</c:v>
                </c:pt>
                <c:pt idx="69">
                  <c:v>33581</c:v>
                </c:pt>
                <c:pt idx="70">
                  <c:v>33582</c:v>
                </c:pt>
                <c:pt idx="71">
                  <c:v>33583</c:v>
                </c:pt>
                <c:pt idx="72">
                  <c:v>33584</c:v>
                </c:pt>
                <c:pt idx="73">
                  <c:v>33585</c:v>
                </c:pt>
                <c:pt idx="74">
                  <c:v>33586</c:v>
                </c:pt>
                <c:pt idx="75">
                  <c:v>33587</c:v>
                </c:pt>
                <c:pt idx="76">
                  <c:v>33588</c:v>
                </c:pt>
                <c:pt idx="77">
                  <c:v>33589</c:v>
                </c:pt>
                <c:pt idx="78">
                  <c:v>33590</c:v>
                </c:pt>
                <c:pt idx="79">
                  <c:v>33591</c:v>
                </c:pt>
                <c:pt idx="80">
                  <c:v>33592</c:v>
                </c:pt>
                <c:pt idx="81">
                  <c:v>33593</c:v>
                </c:pt>
                <c:pt idx="82">
                  <c:v>33594</c:v>
                </c:pt>
                <c:pt idx="83">
                  <c:v>33595</c:v>
                </c:pt>
                <c:pt idx="84">
                  <c:v>33596</c:v>
                </c:pt>
                <c:pt idx="85">
                  <c:v>33597</c:v>
                </c:pt>
                <c:pt idx="86">
                  <c:v>33598</c:v>
                </c:pt>
                <c:pt idx="87">
                  <c:v>33599</c:v>
                </c:pt>
                <c:pt idx="88">
                  <c:v>33600</c:v>
                </c:pt>
                <c:pt idx="89">
                  <c:v>33601</c:v>
                </c:pt>
                <c:pt idx="90">
                  <c:v>33602</c:v>
                </c:pt>
                <c:pt idx="91">
                  <c:v>33603</c:v>
                </c:pt>
                <c:pt idx="92">
                  <c:v>33604</c:v>
                </c:pt>
                <c:pt idx="93">
                  <c:v>33605</c:v>
                </c:pt>
                <c:pt idx="94">
                  <c:v>33606</c:v>
                </c:pt>
                <c:pt idx="95">
                  <c:v>33607</c:v>
                </c:pt>
                <c:pt idx="96">
                  <c:v>33608</c:v>
                </c:pt>
                <c:pt idx="97">
                  <c:v>33609</c:v>
                </c:pt>
                <c:pt idx="98">
                  <c:v>33610</c:v>
                </c:pt>
                <c:pt idx="99">
                  <c:v>33611</c:v>
                </c:pt>
                <c:pt idx="100">
                  <c:v>33612</c:v>
                </c:pt>
                <c:pt idx="101">
                  <c:v>33613</c:v>
                </c:pt>
                <c:pt idx="102">
                  <c:v>33614</c:v>
                </c:pt>
                <c:pt idx="103">
                  <c:v>33615</c:v>
                </c:pt>
                <c:pt idx="104">
                  <c:v>33616</c:v>
                </c:pt>
                <c:pt idx="105">
                  <c:v>33617</c:v>
                </c:pt>
                <c:pt idx="106">
                  <c:v>33618</c:v>
                </c:pt>
                <c:pt idx="107">
                  <c:v>33619</c:v>
                </c:pt>
                <c:pt idx="108">
                  <c:v>33620</c:v>
                </c:pt>
                <c:pt idx="109">
                  <c:v>33621</c:v>
                </c:pt>
                <c:pt idx="110">
                  <c:v>33622</c:v>
                </c:pt>
                <c:pt idx="111">
                  <c:v>33623</c:v>
                </c:pt>
                <c:pt idx="112">
                  <c:v>33624</c:v>
                </c:pt>
                <c:pt idx="113">
                  <c:v>33625</c:v>
                </c:pt>
                <c:pt idx="114">
                  <c:v>33626</c:v>
                </c:pt>
                <c:pt idx="115">
                  <c:v>33627</c:v>
                </c:pt>
                <c:pt idx="116">
                  <c:v>33628</c:v>
                </c:pt>
                <c:pt idx="117">
                  <c:v>33629</c:v>
                </c:pt>
                <c:pt idx="118">
                  <c:v>33630</c:v>
                </c:pt>
                <c:pt idx="119">
                  <c:v>33631</c:v>
                </c:pt>
                <c:pt idx="120">
                  <c:v>33632</c:v>
                </c:pt>
                <c:pt idx="121">
                  <c:v>33633</c:v>
                </c:pt>
                <c:pt idx="122">
                  <c:v>33634</c:v>
                </c:pt>
                <c:pt idx="123">
                  <c:v>33635</c:v>
                </c:pt>
                <c:pt idx="124">
                  <c:v>33636</c:v>
                </c:pt>
                <c:pt idx="125">
                  <c:v>33637</c:v>
                </c:pt>
                <c:pt idx="126">
                  <c:v>33638</c:v>
                </c:pt>
                <c:pt idx="127">
                  <c:v>33639</c:v>
                </c:pt>
                <c:pt idx="128">
                  <c:v>33640</c:v>
                </c:pt>
                <c:pt idx="129">
                  <c:v>33641</c:v>
                </c:pt>
                <c:pt idx="130">
                  <c:v>33642</c:v>
                </c:pt>
                <c:pt idx="131">
                  <c:v>33643</c:v>
                </c:pt>
                <c:pt idx="132">
                  <c:v>33644</c:v>
                </c:pt>
                <c:pt idx="133">
                  <c:v>33645</c:v>
                </c:pt>
                <c:pt idx="134">
                  <c:v>33646</c:v>
                </c:pt>
                <c:pt idx="135">
                  <c:v>33647</c:v>
                </c:pt>
                <c:pt idx="136">
                  <c:v>33648</c:v>
                </c:pt>
                <c:pt idx="137">
                  <c:v>33649</c:v>
                </c:pt>
                <c:pt idx="138">
                  <c:v>33650</c:v>
                </c:pt>
                <c:pt idx="139">
                  <c:v>33651</c:v>
                </c:pt>
                <c:pt idx="140">
                  <c:v>33652</c:v>
                </c:pt>
                <c:pt idx="141">
                  <c:v>33653</c:v>
                </c:pt>
                <c:pt idx="142">
                  <c:v>33654</c:v>
                </c:pt>
                <c:pt idx="143">
                  <c:v>33655</c:v>
                </c:pt>
                <c:pt idx="144">
                  <c:v>33656</c:v>
                </c:pt>
                <c:pt idx="145">
                  <c:v>33657</c:v>
                </c:pt>
                <c:pt idx="146">
                  <c:v>33658</c:v>
                </c:pt>
                <c:pt idx="147">
                  <c:v>33659</c:v>
                </c:pt>
                <c:pt idx="148">
                  <c:v>33660</c:v>
                </c:pt>
                <c:pt idx="149">
                  <c:v>33661</c:v>
                </c:pt>
                <c:pt idx="150">
                  <c:v>33662</c:v>
                </c:pt>
                <c:pt idx="151">
                  <c:v>33663</c:v>
                </c:pt>
                <c:pt idx="152">
                  <c:v>33664</c:v>
                </c:pt>
                <c:pt idx="153">
                  <c:v>33665</c:v>
                </c:pt>
                <c:pt idx="154">
                  <c:v>33666</c:v>
                </c:pt>
                <c:pt idx="155">
                  <c:v>33667</c:v>
                </c:pt>
                <c:pt idx="156">
                  <c:v>33668</c:v>
                </c:pt>
                <c:pt idx="157">
                  <c:v>33669</c:v>
                </c:pt>
                <c:pt idx="158">
                  <c:v>33670</c:v>
                </c:pt>
                <c:pt idx="159">
                  <c:v>33671</c:v>
                </c:pt>
                <c:pt idx="160">
                  <c:v>33672</c:v>
                </c:pt>
                <c:pt idx="161">
                  <c:v>33673</c:v>
                </c:pt>
                <c:pt idx="162">
                  <c:v>33674</c:v>
                </c:pt>
                <c:pt idx="163">
                  <c:v>33675</c:v>
                </c:pt>
                <c:pt idx="164">
                  <c:v>33676</c:v>
                </c:pt>
                <c:pt idx="165">
                  <c:v>33677</c:v>
                </c:pt>
                <c:pt idx="166">
                  <c:v>33678</c:v>
                </c:pt>
                <c:pt idx="167">
                  <c:v>33679</c:v>
                </c:pt>
                <c:pt idx="168">
                  <c:v>33680</c:v>
                </c:pt>
                <c:pt idx="169">
                  <c:v>33681</c:v>
                </c:pt>
                <c:pt idx="170">
                  <c:v>33682</c:v>
                </c:pt>
                <c:pt idx="171">
                  <c:v>33683</c:v>
                </c:pt>
                <c:pt idx="172">
                  <c:v>33684</c:v>
                </c:pt>
                <c:pt idx="173">
                  <c:v>33685</c:v>
                </c:pt>
                <c:pt idx="174">
                  <c:v>33686</c:v>
                </c:pt>
                <c:pt idx="175">
                  <c:v>33687</c:v>
                </c:pt>
                <c:pt idx="176">
                  <c:v>33688</c:v>
                </c:pt>
                <c:pt idx="177">
                  <c:v>33689</c:v>
                </c:pt>
                <c:pt idx="178">
                  <c:v>33690</c:v>
                </c:pt>
                <c:pt idx="179">
                  <c:v>33691</c:v>
                </c:pt>
                <c:pt idx="180">
                  <c:v>33692</c:v>
                </c:pt>
                <c:pt idx="181">
                  <c:v>33693</c:v>
                </c:pt>
                <c:pt idx="182">
                  <c:v>33694</c:v>
                </c:pt>
                <c:pt idx="183">
                  <c:v>33695</c:v>
                </c:pt>
                <c:pt idx="184">
                  <c:v>33696</c:v>
                </c:pt>
                <c:pt idx="185">
                  <c:v>33697</c:v>
                </c:pt>
                <c:pt idx="186">
                  <c:v>33698</c:v>
                </c:pt>
                <c:pt idx="187">
                  <c:v>33699</c:v>
                </c:pt>
                <c:pt idx="188">
                  <c:v>33700</c:v>
                </c:pt>
                <c:pt idx="189">
                  <c:v>33701</c:v>
                </c:pt>
                <c:pt idx="190">
                  <c:v>33702</c:v>
                </c:pt>
                <c:pt idx="191">
                  <c:v>33703</c:v>
                </c:pt>
                <c:pt idx="192">
                  <c:v>33704</c:v>
                </c:pt>
                <c:pt idx="193">
                  <c:v>33705</c:v>
                </c:pt>
                <c:pt idx="194">
                  <c:v>33706</c:v>
                </c:pt>
                <c:pt idx="195">
                  <c:v>33707</c:v>
                </c:pt>
                <c:pt idx="196">
                  <c:v>33708</c:v>
                </c:pt>
                <c:pt idx="197">
                  <c:v>33709</c:v>
                </c:pt>
                <c:pt idx="198">
                  <c:v>33710</c:v>
                </c:pt>
                <c:pt idx="199">
                  <c:v>33711</c:v>
                </c:pt>
                <c:pt idx="200">
                  <c:v>33712</c:v>
                </c:pt>
                <c:pt idx="201">
                  <c:v>33713</c:v>
                </c:pt>
                <c:pt idx="202">
                  <c:v>33714</c:v>
                </c:pt>
                <c:pt idx="203">
                  <c:v>33715</c:v>
                </c:pt>
                <c:pt idx="204">
                  <c:v>33716</c:v>
                </c:pt>
                <c:pt idx="205">
                  <c:v>33717</c:v>
                </c:pt>
                <c:pt idx="206">
                  <c:v>33718</c:v>
                </c:pt>
                <c:pt idx="207">
                  <c:v>33719</c:v>
                </c:pt>
                <c:pt idx="208">
                  <c:v>33720</c:v>
                </c:pt>
                <c:pt idx="209">
                  <c:v>33721</c:v>
                </c:pt>
                <c:pt idx="210">
                  <c:v>33722</c:v>
                </c:pt>
                <c:pt idx="211">
                  <c:v>33723</c:v>
                </c:pt>
                <c:pt idx="212">
                  <c:v>33724</c:v>
                </c:pt>
                <c:pt idx="213">
                  <c:v>33725</c:v>
                </c:pt>
                <c:pt idx="214">
                  <c:v>33726</c:v>
                </c:pt>
                <c:pt idx="215">
                  <c:v>33727</c:v>
                </c:pt>
                <c:pt idx="216">
                  <c:v>33728</c:v>
                </c:pt>
                <c:pt idx="217">
                  <c:v>33729</c:v>
                </c:pt>
                <c:pt idx="218">
                  <c:v>33730</c:v>
                </c:pt>
                <c:pt idx="219">
                  <c:v>33731</c:v>
                </c:pt>
                <c:pt idx="220">
                  <c:v>33732</c:v>
                </c:pt>
                <c:pt idx="221">
                  <c:v>33733</c:v>
                </c:pt>
                <c:pt idx="222">
                  <c:v>33734</c:v>
                </c:pt>
                <c:pt idx="223">
                  <c:v>33735</c:v>
                </c:pt>
                <c:pt idx="224">
                  <c:v>33736</c:v>
                </c:pt>
                <c:pt idx="225">
                  <c:v>33737</c:v>
                </c:pt>
                <c:pt idx="226">
                  <c:v>33738</c:v>
                </c:pt>
                <c:pt idx="227">
                  <c:v>33739</c:v>
                </c:pt>
                <c:pt idx="228">
                  <c:v>33740</c:v>
                </c:pt>
                <c:pt idx="229">
                  <c:v>33741</c:v>
                </c:pt>
                <c:pt idx="230">
                  <c:v>33742</c:v>
                </c:pt>
                <c:pt idx="231">
                  <c:v>33743</c:v>
                </c:pt>
                <c:pt idx="232">
                  <c:v>33744</c:v>
                </c:pt>
                <c:pt idx="233">
                  <c:v>33745</c:v>
                </c:pt>
                <c:pt idx="234">
                  <c:v>33746</c:v>
                </c:pt>
                <c:pt idx="235">
                  <c:v>33747</c:v>
                </c:pt>
                <c:pt idx="236">
                  <c:v>33748</c:v>
                </c:pt>
                <c:pt idx="237">
                  <c:v>33749</c:v>
                </c:pt>
                <c:pt idx="238">
                  <c:v>33750</c:v>
                </c:pt>
                <c:pt idx="239">
                  <c:v>33751</c:v>
                </c:pt>
                <c:pt idx="240">
                  <c:v>33752</c:v>
                </c:pt>
                <c:pt idx="241">
                  <c:v>33753</c:v>
                </c:pt>
                <c:pt idx="242">
                  <c:v>33754</c:v>
                </c:pt>
                <c:pt idx="243">
                  <c:v>33755</c:v>
                </c:pt>
                <c:pt idx="244">
                  <c:v>33756</c:v>
                </c:pt>
                <c:pt idx="245">
                  <c:v>33757</c:v>
                </c:pt>
                <c:pt idx="246">
                  <c:v>33758</c:v>
                </c:pt>
                <c:pt idx="247">
                  <c:v>33759</c:v>
                </c:pt>
                <c:pt idx="248">
                  <c:v>33760</c:v>
                </c:pt>
                <c:pt idx="249">
                  <c:v>33761</c:v>
                </c:pt>
                <c:pt idx="250">
                  <c:v>33762</c:v>
                </c:pt>
                <c:pt idx="251">
                  <c:v>33763</c:v>
                </c:pt>
                <c:pt idx="252">
                  <c:v>33764</c:v>
                </c:pt>
                <c:pt idx="253">
                  <c:v>33765</c:v>
                </c:pt>
                <c:pt idx="254">
                  <c:v>33766</c:v>
                </c:pt>
                <c:pt idx="255">
                  <c:v>33767</c:v>
                </c:pt>
                <c:pt idx="256">
                  <c:v>33768</c:v>
                </c:pt>
                <c:pt idx="257">
                  <c:v>33769</c:v>
                </c:pt>
                <c:pt idx="258">
                  <c:v>33770</c:v>
                </c:pt>
                <c:pt idx="259">
                  <c:v>33771</c:v>
                </c:pt>
                <c:pt idx="260">
                  <c:v>33772</c:v>
                </c:pt>
                <c:pt idx="261">
                  <c:v>33773</c:v>
                </c:pt>
                <c:pt idx="262">
                  <c:v>33774</c:v>
                </c:pt>
                <c:pt idx="263">
                  <c:v>33775</c:v>
                </c:pt>
                <c:pt idx="264">
                  <c:v>33776</c:v>
                </c:pt>
                <c:pt idx="265">
                  <c:v>33777</c:v>
                </c:pt>
                <c:pt idx="266">
                  <c:v>33778</c:v>
                </c:pt>
                <c:pt idx="267">
                  <c:v>33779</c:v>
                </c:pt>
                <c:pt idx="268">
                  <c:v>33780</c:v>
                </c:pt>
                <c:pt idx="269">
                  <c:v>33781</c:v>
                </c:pt>
                <c:pt idx="270">
                  <c:v>33782</c:v>
                </c:pt>
                <c:pt idx="271">
                  <c:v>33783</c:v>
                </c:pt>
                <c:pt idx="272">
                  <c:v>33784</c:v>
                </c:pt>
                <c:pt idx="273">
                  <c:v>33785</c:v>
                </c:pt>
                <c:pt idx="274">
                  <c:v>33786</c:v>
                </c:pt>
                <c:pt idx="275">
                  <c:v>33787</c:v>
                </c:pt>
                <c:pt idx="276">
                  <c:v>33788</c:v>
                </c:pt>
                <c:pt idx="277">
                  <c:v>33789</c:v>
                </c:pt>
                <c:pt idx="278">
                  <c:v>33790</c:v>
                </c:pt>
                <c:pt idx="279">
                  <c:v>33791</c:v>
                </c:pt>
                <c:pt idx="280">
                  <c:v>33792</c:v>
                </c:pt>
                <c:pt idx="281">
                  <c:v>33793</c:v>
                </c:pt>
                <c:pt idx="282">
                  <c:v>33794</c:v>
                </c:pt>
                <c:pt idx="283">
                  <c:v>33795</c:v>
                </c:pt>
                <c:pt idx="284">
                  <c:v>33796</c:v>
                </c:pt>
                <c:pt idx="285">
                  <c:v>33797</c:v>
                </c:pt>
                <c:pt idx="286">
                  <c:v>33798</c:v>
                </c:pt>
                <c:pt idx="287">
                  <c:v>33799</c:v>
                </c:pt>
                <c:pt idx="288">
                  <c:v>33800</c:v>
                </c:pt>
                <c:pt idx="289">
                  <c:v>33801</c:v>
                </c:pt>
                <c:pt idx="290">
                  <c:v>33802</c:v>
                </c:pt>
                <c:pt idx="291">
                  <c:v>33803</c:v>
                </c:pt>
                <c:pt idx="292">
                  <c:v>33804</c:v>
                </c:pt>
                <c:pt idx="293">
                  <c:v>33805</c:v>
                </c:pt>
                <c:pt idx="294">
                  <c:v>33806</c:v>
                </c:pt>
                <c:pt idx="295">
                  <c:v>33807</c:v>
                </c:pt>
                <c:pt idx="296">
                  <c:v>33808</c:v>
                </c:pt>
                <c:pt idx="297">
                  <c:v>33809</c:v>
                </c:pt>
                <c:pt idx="298">
                  <c:v>33810</c:v>
                </c:pt>
                <c:pt idx="299">
                  <c:v>33811</c:v>
                </c:pt>
                <c:pt idx="300">
                  <c:v>33812</c:v>
                </c:pt>
                <c:pt idx="301">
                  <c:v>33813</c:v>
                </c:pt>
                <c:pt idx="302">
                  <c:v>33814</c:v>
                </c:pt>
                <c:pt idx="303">
                  <c:v>33815</c:v>
                </c:pt>
                <c:pt idx="304">
                  <c:v>33816</c:v>
                </c:pt>
                <c:pt idx="305">
                  <c:v>33817</c:v>
                </c:pt>
                <c:pt idx="306">
                  <c:v>33818</c:v>
                </c:pt>
                <c:pt idx="307">
                  <c:v>33819</c:v>
                </c:pt>
                <c:pt idx="308">
                  <c:v>33820</c:v>
                </c:pt>
                <c:pt idx="309">
                  <c:v>33821</c:v>
                </c:pt>
                <c:pt idx="310">
                  <c:v>33822</c:v>
                </c:pt>
                <c:pt idx="311">
                  <c:v>33823</c:v>
                </c:pt>
                <c:pt idx="312">
                  <c:v>33824</c:v>
                </c:pt>
                <c:pt idx="313">
                  <c:v>33825</c:v>
                </c:pt>
                <c:pt idx="314">
                  <c:v>33826</c:v>
                </c:pt>
                <c:pt idx="315">
                  <c:v>33827</c:v>
                </c:pt>
                <c:pt idx="316">
                  <c:v>33828</c:v>
                </c:pt>
                <c:pt idx="317">
                  <c:v>33829</c:v>
                </c:pt>
                <c:pt idx="318">
                  <c:v>33830</c:v>
                </c:pt>
                <c:pt idx="319">
                  <c:v>33831</c:v>
                </c:pt>
                <c:pt idx="320">
                  <c:v>33832</c:v>
                </c:pt>
                <c:pt idx="321">
                  <c:v>33833</c:v>
                </c:pt>
                <c:pt idx="322">
                  <c:v>33834</c:v>
                </c:pt>
                <c:pt idx="323">
                  <c:v>33835</c:v>
                </c:pt>
                <c:pt idx="324">
                  <c:v>33836</c:v>
                </c:pt>
                <c:pt idx="325">
                  <c:v>33837</c:v>
                </c:pt>
                <c:pt idx="326">
                  <c:v>33838</c:v>
                </c:pt>
                <c:pt idx="327">
                  <c:v>33839</c:v>
                </c:pt>
                <c:pt idx="328">
                  <c:v>33840</c:v>
                </c:pt>
                <c:pt idx="329">
                  <c:v>33841</c:v>
                </c:pt>
                <c:pt idx="330">
                  <c:v>33842</c:v>
                </c:pt>
                <c:pt idx="331">
                  <c:v>33843</c:v>
                </c:pt>
                <c:pt idx="332">
                  <c:v>33844</c:v>
                </c:pt>
                <c:pt idx="333">
                  <c:v>33845</c:v>
                </c:pt>
                <c:pt idx="334">
                  <c:v>33846</c:v>
                </c:pt>
                <c:pt idx="335">
                  <c:v>33847</c:v>
                </c:pt>
                <c:pt idx="336">
                  <c:v>33848</c:v>
                </c:pt>
                <c:pt idx="337">
                  <c:v>33849</c:v>
                </c:pt>
                <c:pt idx="338">
                  <c:v>33850</c:v>
                </c:pt>
                <c:pt idx="339">
                  <c:v>33851</c:v>
                </c:pt>
                <c:pt idx="340">
                  <c:v>33852</c:v>
                </c:pt>
                <c:pt idx="341">
                  <c:v>33853</c:v>
                </c:pt>
                <c:pt idx="342">
                  <c:v>33854</c:v>
                </c:pt>
                <c:pt idx="343">
                  <c:v>33855</c:v>
                </c:pt>
                <c:pt idx="344">
                  <c:v>33856</c:v>
                </c:pt>
                <c:pt idx="345">
                  <c:v>33857</c:v>
                </c:pt>
                <c:pt idx="346">
                  <c:v>33858</c:v>
                </c:pt>
                <c:pt idx="347">
                  <c:v>33859</c:v>
                </c:pt>
                <c:pt idx="348">
                  <c:v>33860</c:v>
                </c:pt>
                <c:pt idx="349">
                  <c:v>33861</c:v>
                </c:pt>
                <c:pt idx="350">
                  <c:v>33862</c:v>
                </c:pt>
                <c:pt idx="351">
                  <c:v>33863</c:v>
                </c:pt>
                <c:pt idx="352">
                  <c:v>33864</c:v>
                </c:pt>
                <c:pt idx="353">
                  <c:v>33865</c:v>
                </c:pt>
                <c:pt idx="354">
                  <c:v>33866</c:v>
                </c:pt>
                <c:pt idx="355">
                  <c:v>33867</c:v>
                </c:pt>
                <c:pt idx="356">
                  <c:v>33868</c:v>
                </c:pt>
                <c:pt idx="357">
                  <c:v>33869</c:v>
                </c:pt>
                <c:pt idx="358">
                  <c:v>33870</c:v>
                </c:pt>
                <c:pt idx="359">
                  <c:v>33871</c:v>
                </c:pt>
                <c:pt idx="360">
                  <c:v>33872</c:v>
                </c:pt>
                <c:pt idx="361">
                  <c:v>33873</c:v>
                </c:pt>
                <c:pt idx="362">
                  <c:v>33874</c:v>
                </c:pt>
                <c:pt idx="363">
                  <c:v>33875</c:v>
                </c:pt>
                <c:pt idx="364">
                  <c:v>33876</c:v>
                </c:pt>
                <c:pt idx="365">
                  <c:v>33877</c:v>
                </c:pt>
                <c:pt idx="366">
                  <c:v>33878</c:v>
                </c:pt>
                <c:pt idx="367">
                  <c:v>33879</c:v>
                </c:pt>
                <c:pt idx="368">
                  <c:v>33880</c:v>
                </c:pt>
                <c:pt idx="369">
                  <c:v>33881</c:v>
                </c:pt>
                <c:pt idx="370">
                  <c:v>33882</c:v>
                </c:pt>
                <c:pt idx="371">
                  <c:v>33883</c:v>
                </c:pt>
                <c:pt idx="372">
                  <c:v>33884</c:v>
                </c:pt>
                <c:pt idx="373">
                  <c:v>33885</c:v>
                </c:pt>
                <c:pt idx="374">
                  <c:v>33886</c:v>
                </c:pt>
                <c:pt idx="375">
                  <c:v>33887</c:v>
                </c:pt>
                <c:pt idx="376">
                  <c:v>33888</c:v>
                </c:pt>
                <c:pt idx="377">
                  <c:v>33889</c:v>
                </c:pt>
                <c:pt idx="378">
                  <c:v>33890</c:v>
                </c:pt>
                <c:pt idx="379">
                  <c:v>33891</c:v>
                </c:pt>
                <c:pt idx="380">
                  <c:v>33892</c:v>
                </c:pt>
                <c:pt idx="381">
                  <c:v>33893</c:v>
                </c:pt>
                <c:pt idx="382">
                  <c:v>33894</c:v>
                </c:pt>
                <c:pt idx="383">
                  <c:v>33895</c:v>
                </c:pt>
                <c:pt idx="384">
                  <c:v>33896</c:v>
                </c:pt>
                <c:pt idx="385">
                  <c:v>33897</c:v>
                </c:pt>
                <c:pt idx="386">
                  <c:v>33898</c:v>
                </c:pt>
                <c:pt idx="387">
                  <c:v>33899</c:v>
                </c:pt>
                <c:pt idx="388">
                  <c:v>33900</c:v>
                </c:pt>
                <c:pt idx="389">
                  <c:v>33901</c:v>
                </c:pt>
                <c:pt idx="390">
                  <c:v>33902</c:v>
                </c:pt>
                <c:pt idx="391">
                  <c:v>33903</c:v>
                </c:pt>
                <c:pt idx="392">
                  <c:v>33904</c:v>
                </c:pt>
                <c:pt idx="393">
                  <c:v>33905</c:v>
                </c:pt>
                <c:pt idx="394">
                  <c:v>33906</c:v>
                </c:pt>
                <c:pt idx="395">
                  <c:v>33907</c:v>
                </c:pt>
                <c:pt idx="396">
                  <c:v>33908</c:v>
                </c:pt>
                <c:pt idx="397">
                  <c:v>33909</c:v>
                </c:pt>
                <c:pt idx="398">
                  <c:v>33910</c:v>
                </c:pt>
                <c:pt idx="399">
                  <c:v>33911</c:v>
                </c:pt>
                <c:pt idx="400">
                  <c:v>33912</c:v>
                </c:pt>
                <c:pt idx="401">
                  <c:v>33913</c:v>
                </c:pt>
                <c:pt idx="402">
                  <c:v>33914</c:v>
                </c:pt>
                <c:pt idx="403">
                  <c:v>33915</c:v>
                </c:pt>
                <c:pt idx="404">
                  <c:v>33916</c:v>
                </c:pt>
                <c:pt idx="405">
                  <c:v>33917</c:v>
                </c:pt>
                <c:pt idx="406">
                  <c:v>33918</c:v>
                </c:pt>
                <c:pt idx="407">
                  <c:v>33919</c:v>
                </c:pt>
                <c:pt idx="408">
                  <c:v>33920</c:v>
                </c:pt>
                <c:pt idx="409">
                  <c:v>33921</c:v>
                </c:pt>
                <c:pt idx="410">
                  <c:v>33922</c:v>
                </c:pt>
                <c:pt idx="411">
                  <c:v>33923</c:v>
                </c:pt>
                <c:pt idx="412">
                  <c:v>33924</c:v>
                </c:pt>
                <c:pt idx="413">
                  <c:v>33925</c:v>
                </c:pt>
                <c:pt idx="414">
                  <c:v>33926</c:v>
                </c:pt>
                <c:pt idx="415">
                  <c:v>33927</c:v>
                </c:pt>
                <c:pt idx="416">
                  <c:v>33928</c:v>
                </c:pt>
                <c:pt idx="417">
                  <c:v>33929</c:v>
                </c:pt>
                <c:pt idx="418">
                  <c:v>33930</c:v>
                </c:pt>
                <c:pt idx="419">
                  <c:v>33931</c:v>
                </c:pt>
                <c:pt idx="420">
                  <c:v>33932</c:v>
                </c:pt>
                <c:pt idx="421">
                  <c:v>33933</c:v>
                </c:pt>
                <c:pt idx="422">
                  <c:v>33934</c:v>
                </c:pt>
                <c:pt idx="423">
                  <c:v>33935</c:v>
                </c:pt>
                <c:pt idx="424">
                  <c:v>33936</c:v>
                </c:pt>
                <c:pt idx="425">
                  <c:v>33937</c:v>
                </c:pt>
                <c:pt idx="426">
                  <c:v>33938</c:v>
                </c:pt>
                <c:pt idx="427">
                  <c:v>33939</c:v>
                </c:pt>
                <c:pt idx="428">
                  <c:v>33940</c:v>
                </c:pt>
                <c:pt idx="429">
                  <c:v>33941</c:v>
                </c:pt>
                <c:pt idx="430">
                  <c:v>33942</c:v>
                </c:pt>
                <c:pt idx="431">
                  <c:v>33943</c:v>
                </c:pt>
                <c:pt idx="432">
                  <c:v>33944</c:v>
                </c:pt>
                <c:pt idx="433">
                  <c:v>33945</c:v>
                </c:pt>
                <c:pt idx="434">
                  <c:v>33946</c:v>
                </c:pt>
                <c:pt idx="435">
                  <c:v>33947</c:v>
                </c:pt>
                <c:pt idx="436">
                  <c:v>33948</c:v>
                </c:pt>
                <c:pt idx="437">
                  <c:v>33949</c:v>
                </c:pt>
                <c:pt idx="438">
                  <c:v>33950</c:v>
                </c:pt>
                <c:pt idx="439">
                  <c:v>33951</c:v>
                </c:pt>
                <c:pt idx="440">
                  <c:v>33952</c:v>
                </c:pt>
                <c:pt idx="441">
                  <c:v>33953</c:v>
                </c:pt>
                <c:pt idx="442">
                  <c:v>33954</c:v>
                </c:pt>
                <c:pt idx="443">
                  <c:v>33955</c:v>
                </c:pt>
                <c:pt idx="444">
                  <c:v>33956</c:v>
                </c:pt>
                <c:pt idx="445">
                  <c:v>33957</c:v>
                </c:pt>
                <c:pt idx="446">
                  <c:v>33958</c:v>
                </c:pt>
                <c:pt idx="447">
                  <c:v>33959</c:v>
                </c:pt>
                <c:pt idx="448">
                  <c:v>33960</c:v>
                </c:pt>
                <c:pt idx="449">
                  <c:v>33961</c:v>
                </c:pt>
                <c:pt idx="450">
                  <c:v>33962</c:v>
                </c:pt>
                <c:pt idx="451">
                  <c:v>33963</c:v>
                </c:pt>
                <c:pt idx="452">
                  <c:v>33964</c:v>
                </c:pt>
                <c:pt idx="453">
                  <c:v>33965</c:v>
                </c:pt>
                <c:pt idx="454">
                  <c:v>33966</c:v>
                </c:pt>
                <c:pt idx="455">
                  <c:v>33967</c:v>
                </c:pt>
                <c:pt idx="456">
                  <c:v>33968</c:v>
                </c:pt>
                <c:pt idx="457">
                  <c:v>33969</c:v>
                </c:pt>
                <c:pt idx="458">
                  <c:v>33970</c:v>
                </c:pt>
                <c:pt idx="459">
                  <c:v>33971</c:v>
                </c:pt>
                <c:pt idx="460">
                  <c:v>33972</c:v>
                </c:pt>
                <c:pt idx="461">
                  <c:v>33973</c:v>
                </c:pt>
                <c:pt idx="462">
                  <c:v>33974</c:v>
                </c:pt>
                <c:pt idx="463">
                  <c:v>33975</c:v>
                </c:pt>
                <c:pt idx="464">
                  <c:v>33976</c:v>
                </c:pt>
                <c:pt idx="465">
                  <c:v>33977</c:v>
                </c:pt>
                <c:pt idx="466">
                  <c:v>33978</c:v>
                </c:pt>
                <c:pt idx="467">
                  <c:v>33979</c:v>
                </c:pt>
                <c:pt idx="468">
                  <c:v>33980</c:v>
                </c:pt>
                <c:pt idx="469">
                  <c:v>33981</c:v>
                </c:pt>
                <c:pt idx="470">
                  <c:v>33982</c:v>
                </c:pt>
                <c:pt idx="471">
                  <c:v>33983</c:v>
                </c:pt>
                <c:pt idx="472">
                  <c:v>33984</c:v>
                </c:pt>
                <c:pt idx="473">
                  <c:v>33985</c:v>
                </c:pt>
                <c:pt idx="474">
                  <c:v>33986</c:v>
                </c:pt>
                <c:pt idx="475">
                  <c:v>33987</c:v>
                </c:pt>
                <c:pt idx="476">
                  <c:v>33988</c:v>
                </c:pt>
                <c:pt idx="477">
                  <c:v>33989</c:v>
                </c:pt>
                <c:pt idx="478">
                  <c:v>33990</c:v>
                </c:pt>
                <c:pt idx="479">
                  <c:v>33991</c:v>
                </c:pt>
                <c:pt idx="480">
                  <c:v>33992</c:v>
                </c:pt>
                <c:pt idx="481">
                  <c:v>33993</c:v>
                </c:pt>
                <c:pt idx="482">
                  <c:v>33994</c:v>
                </c:pt>
                <c:pt idx="483">
                  <c:v>33995</c:v>
                </c:pt>
                <c:pt idx="484">
                  <c:v>33996</c:v>
                </c:pt>
                <c:pt idx="485">
                  <c:v>33997</c:v>
                </c:pt>
                <c:pt idx="486">
                  <c:v>33998</c:v>
                </c:pt>
                <c:pt idx="487">
                  <c:v>33999</c:v>
                </c:pt>
                <c:pt idx="488">
                  <c:v>34000</c:v>
                </c:pt>
                <c:pt idx="489">
                  <c:v>34001</c:v>
                </c:pt>
                <c:pt idx="490">
                  <c:v>34002</c:v>
                </c:pt>
                <c:pt idx="491">
                  <c:v>34003</c:v>
                </c:pt>
                <c:pt idx="492">
                  <c:v>34004</c:v>
                </c:pt>
                <c:pt idx="493">
                  <c:v>34005</c:v>
                </c:pt>
                <c:pt idx="494">
                  <c:v>34006</c:v>
                </c:pt>
                <c:pt idx="495">
                  <c:v>34007</c:v>
                </c:pt>
                <c:pt idx="496">
                  <c:v>34008</c:v>
                </c:pt>
                <c:pt idx="497">
                  <c:v>34009</c:v>
                </c:pt>
                <c:pt idx="498">
                  <c:v>34010</c:v>
                </c:pt>
                <c:pt idx="499">
                  <c:v>34011</c:v>
                </c:pt>
                <c:pt idx="500">
                  <c:v>34012</c:v>
                </c:pt>
                <c:pt idx="501">
                  <c:v>34013</c:v>
                </c:pt>
                <c:pt idx="502">
                  <c:v>34014</c:v>
                </c:pt>
                <c:pt idx="503">
                  <c:v>34015</c:v>
                </c:pt>
                <c:pt idx="504">
                  <c:v>34016</c:v>
                </c:pt>
                <c:pt idx="505">
                  <c:v>34017</c:v>
                </c:pt>
                <c:pt idx="506">
                  <c:v>34018</c:v>
                </c:pt>
                <c:pt idx="507">
                  <c:v>34019</c:v>
                </c:pt>
                <c:pt idx="508">
                  <c:v>34020</c:v>
                </c:pt>
                <c:pt idx="509">
                  <c:v>34021</c:v>
                </c:pt>
                <c:pt idx="510">
                  <c:v>34022</c:v>
                </c:pt>
                <c:pt idx="511">
                  <c:v>34023</c:v>
                </c:pt>
                <c:pt idx="512">
                  <c:v>34024</c:v>
                </c:pt>
                <c:pt idx="513">
                  <c:v>34025</c:v>
                </c:pt>
                <c:pt idx="514">
                  <c:v>34026</c:v>
                </c:pt>
                <c:pt idx="515">
                  <c:v>34027</c:v>
                </c:pt>
                <c:pt idx="516">
                  <c:v>34028</c:v>
                </c:pt>
                <c:pt idx="517">
                  <c:v>34029</c:v>
                </c:pt>
                <c:pt idx="518">
                  <c:v>34030</c:v>
                </c:pt>
                <c:pt idx="519">
                  <c:v>34031</c:v>
                </c:pt>
                <c:pt idx="520">
                  <c:v>34032</c:v>
                </c:pt>
                <c:pt idx="521">
                  <c:v>34033</c:v>
                </c:pt>
                <c:pt idx="522">
                  <c:v>34034</c:v>
                </c:pt>
                <c:pt idx="523">
                  <c:v>34035</c:v>
                </c:pt>
                <c:pt idx="524">
                  <c:v>34036</c:v>
                </c:pt>
                <c:pt idx="525">
                  <c:v>34037</c:v>
                </c:pt>
                <c:pt idx="526">
                  <c:v>34038</c:v>
                </c:pt>
                <c:pt idx="527">
                  <c:v>34039</c:v>
                </c:pt>
                <c:pt idx="528">
                  <c:v>34040</c:v>
                </c:pt>
                <c:pt idx="529">
                  <c:v>34041</c:v>
                </c:pt>
                <c:pt idx="530">
                  <c:v>34042</c:v>
                </c:pt>
                <c:pt idx="531">
                  <c:v>34043</c:v>
                </c:pt>
                <c:pt idx="532">
                  <c:v>34044</c:v>
                </c:pt>
                <c:pt idx="533">
                  <c:v>34045</c:v>
                </c:pt>
                <c:pt idx="534">
                  <c:v>34046</c:v>
                </c:pt>
                <c:pt idx="535">
                  <c:v>34047</c:v>
                </c:pt>
                <c:pt idx="536">
                  <c:v>34048</c:v>
                </c:pt>
                <c:pt idx="537">
                  <c:v>34049</c:v>
                </c:pt>
                <c:pt idx="538">
                  <c:v>34050</c:v>
                </c:pt>
                <c:pt idx="539">
                  <c:v>34051</c:v>
                </c:pt>
                <c:pt idx="540">
                  <c:v>34052</c:v>
                </c:pt>
                <c:pt idx="541">
                  <c:v>34053</c:v>
                </c:pt>
                <c:pt idx="542">
                  <c:v>34054</c:v>
                </c:pt>
                <c:pt idx="543">
                  <c:v>34055</c:v>
                </c:pt>
                <c:pt idx="544">
                  <c:v>34056</c:v>
                </c:pt>
                <c:pt idx="545">
                  <c:v>34057</c:v>
                </c:pt>
                <c:pt idx="546">
                  <c:v>34058</c:v>
                </c:pt>
                <c:pt idx="547">
                  <c:v>34059</c:v>
                </c:pt>
                <c:pt idx="548">
                  <c:v>34060</c:v>
                </c:pt>
                <c:pt idx="549">
                  <c:v>34061</c:v>
                </c:pt>
                <c:pt idx="550">
                  <c:v>34062</c:v>
                </c:pt>
                <c:pt idx="551">
                  <c:v>34063</c:v>
                </c:pt>
                <c:pt idx="552">
                  <c:v>34064</c:v>
                </c:pt>
                <c:pt idx="553">
                  <c:v>34065</c:v>
                </c:pt>
                <c:pt idx="554">
                  <c:v>34066</c:v>
                </c:pt>
                <c:pt idx="555">
                  <c:v>34067</c:v>
                </c:pt>
                <c:pt idx="556">
                  <c:v>34068</c:v>
                </c:pt>
                <c:pt idx="557">
                  <c:v>34069</c:v>
                </c:pt>
                <c:pt idx="558">
                  <c:v>34070</c:v>
                </c:pt>
                <c:pt idx="559">
                  <c:v>34071</c:v>
                </c:pt>
                <c:pt idx="560">
                  <c:v>34072</c:v>
                </c:pt>
                <c:pt idx="561">
                  <c:v>34073</c:v>
                </c:pt>
                <c:pt idx="562">
                  <c:v>34074</c:v>
                </c:pt>
                <c:pt idx="563">
                  <c:v>34075</c:v>
                </c:pt>
                <c:pt idx="564">
                  <c:v>34076</c:v>
                </c:pt>
                <c:pt idx="565">
                  <c:v>34077</c:v>
                </c:pt>
                <c:pt idx="566">
                  <c:v>34078</c:v>
                </c:pt>
                <c:pt idx="567">
                  <c:v>34079</c:v>
                </c:pt>
                <c:pt idx="568">
                  <c:v>34080</c:v>
                </c:pt>
                <c:pt idx="569">
                  <c:v>34081</c:v>
                </c:pt>
                <c:pt idx="570">
                  <c:v>34082</c:v>
                </c:pt>
                <c:pt idx="571">
                  <c:v>34083</c:v>
                </c:pt>
                <c:pt idx="572">
                  <c:v>34084</c:v>
                </c:pt>
                <c:pt idx="573">
                  <c:v>34085</c:v>
                </c:pt>
                <c:pt idx="574">
                  <c:v>34086</c:v>
                </c:pt>
                <c:pt idx="575">
                  <c:v>34087</c:v>
                </c:pt>
                <c:pt idx="576">
                  <c:v>34088</c:v>
                </c:pt>
                <c:pt idx="577">
                  <c:v>34089</c:v>
                </c:pt>
                <c:pt idx="578">
                  <c:v>34090</c:v>
                </c:pt>
                <c:pt idx="579">
                  <c:v>34091</c:v>
                </c:pt>
                <c:pt idx="580">
                  <c:v>34092</c:v>
                </c:pt>
                <c:pt idx="581">
                  <c:v>34093</c:v>
                </c:pt>
                <c:pt idx="582">
                  <c:v>34094</c:v>
                </c:pt>
                <c:pt idx="583">
                  <c:v>34095</c:v>
                </c:pt>
                <c:pt idx="584">
                  <c:v>34096</c:v>
                </c:pt>
                <c:pt idx="585">
                  <c:v>34097</c:v>
                </c:pt>
                <c:pt idx="586">
                  <c:v>34098</c:v>
                </c:pt>
                <c:pt idx="587">
                  <c:v>34099</c:v>
                </c:pt>
                <c:pt idx="588">
                  <c:v>34100</c:v>
                </c:pt>
                <c:pt idx="589">
                  <c:v>34101</c:v>
                </c:pt>
                <c:pt idx="590">
                  <c:v>34102</c:v>
                </c:pt>
                <c:pt idx="591">
                  <c:v>34103</c:v>
                </c:pt>
                <c:pt idx="592">
                  <c:v>34104</c:v>
                </c:pt>
                <c:pt idx="593">
                  <c:v>34105</c:v>
                </c:pt>
                <c:pt idx="594">
                  <c:v>34106</c:v>
                </c:pt>
                <c:pt idx="595">
                  <c:v>34107</c:v>
                </c:pt>
                <c:pt idx="596">
                  <c:v>34108</c:v>
                </c:pt>
                <c:pt idx="597">
                  <c:v>34109</c:v>
                </c:pt>
                <c:pt idx="598">
                  <c:v>34110</c:v>
                </c:pt>
                <c:pt idx="599">
                  <c:v>34111</c:v>
                </c:pt>
                <c:pt idx="600">
                  <c:v>34112</c:v>
                </c:pt>
                <c:pt idx="601">
                  <c:v>34113</c:v>
                </c:pt>
                <c:pt idx="602">
                  <c:v>34114</c:v>
                </c:pt>
                <c:pt idx="603">
                  <c:v>34115</c:v>
                </c:pt>
                <c:pt idx="604">
                  <c:v>34116</c:v>
                </c:pt>
                <c:pt idx="605">
                  <c:v>34117</c:v>
                </c:pt>
                <c:pt idx="606">
                  <c:v>34118</c:v>
                </c:pt>
                <c:pt idx="607">
                  <c:v>34119</c:v>
                </c:pt>
                <c:pt idx="608">
                  <c:v>34120</c:v>
                </c:pt>
                <c:pt idx="609">
                  <c:v>34121</c:v>
                </c:pt>
                <c:pt idx="610">
                  <c:v>34122</c:v>
                </c:pt>
                <c:pt idx="611">
                  <c:v>34123</c:v>
                </c:pt>
                <c:pt idx="612">
                  <c:v>34124</c:v>
                </c:pt>
                <c:pt idx="613">
                  <c:v>34125</c:v>
                </c:pt>
                <c:pt idx="614">
                  <c:v>34126</c:v>
                </c:pt>
                <c:pt idx="615">
                  <c:v>34127</c:v>
                </c:pt>
                <c:pt idx="616">
                  <c:v>34128</c:v>
                </c:pt>
                <c:pt idx="617">
                  <c:v>34129</c:v>
                </c:pt>
                <c:pt idx="618">
                  <c:v>34130</c:v>
                </c:pt>
                <c:pt idx="619">
                  <c:v>34131</c:v>
                </c:pt>
                <c:pt idx="620">
                  <c:v>34132</c:v>
                </c:pt>
                <c:pt idx="621">
                  <c:v>34133</c:v>
                </c:pt>
                <c:pt idx="622">
                  <c:v>34134</c:v>
                </c:pt>
                <c:pt idx="623">
                  <c:v>34135</c:v>
                </c:pt>
                <c:pt idx="624">
                  <c:v>34136</c:v>
                </c:pt>
                <c:pt idx="625">
                  <c:v>34137</c:v>
                </c:pt>
                <c:pt idx="626">
                  <c:v>34138</c:v>
                </c:pt>
                <c:pt idx="627">
                  <c:v>34139</c:v>
                </c:pt>
                <c:pt idx="628">
                  <c:v>34140</c:v>
                </c:pt>
                <c:pt idx="629">
                  <c:v>34141</c:v>
                </c:pt>
                <c:pt idx="630">
                  <c:v>34142</c:v>
                </c:pt>
                <c:pt idx="631">
                  <c:v>34143</c:v>
                </c:pt>
                <c:pt idx="632">
                  <c:v>34144</c:v>
                </c:pt>
                <c:pt idx="633">
                  <c:v>34145</c:v>
                </c:pt>
                <c:pt idx="634">
                  <c:v>34146</c:v>
                </c:pt>
                <c:pt idx="635">
                  <c:v>34147</c:v>
                </c:pt>
                <c:pt idx="636">
                  <c:v>34148</c:v>
                </c:pt>
                <c:pt idx="637">
                  <c:v>34149</c:v>
                </c:pt>
                <c:pt idx="638">
                  <c:v>34150</c:v>
                </c:pt>
                <c:pt idx="639">
                  <c:v>34151</c:v>
                </c:pt>
                <c:pt idx="640">
                  <c:v>34152</c:v>
                </c:pt>
                <c:pt idx="641">
                  <c:v>34153</c:v>
                </c:pt>
                <c:pt idx="642">
                  <c:v>34154</c:v>
                </c:pt>
                <c:pt idx="643">
                  <c:v>34155</c:v>
                </c:pt>
                <c:pt idx="644">
                  <c:v>34156</c:v>
                </c:pt>
                <c:pt idx="645">
                  <c:v>34157</c:v>
                </c:pt>
                <c:pt idx="646">
                  <c:v>34158</c:v>
                </c:pt>
                <c:pt idx="647">
                  <c:v>34159</c:v>
                </c:pt>
                <c:pt idx="648">
                  <c:v>34160</c:v>
                </c:pt>
                <c:pt idx="649">
                  <c:v>34161</c:v>
                </c:pt>
                <c:pt idx="650">
                  <c:v>34162</c:v>
                </c:pt>
                <c:pt idx="651">
                  <c:v>34163</c:v>
                </c:pt>
                <c:pt idx="652">
                  <c:v>34164</c:v>
                </c:pt>
                <c:pt idx="653">
                  <c:v>34165</c:v>
                </c:pt>
                <c:pt idx="654">
                  <c:v>34166</c:v>
                </c:pt>
                <c:pt idx="655">
                  <c:v>34167</c:v>
                </c:pt>
                <c:pt idx="656">
                  <c:v>34168</c:v>
                </c:pt>
                <c:pt idx="657">
                  <c:v>34169</c:v>
                </c:pt>
                <c:pt idx="658">
                  <c:v>34170</c:v>
                </c:pt>
                <c:pt idx="659">
                  <c:v>34171</c:v>
                </c:pt>
                <c:pt idx="660">
                  <c:v>34172</c:v>
                </c:pt>
                <c:pt idx="661">
                  <c:v>34173</c:v>
                </c:pt>
                <c:pt idx="662">
                  <c:v>34174</c:v>
                </c:pt>
                <c:pt idx="663">
                  <c:v>34175</c:v>
                </c:pt>
                <c:pt idx="664">
                  <c:v>34176</c:v>
                </c:pt>
                <c:pt idx="665">
                  <c:v>34177</c:v>
                </c:pt>
                <c:pt idx="666">
                  <c:v>34178</c:v>
                </c:pt>
                <c:pt idx="667">
                  <c:v>34179</c:v>
                </c:pt>
                <c:pt idx="668">
                  <c:v>34180</c:v>
                </c:pt>
                <c:pt idx="669">
                  <c:v>34181</c:v>
                </c:pt>
                <c:pt idx="670">
                  <c:v>34182</c:v>
                </c:pt>
                <c:pt idx="671">
                  <c:v>34183</c:v>
                </c:pt>
                <c:pt idx="672">
                  <c:v>34184</c:v>
                </c:pt>
                <c:pt idx="673">
                  <c:v>34185</c:v>
                </c:pt>
                <c:pt idx="674">
                  <c:v>34186</c:v>
                </c:pt>
                <c:pt idx="675">
                  <c:v>34187</c:v>
                </c:pt>
                <c:pt idx="676">
                  <c:v>34188</c:v>
                </c:pt>
                <c:pt idx="677">
                  <c:v>34189</c:v>
                </c:pt>
                <c:pt idx="678">
                  <c:v>34190</c:v>
                </c:pt>
                <c:pt idx="679">
                  <c:v>34191</c:v>
                </c:pt>
                <c:pt idx="680">
                  <c:v>34192</c:v>
                </c:pt>
                <c:pt idx="681">
                  <c:v>34193</c:v>
                </c:pt>
                <c:pt idx="682">
                  <c:v>34194</c:v>
                </c:pt>
                <c:pt idx="683">
                  <c:v>34195</c:v>
                </c:pt>
                <c:pt idx="684">
                  <c:v>34196</c:v>
                </c:pt>
                <c:pt idx="685">
                  <c:v>34197</c:v>
                </c:pt>
                <c:pt idx="686">
                  <c:v>34198</c:v>
                </c:pt>
                <c:pt idx="687">
                  <c:v>34199</c:v>
                </c:pt>
                <c:pt idx="688">
                  <c:v>34200</c:v>
                </c:pt>
                <c:pt idx="689">
                  <c:v>34201</c:v>
                </c:pt>
                <c:pt idx="690">
                  <c:v>34202</c:v>
                </c:pt>
                <c:pt idx="691">
                  <c:v>34203</c:v>
                </c:pt>
                <c:pt idx="692">
                  <c:v>34204</c:v>
                </c:pt>
                <c:pt idx="693">
                  <c:v>34205</c:v>
                </c:pt>
                <c:pt idx="694">
                  <c:v>34206</c:v>
                </c:pt>
                <c:pt idx="695">
                  <c:v>34207</c:v>
                </c:pt>
                <c:pt idx="696">
                  <c:v>34208</c:v>
                </c:pt>
                <c:pt idx="697">
                  <c:v>34209</c:v>
                </c:pt>
                <c:pt idx="698">
                  <c:v>34210</c:v>
                </c:pt>
                <c:pt idx="699">
                  <c:v>34211</c:v>
                </c:pt>
                <c:pt idx="700">
                  <c:v>34212</c:v>
                </c:pt>
                <c:pt idx="701">
                  <c:v>34213</c:v>
                </c:pt>
                <c:pt idx="702">
                  <c:v>34214</c:v>
                </c:pt>
                <c:pt idx="703">
                  <c:v>34215</c:v>
                </c:pt>
                <c:pt idx="704">
                  <c:v>34216</c:v>
                </c:pt>
                <c:pt idx="705">
                  <c:v>34217</c:v>
                </c:pt>
                <c:pt idx="706">
                  <c:v>34218</c:v>
                </c:pt>
                <c:pt idx="707">
                  <c:v>34219</c:v>
                </c:pt>
                <c:pt idx="708">
                  <c:v>34220</c:v>
                </c:pt>
                <c:pt idx="709">
                  <c:v>34221</c:v>
                </c:pt>
                <c:pt idx="710">
                  <c:v>34222</c:v>
                </c:pt>
                <c:pt idx="711">
                  <c:v>34223</c:v>
                </c:pt>
                <c:pt idx="712">
                  <c:v>34224</c:v>
                </c:pt>
                <c:pt idx="713">
                  <c:v>34225</c:v>
                </c:pt>
                <c:pt idx="714">
                  <c:v>34226</c:v>
                </c:pt>
                <c:pt idx="715">
                  <c:v>34227</c:v>
                </c:pt>
                <c:pt idx="716">
                  <c:v>34228</c:v>
                </c:pt>
                <c:pt idx="717">
                  <c:v>34229</c:v>
                </c:pt>
                <c:pt idx="718">
                  <c:v>34230</c:v>
                </c:pt>
                <c:pt idx="719">
                  <c:v>34231</c:v>
                </c:pt>
                <c:pt idx="720">
                  <c:v>34232</c:v>
                </c:pt>
                <c:pt idx="721">
                  <c:v>34233</c:v>
                </c:pt>
                <c:pt idx="722">
                  <c:v>34234</c:v>
                </c:pt>
                <c:pt idx="723">
                  <c:v>34235</c:v>
                </c:pt>
                <c:pt idx="724">
                  <c:v>34236</c:v>
                </c:pt>
                <c:pt idx="725">
                  <c:v>34237</c:v>
                </c:pt>
                <c:pt idx="726">
                  <c:v>34238</c:v>
                </c:pt>
                <c:pt idx="727">
                  <c:v>34239</c:v>
                </c:pt>
                <c:pt idx="728">
                  <c:v>34240</c:v>
                </c:pt>
                <c:pt idx="729">
                  <c:v>34241</c:v>
                </c:pt>
                <c:pt idx="730">
                  <c:v>34242</c:v>
                </c:pt>
                <c:pt idx="731">
                  <c:v>34243</c:v>
                </c:pt>
                <c:pt idx="732">
                  <c:v>34244</c:v>
                </c:pt>
                <c:pt idx="733">
                  <c:v>34245</c:v>
                </c:pt>
                <c:pt idx="734">
                  <c:v>34246</c:v>
                </c:pt>
                <c:pt idx="735">
                  <c:v>34247</c:v>
                </c:pt>
                <c:pt idx="736">
                  <c:v>34248</c:v>
                </c:pt>
                <c:pt idx="737">
                  <c:v>34249</c:v>
                </c:pt>
                <c:pt idx="738">
                  <c:v>34250</c:v>
                </c:pt>
                <c:pt idx="739">
                  <c:v>34251</c:v>
                </c:pt>
                <c:pt idx="740">
                  <c:v>34252</c:v>
                </c:pt>
                <c:pt idx="741">
                  <c:v>34253</c:v>
                </c:pt>
                <c:pt idx="742">
                  <c:v>34254</c:v>
                </c:pt>
                <c:pt idx="743">
                  <c:v>34255</c:v>
                </c:pt>
                <c:pt idx="744">
                  <c:v>34256</c:v>
                </c:pt>
                <c:pt idx="745">
                  <c:v>34257</c:v>
                </c:pt>
                <c:pt idx="746">
                  <c:v>34258</c:v>
                </c:pt>
                <c:pt idx="747">
                  <c:v>34259</c:v>
                </c:pt>
                <c:pt idx="748">
                  <c:v>34260</c:v>
                </c:pt>
                <c:pt idx="749">
                  <c:v>34261</c:v>
                </c:pt>
                <c:pt idx="750">
                  <c:v>34262</c:v>
                </c:pt>
                <c:pt idx="751">
                  <c:v>34263</c:v>
                </c:pt>
                <c:pt idx="752">
                  <c:v>34264</c:v>
                </c:pt>
                <c:pt idx="753">
                  <c:v>34265</c:v>
                </c:pt>
                <c:pt idx="754">
                  <c:v>34266</c:v>
                </c:pt>
                <c:pt idx="755">
                  <c:v>34267</c:v>
                </c:pt>
                <c:pt idx="756">
                  <c:v>34268</c:v>
                </c:pt>
                <c:pt idx="757">
                  <c:v>34269</c:v>
                </c:pt>
                <c:pt idx="758">
                  <c:v>34270</c:v>
                </c:pt>
                <c:pt idx="759">
                  <c:v>34271</c:v>
                </c:pt>
                <c:pt idx="760">
                  <c:v>34272</c:v>
                </c:pt>
                <c:pt idx="761">
                  <c:v>34273</c:v>
                </c:pt>
                <c:pt idx="762">
                  <c:v>34274</c:v>
                </c:pt>
                <c:pt idx="763">
                  <c:v>34275</c:v>
                </c:pt>
                <c:pt idx="764">
                  <c:v>34276</c:v>
                </c:pt>
                <c:pt idx="765">
                  <c:v>34277</c:v>
                </c:pt>
                <c:pt idx="766">
                  <c:v>34278</c:v>
                </c:pt>
                <c:pt idx="767">
                  <c:v>34279</c:v>
                </c:pt>
                <c:pt idx="768">
                  <c:v>34280</c:v>
                </c:pt>
                <c:pt idx="769">
                  <c:v>34281</c:v>
                </c:pt>
                <c:pt idx="770">
                  <c:v>34282</c:v>
                </c:pt>
                <c:pt idx="771">
                  <c:v>34283</c:v>
                </c:pt>
                <c:pt idx="772">
                  <c:v>34284</c:v>
                </c:pt>
                <c:pt idx="773">
                  <c:v>34285</c:v>
                </c:pt>
                <c:pt idx="774">
                  <c:v>34286</c:v>
                </c:pt>
                <c:pt idx="775">
                  <c:v>34287</c:v>
                </c:pt>
                <c:pt idx="776">
                  <c:v>34288</c:v>
                </c:pt>
                <c:pt idx="777">
                  <c:v>34289</c:v>
                </c:pt>
                <c:pt idx="778">
                  <c:v>34290</c:v>
                </c:pt>
                <c:pt idx="779">
                  <c:v>34291</c:v>
                </c:pt>
                <c:pt idx="780">
                  <c:v>34292</c:v>
                </c:pt>
                <c:pt idx="781">
                  <c:v>34293</c:v>
                </c:pt>
                <c:pt idx="782">
                  <c:v>34294</c:v>
                </c:pt>
                <c:pt idx="783">
                  <c:v>34295</c:v>
                </c:pt>
                <c:pt idx="784">
                  <c:v>34296</c:v>
                </c:pt>
                <c:pt idx="785">
                  <c:v>34297</c:v>
                </c:pt>
                <c:pt idx="786">
                  <c:v>34298</c:v>
                </c:pt>
                <c:pt idx="787">
                  <c:v>34299</c:v>
                </c:pt>
                <c:pt idx="788">
                  <c:v>34300</c:v>
                </c:pt>
                <c:pt idx="789">
                  <c:v>34301</c:v>
                </c:pt>
                <c:pt idx="790">
                  <c:v>34302</c:v>
                </c:pt>
                <c:pt idx="791">
                  <c:v>34303</c:v>
                </c:pt>
                <c:pt idx="792">
                  <c:v>34304</c:v>
                </c:pt>
                <c:pt idx="793">
                  <c:v>34305</c:v>
                </c:pt>
                <c:pt idx="794">
                  <c:v>34306</c:v>
                </c:pt>
                <c:pt idx="795">
                  <c:v>34307</c:v>
                </c:pt>
                <c:pt idx="796">
                  <c:v>34308</c:v>
                </c:pt>
                <c:pt idx="797">
                  <c:v>34309</c:v>
                </c:pt>
                <c:pt idx="798">
                  <c:v>34310</c:v>
                </c:pt>
                <c:pt idx="799">
                  <c:v>34311</c:v>
                </c:pt>
                <c:pt idx="800">
                  <c:v>34312</c:v>
                </c:pt>
                <c:pt idx="801">
                  <c:v>34313</c:v>
                </c:pt>
                <c:pt idx="802">
                  <c:v>34314</c:v>
                </c:pt>
                <c:pt idx="803">
                  <c:v>34315</c:v>
                </c:pt>
                <c:pt idx="804">
                  <c:v>34316</c:v>
                </c:pt>
                <c:pt idx="805">
                  <c:v>34317</c:v>
                </c:pt>
                <c:pt idx="806">
                  <c:v>34318</c:v>
                </c:pt>
                <c:pt idx="807">
                  <c:v>34319</c:v>
                </c:pt>
                <c:pt idx="808">
                  <c:v>34320</c:v>
                </c:pt>
                <c:pt idx="809">
                  <c:v>34321</c:v>
                </c:pt>
                <c:pt idx="810">
                  <c:v>34322</c:v>
                </c:pt>
                <c:pt idx="811">
                  <c:v>34323</c:v>
                </c:pt>
                <c:pt idx="812">
                  <c:v>34324</c:v>
                </c:pt>
                <c:pt idx="813">
                  <c:v>34325</c:v>
                </c:pt>
                <c:pt idx="814">
                  <c:v>34326</c:v>
                </c:pt>
                <c:pt idx="815">
                  <c:v>34327</c:v>
                </c:pt>
                <c:pt idx="816">
                  <c:v>34328</c:v>
                </c:pt>
                <c:pt idx="817">
                  <c:v>34329</c:v>
                </c:pt>
                <c:pt idx="818">
                  <c:v>34330</c:v>
                </c:pt>
                <c:pt idx="819">
                  <c:v>34331</c:v>
                </c:pt>
                <c:pt idx="820">
                  <c:v>34332</c:v>
                </c:pt>
                <c:pt idx="821">
                  <c:v>34333</c:v>
                </c:pt>
                <c:pt idx="822">
                  <c:v>34334</c:v>
                </c:pt>
                <c:pt idx="823">
                  <c:v>34335</c:v>
                </c:pt>
                <c:pt idx="824">
                  <c:v>34336</c:v>
                </c:pt>
                <c:pt idx="825">
                  <c:v>34337</c:v>
                </c:pt>
                <c:pt idx="826">
                  <c:v>34338</c:v>
                </c:pt>
                <c:pt idx="827">
                  <c:v>34339</c:v>
                </c:pt>
                <c:pt idx="828">
                  <c:v>34340</c:v>
                </c:pt>
                <c:pt idx="829">
                  <c:v>34341</c:v>
                </c:pt>
                <c:pt idx="830">
                  <c:v>34342</c:v>
                </c:pt>
                <c:pt idx="831">
                  <c:v>34343</c:v>
                </c:pt>
                <c:pt idx="832">
                  <c:v>34344</c:v>
                </c:pt>
                <c:pt idx="833">
                  <c:v>34345</c:v>
                </c:pt>
                <c:pt idx="834">
                  <c:v>34346</c:v>
                </c:pt>
                <c:pt idx="835">
                  <c:v>34347</c:v>
                </c:pt>
                <c:pt idx="836">
                  <c:v>34348</c:v>
                </c:pt>
                <c:pt idx="837">
                  <c:v>34349</c:v>
                </c:pt>
                <c:pt idx="838">
                  <c:v>34350</c:v>
                </c:pt>
                <c:pt idx="839">
                  <c:v>34351</c:v>
                </c:pt>
                <c:pt idx="840">
                  <c:v>34352</c:v>
                </c:pt>
                <c:pt idx="841">
                  <c:v>34353</c:v>
                </c:pt>
                <c:pt idx="842">
                  <c:v>34354</c:v>
                </c:pt>
                <c:pt idx="843">
                  <c:v>34355</c:v>
                </c:pt>
                <c:pt idx="844">
                  <c:v>34356</c:v>
                </c:pt>
                <c:pt idx="845">
                  <c:v>34357</c:v>
                </c:pt>
                <c:pt idx="846">
                  <c:v>34358</c:v>
                </c:pt>
                <c:pt idx="847">
                  <c:v>34359</c:v>
                </c:pt>
                <c:pt idx="848">
                  <c:v>34360</c:v>
                </c:pt>
                <c:pt idx="849">
                  <c:v>34361</c:v>
                </c:pt>
                <c:pt idx="850">
                  <c:v>34362</c:v>
                </c:pt>
                <c:pt idx="851">
                  <c:v>34363</c:v>
                </c:pt>
                <c:pt idx="852">
                  <c:v>34364</c:v>
                </c:pt>
                <c:pt idx="853">
                  <c:v>34365</c:v>
                </c:pt>
                <c:pt idx="854">
                  <c:v>34366</c:v>
                </c:pt>
                <c:pt idx="855">
                  <c:v>34367</c:v>
                </c:pt>
                <c:pt idx="856">
                  <c:v>34368</c:v>
                </c:pt>
                <c:pt idx="857">
                  <c:v>34369</c:v>
                </c:pt>
                <c:pt idx="858">
                  <c:v>34370</c:v>
                </c:pt>
                <c:pt idx="859">
                  <c:v>34371</c:v>
                </c:pt>
                <c:pt idx="860">
                  <c:v>34372</c:v>
                </c:pt>
                <c:pt idx="861">
                  <c:v>34373</c:v>
                </c:pt>
                <c:pt idx="862">
                  <c:v>34374</c:v>
                </c:pt>
                <c:pt idx="863">
                  <c:v>34375</c:v>
                </c:pt>
                <c:pt idx="864">
                  <c:v>34376</c:v>
                </c:pt>
                <c:pt idx="865">
                  <c:v>34377</c:v>
                </c:pt>
                <c:pt idx="866">
                  <c:v>34378</c:v>
                </c:pt>
                <c:pt idx="867">
                  <c:v>34379</c:v>
                </c:pt>
                <c:pt idx="868">
                  <c:v>34380</c:v>
                </c:pt>
                <c:pt idx="869">
                  <c:v>34381</c:v>
                </c:pt>
                <c:pt idx="870">
                  <c:v>34382</c:v>
                </c:pt>
                <c:pt idx="871">
                  <c:v>34383</c:v>
                </c:pt>
                <c:pt idx="872">
                  <c:v>34384</c:v>
                </c:pt>
                <c:pt idx="873">
                  <c:v>34385</c:v>
                </c:pt>
                <c:pt idx="874">
                  <c:v>34386</c:v>
                </c:pt>
                <c:pt idx="875">
                  <c:v>34387</c:v>
                </c:pt>
                <c:pt idx="876">
                  <c:v>34388</c:v>
                </c:pt>
                <c:pt idx="877">
                  <c:v>34389</c:v>
                </c:pt>
                <c:pt idx="878">
                  <c:v>34390</c:v>
                </c:pt>
                <c:pt idx="879">
                  <c:v>34391</c:v>
                </c:pt>
                <c:pt idx="880">
                  <c:v>34392</c:v>
                </c:pt>
                <c:pt idx="881">
                  <c:v>34393</c:v>
                </c:pt>
                <c:pt idx="882">
                  <c:v>34394</c:v>
                </c:pt>
                <c:pt idx="883">
                  <c:v>34395</c:v>
                </c:pt>
                <c:pt idx="884">
                  <c:v>34396</c:v>
                </c:pt>
                <c:pt idx="885">
                  <c:v>34397</c:v>
                </c:pt>
                <c:pt idx="886">
                  <c:v>34398</c:v>
                </c:pt>
                <c:pt idx="887">
                  <c:v>34399</c:v>
                </c:pt>
                <c:pt idx="888">
                  <c:v>34400</c:v>
                </c:pt>
                <c:pt idx="889">
                  <c:v>34401</c:v>
                </c:pt>
                <c:pt idx="890">
                  <c:v>34402</c:v>
                </c:pt>
                <c:pt idx="891">
                  <c:v>34403</c:v>
                </c:pt>
                <c:pt idx="892">
                  <c:v>34404</c:v>
                </c:pt>
                <c:pt idx="893">
                  <c:v>34405</c:v>
                </c:pt>
                <c:pt idx="894">
                  <c:v>34406</c:v>
                </c:pt>
                <c:pt idx="895">
                  <c:v>34407</c:v>
                </c:pt>
                <c:pt idx="896">
                  <c:v>34408</c:v>
                </c:pt>
                <c:pt idx="897">
                  <c:v>34409</c:v>
                </c:pt>
                <c:pt idx="898">
                  <c:v>34410</c:v>
                </c:pt>
                <c:pt idx="899">
                  <c:v>34411</c:v>
                </c:pt>
                <c:pt idx="900">
                  <c:v>34412</c:v>
                </c:pt>
                <c:pt idx="901">
                  <c:v>34413</c:v>
                </c:pt>
                <c:pt idx="902">
                  <c:v>34414</c:v>
                </c:pt>
                <c:pt idx="903">
                  <c:v>34415</c:v>
                </c:pt>
                <c:pt idx="904">
                  <c:v>34416</c:v>
                </c:pt>
                <c:pt idx="905">
                  <c:v>34417</c:v>
                </c:pt>
                <c:pt idx="906">
                  <c:v>34418</c:v>
                </c:pt>
                <c:pt idx="907">
                  <c:v>34419</c:v>
                </c:pt>
                <c:pt idx="908">
                  <c:v>34420</c:v>
                </c:pt>
                <c:pt idx="909">
                  <c:v>34421</c:v>
                </c:pt>
                <c:pt idx="910">
                  <c:v>34422</c:v>
                </c:pt>
                <c:pt idx="911">
                  <c:v>34423</c:v>
                </c:pt>
                <c:pt idx="912">
                  <c:v>34424</c:v>
                </c:pt>
                <c:pt idx="913">
                  <c:v>34425</c:v>
                </c:pt>
                <c:pt idx="914">
                  <c:v>34426</c:v>
                </c:pt>
                <c:pt idx="915">
                  <c:v>34427</c:v>
                </c:pt>
                <c:pt idx="916">
                  <c:v>34428</c:v>
                </c:pt>
                <c:pt idx="917">
                  <c:v>34429</c:v>
                </c:pt>
                <c:pt idx="918">
                  <c:v>34430</c:v>
                </c:pt>
                <c:pt idx="919">
                  <c:v>34431</c:v>
                </c:pt>
                <c:pt idx="920">
                  <c:v>34432</c:v>
                </c:pt>
                <c:pt idx="921">
                  <c:v>34433</c:v>
                </c:pt>
                <c:pt idx="922">
                  <c:v>34434</c:v>
                </c:pt>
                <c:pt idx="923">
                  <c:v>34435</c:v>
                </c:pt>
                <c:pt idx="924">
                  <c:v>34436</c:v>
                </c:pt>
                <c:pt idx="925">
                  <c:v>34437</c:v>
                </c:pt>
                <c:pt idx="926">
                  <c:v>34438</c:v>
                </c:pt>
                <c:pt idx="927">
                  <c:v>34439</c:v>
                </c:pt>
                <c:pt idx="928">
                  <c:v>34440</c:v>
                </c:pt>
                <c:pt idx="929">
                  <c:v>34441</c:v>
                </c:pt>
                <c:pt idx="930">
                  <c:v>34442</c:v>
                </c:pt>
                <c:pt idx="931">
                  <c:v>34443</c:v>
                </c:pt>
                <c:pt idx="932">
                  <c:v>34444</c:v>
                </c:pt>
                <c:pt idx="933">
                  <c:v>34445</c:v>
                </c:pt>
                <c:pt idx="934">
                  <c:v>34446</c:v>
                </c:pt>
                <c:pt idx="935">
                  <c:v>34447</c:v>
                </c:pt>
                <c:pt idx="936">
                  <c:v>34448</c:v>
                </c:pt>
                <c:pt idx="937">
                  <c:v>34449</c:v>
                </c:pt>
                <c:pt idx="938">
                  <c:v>34450</c:v>
                </c:pt>
                <c:pt idx="939">
                  <c:v>34451</c:v>
                </c:pt>
                <c:pt idx="940">
                  <c:v>34452</c:v>
                </c:pt>
                <c:pt idx="941">
                  <c:v>34453</c:v>
                </c:pt>
                <c:pt idx="942">
                  <c:v>34454</c:v>
                </c:pt>
                <c:pt idx="943">
                  <c:v>34455</c:v>
                </c:pt>
                <c:pt idx="944">
                  <c:v>34456</c:v>
                </c:pt>
                <c:pt idx="945">
                  <c:v>34457</c:v>
                </c:pt>
                <c:pt idx="946">
                  <c:v>34458</c:v>
                </c:pt>
                <c:pt idx="947">
                  <c:v>34459</c:v>
                </c:pt>
                <c:pt idx="948">
                  <c:v>34460</c:v>
                </c:pt>
                <c:pt idx="949">
                  <c:v>34461</c:v>
                </c:pt>
                <c:pt idx="950">
                  <c:v>34462</c:v>
                </c:pt>
                <c:pt idx="951">
                  <c:v>34463</c:v>
                </c:pt>
                <c:pt idx="952">
                  <c:v>34464</c:v>
                </c:pt>
                <c:pt idx="953">
                  <c:v>34465</c:v>
                </c:pt>
                <c:pt idx="954">
                  <c:v>34466</c:v>
                </c:pt>
                <c:pt idx="955">
                  <c:v>34467</c:v>
                </c:pt>
                <c:pt idx="956">
                  <c:v>34468</c:v>
                </c:pt>
                <c:pt idx="957">
                  <c:v>34469</c:v>
                </c:pt>
                <c:pt idx="958">
                  <c:v>34470</c:v>
                </c:pt>
                <c:pt idx="959">
                  <c:v>34471</c:v>
                </c:pt>
                <c:pt idx="960">
                  <c:v>34472</c:v>
                </c:pt>
                <c:pt idx="961">
                  <c:v>34473</c:v>
                </c:pt>
                <c:pt idx="962">
                  <c:v>34474</c:v>
                </c:pt>
                <c:pt idx="963">
                  <c:v>34475</c:v>
                </c:pt>
                <c:pt idx="964">
                  <c:v>34476</c:v>
                </c:pt>
                <c:pt idx="965">
                  <c:v>34477</c:v>
                </c:pt>
                <c:pt idx="966">
                  <c:v>34478</c:v>
                </c:pt>
                <c:pt idx="967">
                  <c:v>34479</c:v>
                </c:pt>
                <c:pt idx="968">
                  <c:v>34480</c:v>
                </c:pt>
                <c:pt idx="969">
                  <c:v>34481</c:v>
                </c:pt>
                <c:pt idx="970">
                  <c:v>34482</c:v>
                </c:pt>
                <c:pt idx="971">
                  <c:v>34483</c:v>
                </c:pt>
                <c:pt idx="972">
                  <c:v>34484</c:v>
                </c:pt>
                <c:pt idx="973">
                  <c:v>34485</c:v>
                </c:pt>
                <c:pt idx="974">
                  <c:v>34486</c:v>
                </c:pt>
                <c:pt idx="975">
                  <c:v>34487</c:v>
                </c:pt>
                <c:pt idx="976">
                  <c:v>34488</c:v>
                </c:pt>
                <c:pt idx="977">
                  <c:v>34489</c:v>
                </c:pt>
                <c:pt idx="978">
                  <c:v>34490</c:v>
                </c:pt>
                <c:pt idx="979">
                  <c:v>34491</c:v>
                </c:pt>
                <c:pt idx="980">
                  <c:v>34492</c:v>
                </c:pt>
                <c:pt idx="981">
                  <c:v>34493</c:v>
                </c:pt>
                <c:pt idx="982">
                  <c:v>34494</c:v>
                </c:pt>
                <c:pt idx="983">
                  <c:v>34495</c:v>
                </c:pt>
                <c:pt idx="984">
                  <c:v>34496</c:v>
                </c:pt>
                <c:pt idx="985">
                  <c:v>34497</c:v>
                </c:pt>
                <c:pt idx="986">
                  <c:v>34498</c:v>
                </c:pt>
                <c:pt idx="987">
                  <c:v>34499</c:v>
                </c:pt>
                <c:pt idx="988">
                  <c:v>34500</c:v>
                </c:pt>
                <c:pt idx="989">
                  <c:v>34501</c:v>
                </c:pt>
                <c:pt idx="990">
                  <c:v>34502</c:v>
                </c:pt>
                <c:pt idx="991">
                  <c:v>34503</c:v>
                </c:pt>
                <c:pt idx="992">
                  <c:v>34504</c:v>
                </c:pt>
                <c:pt idx="993">
                  <c:v>34505</c:v>
                </c:pt>
                <c:pt idx="994">
                  <c:v>34506</c:v>
                </c:pt>
                <c:pt idx="995">
                  <c:v>34507</c:v>
                </c:pt>
                <c:pt idx="996">
                  <c:v>34508</c:v>
                </c:pt>
                <c:pt idx="997">
                  <c:v>34509</c:v>
                </c:pt>
                <c:pt idx="998">
                  <c:v>34510</c:v>
                </c:pt>
                <c:pt idx="999">
                  <c:v>34511</c:v>
                </c:pt>
                <c:pt idx="1000">
                  <c:v>34512</c:v>
                </c:pt>
                <c:pt idx="1001">
                  <c:v>34513</c:v>
                </c:pt>
                <c:pt idx="1002">
                  <c:v>34514</c:v>
                </c:pt>
                <c:pt idx="1003">
                  <c:v>34515</c:v>
                </c:pt>
                <c:pt idx="1004">
                  <c:v>34516</c:v>
                </c:pt>
                <c:pt idx="1005">
                  <c:v>34517</c:v>
                </c:pt>
                <c:pt idx="1006">
                  <c:v>34518</c:v>
                </c:pt>
                <c:pt idx="1007">
                  <c:v>34519</c:v>
                </c:pt>
                <c:pt idx="1008">
                  <c:v>34520</c:v>
                </c:pt>
                <c:pt idx="1009">
                  <c:v>34521</c:v>
                </c:pt>
                <c:pt idx="1010">
                  <c:v>34522</c:v>
                </c:pt>
                <c:pt idx="1011">
                  <c:v>34523</c:v>
                </c:pt>
                <c:pt idx="1012">
                  <c:v>34524</c:v>
                </c:pt>
                <c:pt idx="1013">
                  <c:v>34525</c:v>
                </c:pt>
                <c:pt idx="1014">
                  <c:v>34526</c:v>
                </c:pt>
                <c:pt idx="1015">
                  <c:v>34527</c:v>
                </c:pt>
                <c:pt idx="1016">
                  <c:v>34528</c:v>
                </c:pt>
                <c:pt idx="1017">
                  <c:v>34529</c:v>
                </c:pt>
                <c:pt idx="1018">
                  <c:v>34530</c:v>
                </c:pt>
                <c:pt idx="1019">
                  <c:v>34531</c:v>
                </c:pt>
                <c:pt idx="1020">
                  <c:v>34532</c:v>
                </c:pt>
                <c:pt idx="1021">
                  <c:v>34533</c:v>
                </c:pt>
                <c:pt idx="1022">
                  <c:v>34534</c:v>
                </c:pt>
                <c:pt idx="1023">
                  <c:v>34535</c:v>
                </c:pt>
                <c:pt idx="1024">
                  <c:v>34536</c:v>
                </c:pt>
                <c:pt idx="1025">
                  <c:v>34537</c:v>
                </c:pt>
                <c:pt idx="1026">
                  <c:v>34538</c:v>
                </c:pt>
                <c:pt idx="1027">
                  <c:v>34539</c:v>
                </c:pt>
                <c:pt idx="1028">
                  <c:v>34540</c:v>
                </c:pt>
                <c:pt idx="1029">
                  <c:v>34541</c:v>
                </c:pt>
                <c:pt idx="1030">
                  <c:v>34542</c:v>
                </c:pt>
                <c:pt idx="1031">
                  <c:v>34543</c:v>
                </c:pt>
                <c:pt idx="1032">
                  <c:v>34544</c:v>
                </c:pt>
                <c:pt idx="1033">
                  <c:v>34545</c:v>
                </c:pt>
                <c:pt idx="1034">
                  <c:v>34546</c:v>
                </c:pt>
                <c:pt idx="1035">
                  <c:v>34547</c:v>
                </c:pt>
                <c:pt idx="1036">
                  <c:v>34548</c:v>
                </c:pt>
                <c:pt idx="1037">
                  <c:v>34549</c:v>
                </c:pt>
                <c:pt idx="1038">
                  <c:v>34550</c:v>
                </c:pt>
                <c:pt idx="1039">
                  <c:v>34551</c:v>
                </c:pt>
                <c:pt idx="1040">
                  <c:v>34552</c:v>
                </c:pt>
                <c:pt idx="1041">
                  <c:v>34553</c:v>
                </c:pt>
                <c:pt idx="1042">
                  <c:v>34554</c:v>
                </c:pt>
                <c:pt idx="1043">
                  <c:v>34555</c:v>
                </c:pt>
                <c:pt idx="1044">
                  <c:v>34556</c:v>
                </c:pt>
                <c:pt idx="1045">
                  <c:v>34557</c:v>
                </c:pt>
                <c:pt idx="1046">
                  <c:v>34558</c:v>
                </c:pt>
                <c:pt idx="1047">
                  <c:v>34559</c:v>
                </c:pt>
                <c:pt idx="1048">
                  <c:v>34560</c:v>
                </c:pt>
                <c:pt idx="1049">
                  <c:v>34561</c:v>
                </c:pt>
                <c:pt idx="1050">
                  <c:v>34562</c:v>
                </c:pt>
                <c:pt idx="1051">
                  <c:v>34563</c:v>
                </c:pt>
                <c:pt idx="1052">
                  <c:v>34564</c:v>
                </c:pt>
                <c:pt idx="1053">
                  <c:v>34565</c:v>
                </c:pt>
                <c:pt idx="1054">
                  <c:v>34566</c:v>
                </c:pt>
                <c:pt idx="1055">
                  <c:v>34567</c:v>
                </c:pt>
                <c:pt idx="1056">
                  <c:v>34568</c:v>
                </c:pt>
                <c:pt idx="1057">
                  <c:v>34569</c:v>
                </c:pt>
                <c:pt idx="1058">
                  <c:v>34570</c:v>
                </c:pt>
                <c:pt idx="1059">
                  <c:v>34571</c:v>
                </c:pt>
                <c:pt idx="1060">
                  <c:v>34572</c:v>
                </c:pt>
                <c:pt idx="1061">
                  <c:v>34573</c:v>
                </c:pt>
                <c:pt idx="1062">
                  <c:v>34574</c:v>
                </c:pt>
                <c:pt idx="1063">
                  <c:v>34575</c:v>
                </c:pt>
                <c:pt idx="1064">
                  <c:v>34576</c:v>
                </c:pt>
                <c:pt idx="1065">
                  <c:v>34577</c:v>
                </c:pt>
                <c:pt idx="1066">
                  <c:v>34578</c:v>
                </c:pt>
                <c:pt idx="1067">
                  <c:v>34579</c:v>
                </c:pt>
                <c:pt idx="1068">
                  <c:v>34580</c:v>
                </c:pt>
                <c:pt idx="1069">
                  <c:v>34581</c:v>
                </c:pt>
                <c:pt idx="1070">
                  <c:v>34582</c:v>
                </c:pt>
                <c:pt idx="1071">
                  <c:v>34583</c:v>
                </c:pt>
                <c:pt idx="1072">
                  <c:v>34584</c:v>
                </c:pt>
                <c:pt idx="1073">
                  <c:v>34585</c:v>
                </c:pt>
                <c:pt idx="1074">
                  <c:v>34586</c:v>
                </c:pt>
                <c:pt idx="1075">
                  <c:v>34587</c:v>
                </c:pt>
                <c:pt idx="1076">
                  <c:v>34588</c:v>
                </c:pt>
                <c:pt idx="1077">
                  <c:v>34589</c:v>
                </c:pt>
                <c:pt idx="1078">
                  <c:v>34590</c:v>
                </c:pt>
                <c:pt idx="1079">
                  <c:v>34591</c:v>
                </c:pt>
                <c:pt idx="1080">
                  <c:v>34592</c:v>
                </c:pt>
                <c:pt idx="1081">
                  <c:v>34593</c:v>
                </c:pt>
                <c:pt idx="1082">
                  <c:v>34594</c:v>
                </c:pt>
                <c:pt idx="1083">
                  <c:v>34595</c:v>
                </c:pt>
                <c:pt idx="1084">
                  <c:v>34596</c:v>
                </c:pt>
                <c:pt idx="1085">
                  <c:v>34597</c:v>
                </c:pt>
                <c:pt idx="1086">
                  <c:v>34598</c:v>
                </c:pt>
                <c:pt idx="1087">
                  <c:v>34599</c:v>
                </c:pt>
                <c:pt idx="1088">
                  <c:v>34600</c:v>
                </c:pt>
                <c:pt idx="1089">
                  <c:v>34601</c:v>
                </c:pt>
                <c:pt idx="1090">
                  <c:v>34602</c:v>
                </c:pt>
                <c:pt idx="1091">
                  <c:v>34603</c:v>
                </c:pt>
                <c:pt idx="1092">
                  <c:v>34604</c:v>
                </c:pt>
                <c:pt idx="1093">
                  <c:v>34605</c:v>
                </c:pt>
                <c:pt idx="1094">
                  <c:v>34606</c:v>
                </c:pt>
                <c:pt idx="1095">
                  <c:v>34607</c:v>
                </c:pt>
                <c:pt idx="1096">
                  <c:v>34608</c:v>
                </c:pt>
                <c:pt idx="1097">
                  <c:v>34609</c:v>
                </c:pt>
                <c:pt idx="1098">
                  <c:v>34610</c:v>
                </c:pt>
                <c:pt idx="1099">
                  <c:v>34611</c:v>
                </c:pt>
                <c:pt idx="1100">
                  <c:v>34612</c:v>
                </c:pt>
                <c:pt idx="1101">
                  <c:v>34613</c:v>
                </c:pt>
                <c:pt idx="1102">
                  <c:v>34614</c:v>
                </c:pt>
                <c:pt idx="1103">
                  <c:v>34615</c:v>
                </c:pt>
                <c:pt idx="1104">
                  <c:v>34616</c:v>
                </c:pt>
                <c:pt idx="1105">
                  <c:v>34617</c:v>
                </c:pt>
                <c:pt idx="1106">
                  <c:v>34618</c:v>
                </c:pt>
                <c:pt idx="1107">
                  <c:v>34619</c:v>
                </c:pt>
                <c:pt idx="1108">
                  <c:v>34620</c:v>
                </c:pt>
                <c:pt idx="1109">
                  <c:v>34621</c:v>
                </c:pt>
                <c:pt idx="1110">
                  <c:v>34622</c:v>
                </c:pt>
                <c:pt idx="1111">
                  <c:v>34623</c:v>
                </c:pt>
                <c:pt idx="1112">
                  <c:v>34624</c:v>
                </c:pt>
                <c:pt idx="1113">
                  <c:v>34625</c:v>
                </c:pt>
                <c:pt idx="1114">
                  <c:v>34626</c:v>
                </c:pt>
                <c:pt idx="1115">
                  <c:v>34627</c:v>
                </c:pt>
                <c:pt idx="1116">
                  <c:v>34628</c:v>
                </c:pt>
                <c:pt idx="1117">
                  <c:v>34629</c:v>
                </c:pt>
                <c:pt idx="1118">
                  <c:v>34630</c:v>
                </c:pt>
                <c:pt idx="1119">
                  <c:v>34631</c:v>
                </c:pt>
                <c:pt idx="1120">
                  <c:v>34632</c:v>
                </c:pt>
                <c:pt idx="1121">
                  <c:v>34633</c:v>
                </c:pt>
                <c:pt idx="1122">
                  <c:v>34634</c:v>
                </c:pt>
                <c:pt idx="1123">
                  <c:v>34635</c:v>
                </c:pt>
                <c:pt idx="1124">
                  <c:v>34636</c:v>
                </c:pt>
                <c:pt idx="1125">
                  <c:v>34637</c:v>
                </c:pt>
                <c:pt idx="1126">
                  <c:v>34638</c:v>
                </c:pt>
                <c:pt idx="1127">
                  <c:v>34639</c:v>
                </c:pt>
                <c:pt idx="1128">
                  <c:v>34640</c:v>
                </c:pt>
                <c:pt idx="1129">
                  <c:v>34641</c:v>
                </c:pt>
                <c:pt idx="1130">
                  <c:v>34642</c:v>
                </c:pt>
                <c:pt idx="1131">
                  <c:v>34643</c:v>
                </c:pt>
                <c:pt idx="1132">
                  <c:v>34644</c:v>
                </c:pt>
                <c:pt idx="1133">
                  <c:v>34645</c:v>
                </c:pt>
                <c:pt idx="1134">
                  <c:v>34646</c:v>
                </c:pt>
                <c:pt idx="1135">
                  <c:v>34647</c:v>
                </c:pt>
                <c:pt idx="1136">
                  <c:v>34648</c:v>
                </c:pt>
                <c:pt idx="1137">
                  <c:v>34649</c:v>
                </c:pt>
                <c:pt idx="1138">
                  <c:v>34650</c:v>
                </c:pt>
                <c:pt idx="1139">
                  <c:v>34651</c:v>
                </c:pt>
                <c:pt idx="1140">
                  <c:v>34652</c:v>
                </c:pt>
                <c:pt idx="1141">
                  <c:v>34653</c:v>
                </c:pt>
                <c:pt idx="1142">
                  <c:v>34654</c:v>
                </c:pt>
                <c:pt idx="1143">
                  <c:v>34655</c:v>
                </c:pt>
                <c:pt idx="1144">
                  <c:v>34656</c:v>
                </c:pt>
                <c:pt idx="1145">
                  <c:v>34657</c:v>
                </c:pt>
                <c:pt idx="1146">
                  <c:v>34658</c:v>
                </c:pt>
                <c:pt idx="1147">
                  <c:v>34659</c:v>
                </c:pt>
                <c:pt idx="1148">
                  <c:v>34660</c:v>
                </c:pt>
                <c:pt idx="1149">
                  <c:v>34661</c:v>
                </c:pt>
                <c:pt idx="1150">
                  <c:v>34662</c:v>
                </c:pt>
                <c:pt idx="1151">
                  <c:v>34663</c:v>
                </c:pt>
                <c:pt idx="1152">
                  <c:v>34664</c:v>
                </c:pt>
                <c:pt idx="1153">
                  <c:v>34665</c:v>
                </c:pt>
                <c:pt idx="1154">
                  <c:v>34666</c:v>
                </c:pt>
                <c:pt idx="1155">
                  <c:v>34667</c:v>
                </c:pt>
                <c:pt idx="1156">
                  <c:v>34668</c:v>
                </c:pt>
                <c:pt idx="1157">
                  <c:v>34669</c:v>
                </c:pt>
                <c:pt idx="1158">
                  <c:v>34670</c:v>
                </c:pt>
                <c:pt idx="1159">
                  <c:v>34671</c:v>
                </c:pt>
                <c:pt idx="1160">
                  <c:v>34672</c:v>
                </c:pt>
                <c:pt idx="1161">
                  <c:v>34673</c:v>
                </c:pt>
                <c:pt idx="1162">
                  <c:v>34674</c:v>
                </c:pt>
                <c:pt idx="1163">
                  <c:v>34675</c:v>
                </c:pt>
                <c:pt idx="1164">
                  <c:v>34676</c:v>
                </c:pt>
                <c:pt idx="1165">
                  <c:v>34677</c:v>
                </c:pt>
                <c:pt idx="1166">
                  <c:v>34678</c:v>
                </c:pt>
                <c:pt idx="1167">
                  <c:v>34679</c:v>
                </c:pt>
                <c:pt idx="1168">
                  <c:v>34680</c:v>
                </c:pt>
                <c:pt idx="1169">
                  <c:v>34681</c:v>
                </c:pt>
                <c:pt idx="1170">
                  <c:v>34682</c:v>
                </c:pt>
                <c:pt idx="1171">
                  <c:v>34683</c:v>
                </c:pt>
                <c:pt idx="1172">
                  <c:v>34684</c:v>
                </c:pt>
                <c:pt idx="1173">
                  <c:v>34685</c:v>
                </c:pt>
                <c:pt idx="1174">
                  <c:v>34686</c:v>
                </c:pt>
                <c:pt idx="1175">
                  <c:v>34687</c:v>
                </c:pt>
                <c:pt idx="1176">
                  <c:v>34688</c:v>
                </c:pt>
                <c:pt idx="1177">
                  <c:v>34689</c:v>
                </c:pt>
                <c:pt idx="1178">
                  <c:v>34690</c:v>
                </c:pt>
                <c:pt idx="1179">
                  <c:v>34691</c:v>
                </c:pt>
                <c:pt idx="1180">
                  <c:v>34692</c:v>
                </c:pt>
                <c:pt idx="1181">
                  <c:v>34693</c:v>
                </c:pt>
                <c:pt idx="1182">
                  <c:v>34694</c:v>
                </c:pt>
                <c:pt idx="1183">
                  <c:v>34695</c:v>
                </c:pt>
                <c:pt idx="1184">
                  <c:v>34696</c:v>
                </c:pt>
                <c:pt idx="1185">
                  <c:v>34697</c:v>
                </c:pt>
                <c:pt idx="1186">
                  <c:v>34698</c:v>
                </c:pt>
                <c:pt idx="1187">
                  <c:v>34699</c:v>
                </c:pt>
                <c:pt idx="1188">
                  <c:v>34700</c:v>
                </c:pt>
                <c:pt idx="1189">
                  <c:v>34701</c:v>
                </c:pt>
                <c:pt idx="1190">
                  <c:v>34702</c:v>
                </c:pt>
                <c:pt idx="1191">
                  <c:v>34703</c:v>
                </c:pt>
                <c:pt idx="1192">
                  <c:v>34704</c:v>
                </c:pt>
                <c:pt idx="1193">
                  <c:v>34705</c:v>
                </c:pt>
                <c:pt idx="1194">
                  <c:v>34706</c:v>
                </c:pt>
                <c:pt idx="1195">
                  <c:v>34707</c:v>
                </c:pt>
                <c:pt idx="1196">
                  <c:v>34708</c:v>
                </c:pt>
                <c:pt idx="1197">
                  <c:v>34709</c:v>
                </c:pt>
                <c:pt idx="1198">
                  <c:v>34710</c:v>
                </c:pt>
                <c:pt idx="1199">
                  <c:v>34711</c:v>
                </c:pt>
                <c:pt idx="1200">
                  <c:v>34712</c:v>
                </c:pt>
                <c:pt idx="1201">
                  <c:v>34713</c:v>
                </c:pt>
                <c:pt idx="1202">
                  <c:v>34714</c:v>
                </c:pt>
                <c:pt idx="1203">
                  <c:v>34715</c:v>
                </c:pt>
                <c:pt idx="1204">
                  <c:v>34716</c:v>
                </c:pt>
                <c:pt idx="1205">
                  <c:v>34717</c:v>
                </c:pt>
                <c:pt idx="1206">
                  <c:v>34718</c:v>
                </c:pt>
                <c:pt idx="1207">
                  <c:v>34719</c:v>
                </c:pt>
                <c:pt idx="1208">
                  <c:v>34720</c:v>
                </c:pt>
                <c:pt idx="1209">
                  <c:v>34721</c:v>
                </c:pt>
                <c:pt idx="1210">
                  <c:v>34722</c:v>
                </c:pt>
                <c:pt idx="1211">
                  <c:v>34723</c:v>
                </c:pt>
                <c:pt idx="1212">
                  <c:v>34724</c:v>
                </c:pt>
                <c:pt idx="1213">
                  <c:v>34725</c:v>
                </c:pt>
                <c:pt idx="1214">
                  <c:v>34726</c:v>
                </c:pt>
                <c:pt idx="1215">
                  <c:v>34727</c:v>
                </c:pt>
                <c:pt idx="1216">
                  <c:v>34728</c:v>
                </c:pt>
                <c:pt idx="1217">
                  <c:v>34729</c:v>
                </c:pt>
                <c:pt idx="1218">
                  <c:v>34730</c:v>
                </c:pt>
                <c:pt idx="1219">
                  <c:v>34731</c:v>
                </c:pt>
                <c:pt idx="1220">
                  <c:v>34732</c:v>
                </c:pt>
                <c:pt idx="1221">
                  <c:v>34733</c:v>
                </c:pt>
                <c:pt idx="1222">
                  <c:v>34734</c:v>
                </c:pt>
                <c:pt idx="1223">
                  <c:v>34735</c:v>
                </c:pt>
                <c:pt idx="1224">
                  <c:v>34736</c:v>
                </c:pt>
                <c:pt idx="1225">
                  <c:v>34737</c:v>
                </c:pt>
                <c:pt idx="1226">
                  <c:v>34738</c:v>
                </c:pt>
                <c:pt idx="1227">
                  <c:v>34739</c:v>
                </c:pt>
                <c:pt idx="1228">
                  <c:v>34740</c:v>
                </c:pt>
                <c:pt idx="1229">
                  <c:v>34741</c:v>
                </c:pt>
                <c:pt idx="1230">
                  <c:v>34742</c:v>
                </c:pt>
                <c:pt idx="1231">
                  <c:v>34743</c:v>
                </c:pt>
                <c:pt idx="1232">
                  <c:v>34744</c:v>
                </c:pt>
                <c:pt idx="1233">
                  <c:v>34745</c:v>
                </c:pt>
                <c:pt idx="1234">
                  <c:v>34746</c:v>
                </c:pt>
                <c:pt idx="1235">
                  <c:v>34747</c:v>
                </c:pt>
                <c:pt idx="1236">
                  <c:v>34748</c:v>
                </c:pt>
                <c:pt idx="1237">
                  <c:v>34749</c:v>
                </c:pt>
                <c:pt idx="1238">
                  <c:v>34750</c:v>
                </c:pt>
                <c:pt idx="1239">
                  <c:v>34751</c:v>
                </c:pt>
                <c:pt idx="1240">
                  <c:v>34752</c:v>
                </c:pt>
                <c:pt idx="1241">
                  <c:v>34753</c:v>
                </c:pt>
                <c:pt idx="1242">
                  <c:v>34754</c:v>
                </c:pt>
                <c:pt idx="1243">
                  <c:v>34755</c:v>
                </c:pt>
                <c:pt idx="1244">
                  <c:v>34756</c:v>
                </c:pt>
                <c:pt idx="1245">
                  <c:v>34757</c:v>
                </c:pt>
                <c:pt idx="1246">
                  <c:v>34758</c:v>
                </c:pt>
                <c:pt idx="1247">
                  <c:v>34759</c:v>
                </c:pt>
                <c:pt idx="1248">
                  <c:v>34760</c:v>
                </c:pt>
                <c:pt idx="1249">
                  <c:v>34761</c:v>
                </c:pt>
                <c:pt idx="1250">
                  <c:v>34762</c:v>
                </c:pt>
                <c:pt idx="1251">
                  <c:v>34763</c:v>
                </c:pt>
                <c:pt idx="1252">
                  <c:v>34764</c:v>
                </c:pt>
                <c:pt idx="1253">
                  <c:v>34765</c:v>
                </c:pt>
                <c:pt idx="1254">
                  <c:v>34766</c:v>
                </c:pt>
                <c:pt idx="1255">
                  <c:v>34767</c:v>
                </c:pt>
                <c:pt idx="1256">
                  <c:v>34768</c:v>
                </c:pt>
                <c:pt idx="1257">
                  <c:v>34769</c:v>
                </c:pt>
                <c:pt idx="1258">
                  <c:v>34770</c:v>
                </c:pt>
                <c:pt idx="1259">
                  <c:v>34771</c:v>
                </c:pt>
                <c:pt idx="1260">
                  <c:v>34772</c:v>
                </c:pt>
                <c:pt idx="1261">
                  <c:v>34773</c:v>
                </c:pt>
                <c:pt idx="1262">
                  <c:v>34774</c:v>
                </c:pt>
                <c:pt idx="1263">
                  <c:v>34775</c:v>
                </c:pt>
                <c:pt idx="1264">
                  <c:v>34776</c:v>
                </c:pt>
                <c:pt idx="1265">
                  <c:v>34777</c:v>
                </c:pt>
                <c:pt idx="1266">
                  <c:v>34778</c:v>
                </c:pt>
                <c:pt idx="1267">
                  <c:v>34779</c:v>
                </c:pt>
                <c:pt idx="1268">
                  <c:v>34780</c:v>
                </c:pt>
                <c:pt idx="1269">
                  <c:v>34781</c:v>
                </c:pt>
                <c:pt idx="1270">
                  <c:v>34782</c:v>
                </c:pt>
                <c:pt idx="1271">
                  <c:v>34783</c:v>
                </c:pt>
                <c:pt idx="1272">
                  <c:v>34784</c:v>
                </c:pt>
                <c:pt idx="1273">
                  <c:v>34785</c:v>
                </c:pt>
                <c:pt idx="1274">
                  <c:v>34786</c:v>
                </c:pt>
                <c:pt idx="1275">
                  <c:v>34787</c:v>
                </c:pt>
                <c:pt idx="1276">
                  <c:v>34788</c:v>
                </c:pt>
                <c:pt idx="1277">
                  <c:v>34789</c:v>
                </c:pt>
                <c:pt idx="1278">
                  <c:v>34790</c:v>
                </c:pt>
                <c:pt idx="1279">
                  <c:v>34791</c:v>
                </c:pt>
                <c:pt idx="1280">
                  <c:v>34792</c:v>
                </c:pt>
                <c:pt idx="1281">
                  <c:v>34793</c:v>
                </c:pt>
                <c:pt idx="1282">
                  <c:v>34794</c:v>
                </c:pt>
                <c:pt idx="1283">
                  <c:v>34795</c:v>
                </c:pt>
                <c:pt idx="1284">
                  <c:v>34796</c:v>
                </c:pt>
                <c:pt idx="1285">
                  <c:v>34797</c:v>
                </c:pt>
                <c:pt idx="1286">
                  <c:v>34798</c:v>
                </c:pt>
                <c:pt idx="1287">
                  <c:v>34799</c:v>
                </c:pt>
                <c:pt idx="1288">
                  <c:v>34800</c:v>
                </c:pt>
                <c:pt idx="1289">
                  <c:v>34801</c:v>
                </c:pt>
                <c:pt idx="1290">
                  <c:v>34802</c:v>
                </c:pt>
                <c:pt idx="1291">
                  <c:v>34803</c:v>
                </c:pt>
                <c:pt idx="1292">
                  <c:v>34804</c:v>
                </c:pt>
                <c:pt idx="1293">
                  <c:v>34805</c:v>
                </c:pt>
                <c:pt idx="1294">
                  <c:v>34806</c:v>
                </c:pt>
                <c:pt idx="1295">
                  <c:v>34807</c:v>
                </c:pt>
                <c:pt idx="1296">
                  <c:v>34808</c:v>
                </c:pt>
                <c:pt idx="1297">
                  <c:v>34809</c:v>
                </c:pt>
                <c:pt idx="1298">
                  <c:v>34810</c:v>
                </c:pt>
                <c:pt idx="1299">
                  <c:v>34811</c:v>
                </c:pt>
                <c:pt idx="1300">
                  <c:v>34812</c:v>
                </c:pt>
                <c:pt idx="1301">
                  <c:v>34813</c:v>
                </c:pt>
                <c:pt idx="1302">
                  <c:v>34814</c:v>
                </c:pt>
                <c:pt idx="1303">
                  <c:v>34815</c:v>
                </c:pt>
                <c:pt idx="1304">
                  <c:v>34816</c:v>
                </c:pt>
                <c:pt idx="1305">
                  <c:v>34817</c:v>
                </c:pt>
                <c:pt idx="1306">
                  <c:v>34818</c:v>
                </c:pt>
                <c:pt idx="1307">
                  <c:v>34819</c:v>
                </c:pt>
                <c:pt idx="1308">
                  <c:v>34820</c:v>
                </c:pt>
                <c:pt idx="1309">
                  <c:v>34821</c:v>
                </c:pt>
                <c:pt idx="1310">
                  <c:v>34822</c:v>
                </c:pt>
                <c:pt idx="1311">
                  <c:v>34823</c:v>
                </c:pt>
                <c:pt idx="1312">
                  <c:v>34824</c:v>
                </c:pt>
                <c:pt idx="1313">
                  <c:v>34825</c:v>
                </c:pt>
                <c:pt idx="1314">
                  <c:v>34826</c:v>
                </c:pt>
                <c:pt idx="1315">
                  <c:v>34827</c:v>
                </c:pt>
                <c:pt idx="1316">
                  <c:v>34828</c:v>
                </c:pt>
                <c:pt idx="1317">
                  <c:v>34829</c:v>
                </c:pt>
                <c:pt idx="1318">
                  <c:v>34830</c:v>
                </c:pt>
                <c:pt idx="1319">
                  <c:v>34831</c:v>
                </c:pt>
                <c:pt idx="1320">
                  <c:v>34832</c:v>
                </c:pt>
                <c:pt idx="1321">
                  <c:v>34833</c:v>
                </c:pt>
                <c:pt idx="1322">
                  <c:v>34834</c:v>
                </c:pt>
                <c:pt idx="1323">
                  <c:v>34835</c:v>
                </c:pt>
                <c:pt idx="1324">
                  <c:v>34836</c:v>
                </c:pt>
                <c:pt idx="1325">
                  <c:v>34837</c:v>
                </c:pt>
                <c:pt idx="1326">
                  <c:v>34838</c:v>
                </c:pt>
                <c:pt idx="1327">
                  <c:v>34839</c:v>
                </c:pt>
                <c:pt idx="1328">
                  <c:v>34840</c:v>
                </c:pt>
                <c:pt idx="1329">
                  <c:v>34841</c:v>
                </c:pt>
                <c:pt idx="1330">
                  <c:v>34842</c:v>
                </c:pt>
                <c:pt idx="1331">
                  <c:v>34843</c:v>
                </c:pt>
                <c:pt idx="1332">
                  <c:v>34844</c:v>
                </c:pt>
                <c:pt idx="1333">
                  <c:v>34845</c:v>
                </c:pt>
                <c:pt idx="1334">
                  <c:v>34846</c:v>
                </c:pt>
                <c:pt idx="1335">
                  <c:v>34847</c:v>
                </c:pt>
                <c:pt idx="1336">
                  <c:v>34848</c:v>
                </c:pt>
                <c:pt idx="1337">
                  <c:v>34849</c:v>
                </c:pt>
                <c:pt idx="1338">
                  <c:v>34850</c:v>
                </c:pt>
                <c:pt idx="1339">
                  <c:v>34851</c:v>
                </c:pt>
                <c:pt idx="1340">
                  <c:v>34852</c:v>
                </c:pt>
                <c:pt idx="1341">
                  <c:v>34853</c:v>
                </c:pt>
                <c:pt idx="1342">
                  <c:v>34854</c:v>
                </c:pt>
                <c:pt idx="1343">
                  <c:v>34855</c:v>
                </c:pt>
                <c:pt idx="1344">
                  <c:v>34856</c:v>
                </c:pt>
                <c:pt idx="1345">
                  <c:v>34857</c:v>
                </c:pt>
                <c:pt idx="1346">
                  <c:v>34858</c:v>
                </c:pt>
                <c:pt idx="1347">
                  <c:v>34859</c:v>
                </c:pt>
                <c:pt idx="1348">
                  <c:v>34860</c:v>
                </c:pt>
                <c:pt idx="1349">
                  <c:v>34861</c:v>
                </c:pt>
                <c:pt idx="1350">
                  <c:v>34862</c:v>
                </c:pt>
                <c:pt idx="1351">
                  <c:v>34863</c:v>
                </c:pt>
                <c:pt idx="1352">
                  <c:v>34864</c:v>
                </c:pt>
                <c:pt idx="1353">
                  <c:v>34865</c:v>
                </c:pt>
                <c:pt idx="1354">
                  <c:v>34866</c:v>
                </c:pt>
                <c:pt idx="1355">
                  <c:v>34867</c:v>
                </c:pt>
                <c:pt idx="1356">
                  <c:v>34868</c:v>
                </c:pt>
                <c:pt idx="1357">
                  <c:v>34869</c:v>
                </c:pt>
                <c:pt idx="1358">
                  <c:v>34870</c:v>
                </c:pt>
                <c:pt idx="1359">
                  <c:v>34871</c:v>
                </c:pt>
                <c:pt idx="1360">
                  <c:v>34872</c:v>
                </c:pt>
                <c:pt idx="1361">
                  <c:v>34873</c:v>
                </c:pt>
                <c:pt idx="1362">
                  <c:v>34874</c:v>
                </c:pt>
                <c:pt idx="1363">
                  <c:v>34875</c:v>
                </c:pt>
                <c:pt idx="1364">
                  <c:v>34876</c:v>
                </c:pt>
                <c:pt idx="1365">
                  <c:v>34877</c:v>
                </c:pt>
                <c:pt idx="1366">
                  <c:v>34878</c:v>
                </c:pt>
                <c:pt idx="1367">
                  <c:v>34879</c:v>
                </c:pt>
                <c:pt idx="1368">
                  <c:v>34880</c:v>
                </c:pt>
                <c:pt idx="1369">
                  <c:v>34881</c:v>
                </c:pt>
                <c:pt idx="1370">
                  <c:v>34882</c:v>
                </c:pt>
                <c:pt idx="1371">
                  <c:v>34883</c:v>
                </c:pt>
                <c:pt idx="1372">
                  <c:v>34884</c:v>
                </c:pt>
                <c:pt idx="1373">
                  <c:v>34885</c:v>
                </c:pt>
                <c:pt idx="1374">
                  <c:v>34886</c:v>
                </c:pt>
                <c:pt idx="1375">
                  <c:v>34887</c:v>
                </c:pt>
                <c:pt idx="1376">
                  <c:v>34888</c:v>
                </c:pt>
                <c:pt idx="1377">
                  <c:v>34889</c:v>
                </c:pt>
                <c:pt idx="1378">
                  <c:v>34890</c:v>
                </c:pt>
                <c:pt idx="1379">
                  <c:v>34891</c:v>
                </c:pt>
                <c:pt idx="1380">
                  <c:v>34892</c:v>
                </c:pt>
                <c:pt idx="1381">
                  <c:v>34893</c:v>
                </c:pt>
                <c:pt idx="1382">
                  <c:v>34894</c:v>
                </c:pt>
                <c:pt idx="1383">
                  <c:v>34895</c:v>
                </c:pt>
                <c:pt idx="1384">
                  <c:v>34896</c:v>
                </c:pt>
                <c:pt idx="1385">
                  <c:v>34897</c:v>
                </c:pt>
                <c:pt idx="1386">
                  <c:v>34898</c:v>
                </c:pt>
                <c:pt idx="1387">
                  <c:v>34899</c:v>
                </c:pt>
                <c:pt idx="1388">
                  <c:v>34900</c:v>
                </c:pt>
                <c:pt idx="1389">
                  <c:v>34901</c:v>
                </c:pt>
                <c:pt idx="1390">
                  <c:v>34902</c:v>
                </c:pt>
                <c:pt idx="1391">
                  <c:v>34903</c:v>
                </c:pt>
                <c:pt idx="1392">
                  <c:v>34904</c:v>
                </c:pt>
                <c:pt idx="1393">
                  <c:v>34905</c:v>
                </c:pt>
                <c:pt idx="1394">
                  <c:v>34906</c:v>
                </c:pt>
                <c:pt idx="1395">
                  <c:v>34907</c:v>
                </c:pt>
                <c:pt idx="1396">
                  <c:v>34908</c:v>
                </c:pt>
                <c:pt idx="1397">
                  <c:v>34909</c:v>
                </c:pt>
                <c:pt idx="1398">
                  <c:v>34910</c:v>
                </c:pt>
                <c:pt idx="1399">
                  <c:v>34911</c:v>
                </c:pt>
                <c:pt idx="1400">
                  <c:v>34912</c:v>
                </c:pt>
                <c:pt idx="1401">
                  <c:v>34913</c:v>
                </c:pt>
                <c:pt idx="1402">
                  <c:v>34914</c:v>
                </c:pt>
                <c:pt idx="1403">
                  <c:v>34915</c:v>
                </c:pt>
                <c:pt idx="1404">
                  <c:v>34916</c:v>
                </c:pt>
                <c:pt idx="1405">
                  <c:v>34917</c:v>
                </c:pt>
                <c:pt idx="1406">
                  <c:v>34918</c:v>
                </c:pt>
                <c:pt idx="1407">
                  <c:v>34919</c:v>
                </c:pt>
                <c:pt idx="1408">
                  <c:v>34920</c:v>
                </c:pt>
                <c:pt idx="1409">
                  <c:v>34921</c:v>
                </c:pt>
                <c:pt idx="1410">
                  <c:v>34922</c:v>
                </c:pt>
                <c:pt idx="1411">
                  <c:v>34923</c:v>
                </c:pt>
                <c:pt idx="1412">
                  <c:v>34924</c:v>
                </c:pt>
                <c:pt idx="1413">
                  <c:v>34925</c:v>
                </c:pt>
                <c:pt idx="1414">
                  <c:v>34926</c:v>
                </c:pt>
                <c:pt idx="1415">
                  <c:v>34927</c:v>
                </c:pt>
                <c:pt idx="1416">
                  <c:v>34928</c:v>
                </c:pt>
                <c:pt idx="1417">
                  <c:v>34929</c:v>
                </c:pt>
                <c:pt idx="1418">
                  <c:v>34930</c:v>
                </c:pt>
                <c:pt idx="1419">
                  <c:v>34931</c:v>
                </c:pt>
                <c:pt idx="1420">
                  <c:v>34932</c:v>
                </c:pt>
                <c:pt idx="1421">
                  <c:v>34933</c:v>
                </c:pt>
                <c:pt idx="1422">
                  <c:v>34934</c:v>
                </c:pt>
                <c:pt idx="1423">
                  <c:v>34935</c:v>
                </c:pt>
                <c:pt idx="1424">
                  <c:v>34936</c:v>
                </c:pt>
                <c:pt idx="1425">
                  <c:v>34937</c:v>
                </c:pt>
                <c:pt idx="1426">
                  <c:v>34938</c:v>
                </c:pt>
                <c:pt idx="1427">
                  <c:v>34939</c:v>
                </c:pt>
                <c:pt idx="1428">
                  <c:v>34940</c:v>
                </c:pt>
                <c:pt idx="1429">
                  <c:v>34941</c:v>
                </c:pt>
                <c:pt idx="1430">
                  <c:v>34942</c:v>
                </c:pt>
                <c:pt idx="1431">
                  <c:v>34943</c:v>
                </c:pt>
                <c:pt idx="1432">
                  <c:v>34944</c:v>
                </c:pt>
                <c:pt idx="1433">
                  <c:v>34945</c:v>
                </c:pt>
                <c:pt idx="1434">
                  <c:v>34946</c:v>
                </c:pt>
                <c:pt idx="1435">
                  <c:v>34947</c:v>
                </c:pt>
                <c:pt idx="1436">
                  <c:v>34948</c:v>
                </c:pt>
                <c:pt idx="1437">
                  <c:v>34949</c:v>
                </c:pt>
                <c:pt idx="1438">
                  <c:v>34950</c:v>
                </c:pt>
                <c:pt idx="1439">
                  <c:v>34951</c:v>
                </c:pt>
                <c:pt idx="1440">
                  <c:v>34952</c:v>
                </c:pt>
                <c:pt idx="1441">
                  <c:v>34953</c:v>
                </c:pt>
                <c:pt idx="1442">
                  <c:v>34954</c:v>
                </c:pt>
                <c:pt idx="1443">
                  <c:v>34955</c:v>
                </c:pt>
                <c:pt idx="1444">
                  <c:v>34956</c:v>
                </c:pt>
                <c:pt idx="1445">
                  <c:v>34957</c:v>
                </c:pt>
                <c:pt idx="1446">
                  <c:v>34958</c:v>
                </c:pt>
                <c:pt idx="1447">
                  <c:v>34959</c:v>
                </c:pt>
                <c:pt idx="1448">
                  <c:v>34960</c:v>
                </c:pt>
                <c:pt idx="1449">
                  <c:v>34961</c:v>
                </c:pt>
                <c:pt idx="1450">
                  <c:v>34962</c:v>
                </c:pt>
                <c:pt idx="1451">
                  <c:v>34963</c:v>
                </c:pt>
                <c:pt idx="1452">
                  <c:v>34964</c:v>
                </c:pt>
                <c:pt idx="1453">
                  <c:v>34965</c:v>
                </c:pt>
                <c:pt idx="1454">
                  <c:v>34966</c:v>
                </c:pt>
                <c:pt idx="1455">
                  <c:v>34967</c:v>
                </c:pt>
                <c:pt idx="1456">
                  <c:v>34968</c:v>
                </c:pt>
                <c:pt idx="1457">
                  <c:v>34969</c:v>
                </c:pt>
                <c:pt idx="1458">
                  <c:v>34970</c:v>
                </c:pt>
                <c:pt idx="1459">
                  <c:v>34971</c:v>
                </c:pt>
                <c:pt idx="1460">
                  <c:v>34972</c:v>
                </c:pt>
                <c:pt idx="1461">
                  <c:v>34973</c:v>
                </c:pt>
                <c:pt idx="1462">
                  <c:v>34974</c:v>
                </c:pt>
                <c:pt idx="1463">
                  <c:v>34975</c:v>
                </c:pt>
                <c:pt idx="1464">
                  <c:v>34976</c:v>
                </c:pt>
                <c:pt idx="1465">
                  <c:v>34977</c:v>
                </c:pt>
                <c:pt idx="1466">
                  <c:v>34978</c:v>
                </c:pt>
                <c:pt idx="1467">
                  <c:v>34979</c:v>
                </c:pt>
                <c:pt idx="1468">
                  <c:v>34980</c:v>
                </c:pt>
                <c:pt idx="1469">
                  <c:v>34981</c:v>
                </c:pt>
                <c:pt idx="1470">
                  <c:v>34982</c:v>
                </c:pt>
                <c:pt idx="1471">
                  <c:v>34983</c:v>
                </c:pt>
                <c:pt idx="1472">
                  <c:v>34984</c:v>
                </c:pt>
                <c:pt idx="1473">
                  <c:v>34985</c:v>
                </c:pt>
                <c:pt idx="1474">
                  <c:v>34986</c:v>
                </c:pt>
                <c:pt idx="1475">
                  <c:v>34987</c:v>
                </c:pt>
                <c:pt idx="1476">
                  <c:v>34988</c:v>
                </c:pt>
                <c:pt idx="1477">
                  <c:v>34989</c:v>
                </c:pt>
                <c:pt idx="1478">
                  <c:v>34990</c:v>
                </c:pt>
                <c:pt idx="1479">
                  <c:v>34991</c:v>
                </c:pt>
                <c:pt idx="1480">
                  <c:v>34992</c:v>
                </c:pt>
                <c:pt idx="1481">
                  <c:v>34993</c:v>
                </c:pt>
                <c:pt idx="1482">
                  <c:v>34994</c:v>
                </c:pt>
                <c:pt idx="1483">
                  <c:v>34995</c:v>
                </c:pt>
                <c:pt idx="1484">
                  <c:v>34996</c:v>
                </c:pt>
                <c:pt idx="1485">
                  <c:v>34997</c:v>
                </c:pt>
                <c:pt idx="1486">
                  <c:v>34998</c:v>
                </c:pt>
                <c:pt idx="1487">
                  <c:v>34999</c:v>
                </c:pt>
                <c:pt idx="1488">
                  <c:v>35000</c:v>
                </c:pt>
                <c:pt idx="1489">
                  <c:v>35001</c:v>
                </c:pt>
                <c:pt idx="1490">
                  <c:v>35002</c:v>
                </c:pt>
                <c:pt idx="1491">
                  <c:v>35003</c:v>
                </c:pt>
                <c:pt idx="1492">
                  <c:v>35004</c:v>
                </c:pt>
                <c:pt idx="1493">
                  <c:v>35005</c:v>
                </c:pt>
                <c:pt idx="1494">
                  <c:v>35006</c:v>
                </c:pt>
                <c:pt idx="1495">
                  <c:v>35007</c:v>
                </c:pt>
                <c:pt idx="1496">
                  <c:v>35008</c:v>
                </c:pt>
                <c:pt idx="1497">
                  <c:v>35009</c:v>
                </c:pt>
                <c:pt idx="1498">
                  <c:v>35010</c:v>
                </c:pt>
                <c:pt idx="1499">
                  <c:v>35011</c:v>
                </c:pt>
                <c:pt idx="1500">
                  <c:v>35012</c:v>
                </c:pt>
                <c:pt idx="1501">
                  <c:v>35013</c:v>
                </c:pt>
                <c:pt idx="1502">
                  <c:v>35014</c:v>
                </c:pt>
                <c:pt idx="1503">
                  <c:v>35015</c:v>
                </c:pt>
                <c:pt idx="1504">
                  <c:v>35016</c:v>
                </c:pt>
                <c:pt idx="1505">
                  <c:v>35017</c:v>
                </c:pt>
                <c:pt idx="1506">
                  <c:v>35018</c:v>
                </c:pt>
                <c:pt idx="1507">
                  <c:v>35019</c:v>
                </c:pt>
                <c:pt idx="1508">
                  <c:v>35020</c:v>
                </c:pt>
                <c:pt idx="1509">
                  <c:v>35021</c:v>
                </c:pt>
                <c:pt idx="1510">
                  <c:v>35022</c:v>
                </c:pt>
                <c:pt idx="1511">
                  <c:v>35023</c:v>
                </c:pt>
                <c:pt idx="1512">
                  <c:v>35024</c:v>
                </c:pt>
                <c:pt idx="1513">
                  <c:v>35025</c:v>
                </c:pt>
                <c:pt idx="1514">
                  <c:v>35026</c:v>
                </c:pt>
                <c:pt idx="1515">
                  <c:v>35027</c:v>
                </c:pt>
                <c:pt idx="1516">
                  <c:v>35028</c:v>
                </c:pt>
                <c:pt idx="1517">
                  <c:v>35029</c:v>
                </c:pt>
                <c:pt idx="1518">
                  <c:v>35030</c:v>
                </c:pt>
                <c:pt idx="1519">
                  <c:v>35031</c:v>
                </c:pt>
                <c:pt idx="1520">
                  <c:v>35032</c:v>
                </c:pt>
                <c:pt idx="1521">
                  <c:v>35033</c:v>
                </c:pt>
                <c:pt idx="1522">
                  <c:v>35034</c:v>
                </c:pt>
                <c:pt idx="1523">
                  <c:v>35035</c:v>
                </c:pt>
                <c:pt idx="1524">
                  <c:v>35036</c:v>
                </c:pt>
                <c:pt idx="1525">
                  <c:v>35037</c:v>
                </c:pt>
                <c:pt idx="1526">
                  <c:v>35038</c:v>
                </c:pt>
                <c:pt idx="1527">
                  <c:v>35039</c:v>
                </c:pt>
                <c:pt idx="1528">
                  <c:v>35040</c:v>
                </c:pt>
                <c:pt idx="1529">
                  <c:v>35041</c:v>
                </c:pt>
                <c:pt idx="1530">
                  <c:v>35042</c:v>
                </c:pt>
                <c:pt idx="1531">
                  <c:v>35043</c:v>
                </c:pt>
                <c:pt idx="1532">
                  <c:v>35044</c:v>
                </c:pt>
                <c:pt idx="1533">
                  <c:v>35045</c:v>
                </c:pt>
                <c:pt idx="1534">
                  <c:v>35046</c:v>
                </c:pt>
                <c:pt idx="1535">
                  <c:v>35047</c:v>
                </c:pt>
                <c:pt idx="1536">
                  <c:v>35048</c:v>
                </c:pt>
                <c:pt idx="1537">
                  <c:v>35049</c:v>
                </c:pt>
                <c:pt idx="1538">
                  <c:v>35050</c:v>
                </c:pt>
                <c:pt idx="1539">
                  <c:v>35051</c:v>
                </c:pt>
                <c:pt idx="1540">
                  <c:v>35052</c:v>
                </c:pt>
                <c:pt idx="1541">
                  <c:v>35053</c:v>
                </c:pt>
                <c:pt idx="1542">
                  <c:v>35054</c:v>
                </c:pt>
                <c:pt idx="1543">
                  <c:v>35055</c:v>
                </c:pt>
                <c:pt idx="1544">
                  <c:v>35056</c:v>
                </c:pt>
                <c:pt idx="1545">
                  <c:v>35057</c:v>
                </c:pt>
                <c:pt idx="1546">
                  <c:v>35058</c:v>
                </c:pt>
                <c:pt idx="1547">
                  <c:v>35059</c:v>
                </c:pt>
                <c:pt idx="1548">
                  <c:v>35060</c:v>
                </c:pt>
                <c:pt idx="1549">
                  <c:v>35061</c:v>
                </c:pt>
                <c:pt idx="1550">
                  <c:v>35062</c:v>
                </c:pt>
                <c:pt idx="1551">
                  <c:v>35063</c:v>
                </c:pt>
                <c:pt idx="1552">
                  <c:v>35064</c:v>
                </c:pt>
                <c:pt idx="1553">
                  <c:v>35065</c:v>
                </c:pt>
                <c:pt idx="1554">
                  <c:v>35066</c:v>
                </c:pt>
                <c:pt idx="1555">
                  <c:v>35067</c:v>
                </c:pt>
                <c:pt idx="1556">
                  <c:v>35068</c:v>
                </c:pt>
                <c:pt idx="1557">
                  <c:v>35069</c:v>
                </c:pt>
                <c:pt idx="1558">
                  <c:v>35070</c:v>
                </c:pt>
                <c:pt idx="1559">
                  <c:v>35071</c:v>
                </c:pt>
                <c:pt idx="1560">
                  <c:v>35072</c:v>
                </c:pt>
                <c:pt idx="1561">
                  <c:v>35073</c:v>
                </c:pt>
                <c:pt idx="1562">
                  <c:v>35074</c:v>
                </c:pt>
                <c:pt idx="1563">
                  <c:v>35075</c:v>
                </c:pt>
                <c:pt idx="1564">
                  <c:v>35076</c:v>
                </c:pt>
                <c:pt idx="1565">
                  <c:v>35077</c:v>
                </c:pt>
                <c:pt idx="1566">
                  <c:v>35078</c:v>
                </c:pt>
                <c:pt idx="1567">
                  <c:v>35079</c:v>
                </c:pt>
                <c:pt idx="1568">
                  <c:v>35080</c:v>
                </c:pt>
                <c:pt idx="1569">
                  <c:v>35081</c:v>
                </c:pt>
                <c:pt idx="1570">
                  <c:v>35082</c:v>
                </c:pt>
                <c:pt idx="1571">
                  <c:v>35083</c:v>
                </c:pt>
                <c:pt idx="1572">
                  <c:v>35084</c:v>
                </c:pt>
                <c:pt idx="1573">
                  <c:v>35085</c:v>
                </c:pt>
                <c:pt idx="1574">
                  <c:v>35086</c:v>
                </c:pt>
                <c:pt idx="1575">
                  <c:v>35087</c:v>
                </c:pt>
                <c:pt idx="1576">
                  <c:v>35088</c:v>
                </c:pt>
                <c:pt idx="1577">
                  <c:v>35089</c:v>
                </c:pt>
                <c:pt idx="1578">
                  <c:v>35090</c:v>
                </c:pt>
                <c:pt idx="1579">
                  <c:v>35091</c:v>
                </c:pt>
                <c:pt idx="1580">
                  <c:v>35092</c:v>
                </c:pt>
                <c:pt idx="1581">
                  <c:v>35093</c:v>
                </c:pt>
                <c:pt idx="1582">
                  <c:v>35094</c:v>
                </c:pt>
                <c:pt idx="1583">
                  <c:v>35095</c:v>
                </c:pt>
                <c:pt idx="1584">
                  <c:v>35096</c:v>
                </c:pt>
                <c:pt idx="1585">
                  <c:v>35097</c:v>
                </c:pt>
                <c:pt idx="1586">
                  <c:v>35098</c:v>
                </c:pt>
                <c:pt idx="1587">
                  <c:v>35099</c:v>
                </c:pt>
                <c:pt idx="1588">
                  <c:v>35100</c:v>
                </c:pt>
                <c:pt idx="1589">
                  <c:v>35101</c:v>
                </c:pt>
                <c:pt idx="1590">
                  <c:v>35102</c:v>
                </c:pt>
                <c:pt idx="1591">
                  <c:v>35103</c:v>
                </c:pt>
                <c:pt idx="1592">
                  <c:v>35104</c:v>
                </c:pt>
                <c:pt idx="1593">
                  <c:v>35105</c:v>
                </c:pt>
                <c:pt idx="1594">
                  <c:v>35106</c:v>
                </c:pt>
                <c:pt idx="1595">
                  <c:v>35107</c:v>
                </c:pt>
                <c:pt idx="1596">
                  <c:v>35108</c:v>
                </c:pt>
                <c:pt idx="1597">
                  <c:v>35109</c:v>
                </c:pt>
                <c:pt idx="1598">
                  <c:v>35110</c:v>
                </c:pt>
                <c:pt idx="1599">
                  <c:v>35111</c:v>
                </c:pt>
                <c:pt idx="1600">
                  <c:v>35112</c:v>
                </c:pt>
                <c:pt idx="1601">
                  <c:v>35113</c:v>
                </c:pt>
                <c:pt idx="1602">
                  <c:v>35114</c:v>
                </c:pt>
                <c:pt idx="1603">
                  <c:v>35115</c:v>
                </c:pt>
                <c:pt idx="1604">
                  <c:v>35116</c:v>
                </c:pt>
                <c:pt idx="1605">
                  <c:v>35117</c:v>
                </c:pt>
                <c:pt idx="1606">
                  <c:v>35118</c:v>
                </c:pt>
                <c:pt idx="1607">
                  <c:v>35119</c:v>
                </c:pt>
                <c:pt idx="1608">
                  <c:v>35120</c:v>
                </c:pt>
                <c:pt idx="1609">
                  <c:v>35121</c:v>
                </c:pt>
                <c:pt idx="1610">
                  <c:v>35122</c:v>
                </c:pt>
                <c:pt idx="1611">
                  <c:v>35123</c:v>
                </c:pt>
                <c:pt idx="1612">
                  <c:v>35124</c:v>
                </c:pt>
                <c:pt idx="1613">
                  <c:v>35125</c:v>
                </c:pt>
                <c:pt idx="1614">
                  <c:v>35126</c:v>
                </c:pt>
                <c:pt idx="1615">
                  <c:v>35127</c:v>
                </c:pt>
                <c:pt idx="1616">
                  <c:v>35128</c:v>
                </c:pt>
                <c:pt idx="1617">
                  <c:v>35129</c:v>
                </c:pt>
                <c:pt idx="1618">
                  <c:v>35130</c:v>
                </c:pt>
                <c:pt idx="1619">
                  <c:v>35131</c:v>
                </c:pt>
                <c:pt idx="1620">
                  <c:v>35132</c:v>
                </c:pt>
                <c:pt idx="1621">
                  <c:v>35133</c:v>
                </c:pt>
                <c:pt idx="1622">
                  <c:v>35134</c:v>
                </c:pt>
                <c:pt idx="1623">
                  <c:v>35135</c:v>
                </c:pt>
                <c:pt idx="1624">
                  <c:v>35136</c:v>
                </c:pt>
                <c:pt idx="1625">
                  <c:v>35137</c:v>
                </c:pt>
                <c:pt idx="1626">
                  <c:v>35138</c:v>
                </c:pt>
                <c:pt idx="1627">
                  <c:v>35139</c:v>
                </c:pt>
                <c:pt idx="1628">
                  <c:v>35140</c:v>
                </c:pt>
                <c:pt idx="1629">
                  <c:v>35141</c:v>
                </c:pt>
                <c:pt idx="1630">
                  <c:v>35142</c:v>
                </c:pt>
                <c:pt idx="1631">
                  <c:v>35143</c:v>
                </c:pt>
                <c:pt idx="1632">
                  <c:v>35144</c:v>
                </c:pt>
                <c:pt idx="1633">
                  <c:v>35145</c:v>
                </c:pt>
                <c:pt idx="1634">
                  <c:v>35146</c:v>
                </c:pt>
                <c:pt idx="1635">
                  <c:v>35147</c:v>
                </c:pt>
                <c:pt idx="1636">
                  <c:v>35148</c:v>
                </c:pt>
                <c:pt idx="1637">
                  <c:v>35149</c:v>
                </c:pt>
                <c:pt idx="1638">
                  <c:v>35150</c:v>
                </c:pt>
                <c:pt idx="1639">
                  <c:v>35151</c:v>
                </c:pt>
                <c:pt idx="1640">
                  <c:v>35152</c:v>
                </c:pt>
                <c:pt idx="1641">
                  <c:v>35153</c:v>
                </c:pt>
                <c:pt idx="1642">
                  <c:v>35154</c:v>
                </c:pt>
                <c:pt idx="1643">
                  <c:v>35155</c:v>
                </c:pt>
                <c:pt idx="1644">
                  <c:v>35156</c:v>
                </c:pt>
                <c:pt idx="1645">
                  <c:v>35157</c:v>
                </c:pt>
                <c:pt idx="1646">
                  <c:v>35158</c:v>
                </c:pt>
                <c:pt idx="1647">
                  <c:v>35159</c:v>
                </c:pt>
                <c:pt idx="1648">
                  <c:v>35160</c:v>
                </c:pt>
                <c:pt idx="1649">
                  <c:v>35161</c:v>
                </c:pt>
                <c:pt idx="1650">
                  <c:v>35162</c:v>
                </c:pt>
                <c:pt idx="1651">
                  <c:v>35163</c:v>
                </c:pt>
                <c:pt idx="1652">
                  <c:v>35164</c:v>
                </c:pt>
                <c:pt idx="1653">
                  <c:v>35165</c:v>
                </c:pt>
                <c:pt idx="1654">
                  <c:v>35166</c:v>
                </c:pt>
                <c:pt idx="1655">
                  <c:v>35167</c:v>
                </c:pt>
                <c:pt idx="1656">
                  <c:v>35168</c:v>
                </c:pt>
                <c:pt idx="1657">
                  <c:v>35169</c:v>
                </c:pt>
                <c:pt idx="1658">
                  <c:v>35170</c:v>
                </c:pt>
                <c:pt idx="1659">
                  <c:v>35171</c:v>
                </c:pt>
                <c:pt idx="1660">
                  <c:v>35172</c:v>
                </c:pt>
                <c:pt idx="1661">
                  <c:v>35173</c:v>
                </c:pt>
                <c:pt idx="1662">
                  <c:v>35174</c:v>
                </c:pt>
                <c:pt idx="1663">
                  <c:v>35175</c:v>
                </c:pt>
                <c:pt idx="1664">
                  <c:v>35176</c:v>
                </c:pt>
                <c:pt idx="1665">
                  <c:v>35177</c:v>
                </c:pt>
                <c:pt idx="1666">
                  <c:v>35178</c:v>
                </c:pt>
                <c:pt idx="1667">
                  <c:v>35179</c:v>
                </c:pt>
                <c:pt idx="1668">
                  <c:v>35180</c:v>
                </c:pt>
                <c:pt idx="1669">
                  <c:v>35181</c:v>
                </c:pt>
                <c:pt idx="1670">
                  <c:v>35182</c:v>
                </c:pt>
                <c:pt idx="1671">
                  <c:v>35183</c:v>
                </c:pt>
                <c:pt idx="1672">
                  <c:v>35184</c:v>
                </c:pt>
                <c:pt idx="1673">
                  <c:v>35185</c:v>
                </c:pt>
                <c:pt idx="1674">
                  <c:v>35186</c:v>
                </c:pt>
                <c:pt idx="1675">
                  <c:v>35187</c:v>
                </c:pt>
                <c:pt idx="1676">
                  <c:v>35188</c:v>
                </c:pt>
                <c:pt idx="1677">
                  <c:v>35189</c:v>
                </c:pt>
                <c:pt idx="1678">
                  <c:v>35190</c:v>
                </c:pt>
                <c:pt idx="1679">
                  <c:v>35191</c:v>
                </c:pt>
                <c:pt idx="1680">
                  <c:v>35192</c:v>
                </c:pt>
                <c:pt idx="1681">
                  <c:v>35193</c:v>
                </c:pt>
                <c:pt idx="1682">
                  <c:v>35194</c:v>
                </c:pt>
                <c:pt idx="1683">
                  <c:v>35195</c:v>
                </c:pt>
                <c:pt idx="1684">
                  <c:v>35196</c:v>
                </c:pt>
                <c:pt idx="1685">
                  <c:v>35197</c:v>
                </c:pt>
                <c:pt idx="1686">
                  <c:v>35198</c:v>
                </c:pt>
                <c:pt idx="1687">
                  <c:v>35199</c:v>
                </c:pt>
                <c:pt idx="1688">
                  <c:v>35200</c:v>
                </c:pt>
                <c:pt idx="1689">
                  <c:v>35201</c:v>
                </c:pt>
                <c:pt idx="1690">
                  <c:v>35202</c:v>
                </c:pt>
                <c:pt idx="1691">
                  <c:v>35203</c:v>
                </c:pt>
                <c:pt idx="1692">
                  <c:v>35204</c:v>
                </c:pt>
                <c:pt idx="1693">
                  <c:v>35205</c:v>
                </c:pt>
                <c:pt idx="1694">
                  <c:v>35206</c:v>
                </c:pt>
                <c:pt idx="1695">
                  <c:v>35207</c:v>
                </c:pt>
                <c:pt idx="1696">
                  <c:v>35208</c:v>
                </c:pt>
                <c:pt idx="1697">
                  <c:v>35209</c:v>
                </c:pt>
                <c:pt idx="1698">
                  <c:v>35210</c:v>
                </c:pt>
                <c:pt idx="1699">
                  <c:v>35211</c:v>
                </c:pt>
                <c:pt idx="1700">
                  <c:v>35212</c:v>
                </c:pt>
                <c:pt idx="1701">
                  <c:v>35213</c:v>
                </c:pt>
                <c:pt idx="1702">
                  <c:v>35214</c:v>
                </c:pt>
                <c:pt idx="1703">
                  <c:v>35215</c:v>
                </c:pt>
                <c:pt idx="1704">
                  <c:v>35216</c:v>
                </c:pt>
                <c:pt idx="1705">
                  <c:v>35217</c:v>
                </c:pt>
                <c:pt idx="1706">
                  <c:v>35218</c:v>
                </c:pt>
                <c:pt idx="1707">
                  <c:v>35219</c:v>
                </c:pt>
                <c:pt idx="1708">
                  <c:v>35220</c:v>
                </c:pt>
                <c:pt idx="1709">
                  <c:v>35221</c:v>
                </c:pt>
                <c:pt idx="1710">
                  <c:v>35222</c:v>
                </c:pt>
                <c:pt idx="1711">
                  <c:v>35223</c:v>
                </c:pt>
                <c:pt idx="1712">
                  <c:v>35224</c:v>
                </c:pt>
                <c:pt idx="1713">
                  <c:v>35225</c:v>
                </c:pt>
                <c:pt idx="1714">
                  <c:v>35226</c:v>
                </c:pt>
                <c:pt idx="1715">
                  <c:v>35227</c:v>
                </c:pt>
                <c:pt idx="1716">
                  <c:v>35228</c:v>
                </c:pt>
                <c:pt idx="1717">
                  <c:v>35229</c:v>
                </c:pt>
                <c:pt idx="1718">
                  <c:v>35230</c:v>
                </c:pt>
                <c:pt idx="1719">
                  <c:v>35231</c:v>
                </c:pt>
                <c:pt idx="1720">
                  <c:v>35232</c:v>
                </c:pt>
                <c:pt idx="1721">
                  <c:v>35233</c:v>
                </c:pt>
                <c:pt idx="1722">
                  <c:v>35234</c:v>
                </c:pt>
                <c:pt idx="1723">
                  <c:v>35235</c:v>
                </c:pt>
                <c:pt idx="1724">
                  <c:v>35236</c:v>
                </c:pt>
                <c:pt idx="1725">
                  <c:v>35237</c:v>
                </c:pt>
                <c:pt idx="1726">
                  <c:v>35238</c:v>
                </c:pt>
                <c:pt idx="1727">
                  <c:v>35239</c:v>
                </c:pt>
                <c:pt idx="1728">
                  <c:v>35240</c:v>
                </c:pt>
                <c:pt idx="1729">
                  <c:v>35241</c:v>
                </c:pt>
                <c:pt idx="1730">
                  <c:v>35242</c:v>
                </c:pt>
                <c:pt idx="1731">
                  <c:v>35243</c:v>
                </c:pt>
                <c:pt idx="1732">
                  <c:v>35244</c:v>
                </c:pt>
                <c:pt idx="1733">
                  <c:v>35245</c:v>
                </c:pt>
                <c:pt idx="1734">
                  <c:v>35246</c:v>
                </c:pt>
                <c:pt idx="1735">
                  <c:v>35247</c:v>
                </c:pt>
                <c:pt idx="1736">
                  <c:v>35248</c:v>
                </c:pt>
                <c:pt idx="1737">
                  <c:v>35249</c:v>
                </c:pt>
                <c:pt idx="1738">
                  <c:v>35250</c:v>
                </c:pt>
                <c:pt idx="1739">
                  <c:v>35251</c:v>
                </c:pt>
                <c:pt idx="1740">
                  <c:v>35252</c:v>
                </c:pt>
                <c:pt idx="1741">
                  <c:v>35253</c:v>
                </c:pt>
                <c:pt idx="1742">
                  <c:v>35254</c:v>
                </c:pt>
                <c:pt idx="1743">
                  <c:v>35255</c:v>
                </c:pt>
                <c:pt idx="1744">
                  <c:v>35256</c:v>
                </c:pt>
                <c:pt idx="1745">
                  <c:v>35257</c:v>
                </c:pt>
                <c:pt idx="1746">
                  <c:v>35258</c:v>
                </c:pt>
                <c:pt idx="1747">
                  <c:v>35259</c:v>
                </c:pt>
                <c:pt idx="1748">
                  <c:v>35260</c:v>
                </c:pt>
                <c:pt idx="1749">
                  <c:v>35261</c:v>
                </c:pt>
                <c:pt idx="1750">
                  <c:v>35262</c:v>
                </c:pt>
                <c:pt idx="1751">
                  <c:v>35263</c:v>
                </c:pt>
                <c:pt idx="1752">
                  <c:v>35264</c:v>
                </c:pt>
                <c:pt idx="1753">
                  <c:v>35265</c:v>
                </c:pt>
                <c:pt idx="1754">
                  <c:v>35266</c:v>
                </c:pt>
                <c:pt idx="1755">
                  <c:v>35267</c:v>
                </c:pt>
                <c:pt idx="1756">
                  <c:v>35268</c:v>
                </c:pt>
                <c:pt idx="1757">
                  <c:v>35269</c:v>
                </c:pt>
                <c:pt idx="1758">
                  <c:v>35270</c:v>
                </c:pt>
                <c:pt idx="1759">
                  <c:v>35271</c:v>
                </c:pt>
                <c:pt idx="1760">
                  <c:v>35272</c:v>
                </c:pt>
                <c:pt idx="1761">
                  <c:v>35273</c:v>
                </c:pt>
                <c:pt idx="1762">
                  <c:v>35274</c:v>
                </c:pt>
                <c:pt idx="1763">
                  <c:v>35275</c:v>
                </c:pt>
                <c:pt idx="1764">
                  <c:v>35276</c:v>
                </c:pt>
                <c:pt idx="1765">
                  <c:v>35277</c:v>
                </c:pt>
                <c:pt idx="1766">
                  <c:v>35278</c:v>
                </c:pt>
                <c:pt idx="1767">
                  <c:v>35279</c:v>
                </c:pt>
                <c:pt idx="1768">
                  <c:v>35280</c:v>
                </c:pt>
                <c:pt idx="1769">
                  <c:v>35281</c:v>
                </c:pt>
                <c:pt idx="1770">
                  <c:v>35282</c:v>
                </c:pt>
                <c:pt idx="1771">
                  <c:v>35283</c:v>
                </c:pt>
                <c:pt idx="1772">
                  <c:v>35284</c:v>
                </c:pt>
                <c:pt idx="1773">
                  <c:v>35285</c:v>
                </c:pt>
                <c:pt idx="1774">
                  <c:v>35286</c:v>
                </c:pt>
                <c:pt idx="1775">
                  <c:v>35287</c:v>
                </c:pt>
                <c:pt idx="1776">
                  <c:v>35288</c:v>
                </c:pt>
                <c:pt idx="1777">
                  <c:v>35289</c:v>
                </c:pt>
                <c:pt idx="1778">
                  <c:v>35290</c:v>
                </c:pt>
                <c:pt idx="1779">
                  <c:v>35291</c:v>
                </c:pt>
                <c:pt idx="1780">
                  <c:v>35292</c:v>
                </c:pt>
                <c:pt idx="1781">
                  <c:v>35293</c:v>
                </c:pt>
                <c:pt idx="1782">
                  <c:v>35294</c:v>
                </c:pt>
                <c:pt idx="1783">
                  <c:v>35295</c:v>
                </c:pt>
                <c:pt idx="1784">
                  <c:v>35296</c:v>
                </c:pt>
                <c:pt idx="1785">
                  <c:v>35297</c:v>
                </c:pt>
                <c:pt idx="1786">
                  <c:v>35298</c:v>
                </c:pt>
                <c:pt idx="1787">
                  <c:v>35299</c:v>
                </c:pt>
                <c:pt idx="1788">
                  <c:v>35300</c:v>
                </c:pt>
                <c:pt idx="1789">
                  <c:v>35301</c:v>
                </c:pt>
                <c:pt idx="1790">
                  <c:v>35302</c:v>
                </c:pt>
                <c:pt idx="1791">
                  <c:v>35303</c:v>
                </c:pt>
                <c:pt idx="1792">
                  <c:v>35304</c:v>
                </c:pt>
                <c:pt idx="1793">
                  <c:v>35305</c:v>
                </c:pt>
                <c:pt idx="1794">
                  <c:v>35306</c:v>
                </c:pt>
                <c:pt idx="1795">
                  <c:v>35307</c:v>
                </c:pt>
                <c:pt idx="1796">
                  <c:v>35308</c:v>
                </c:pt>
                <c:pt idx="1797">
                  <c:v>35309</c:v>
                </c:pt>
                <c:pt idx="1798">
                  <c:v>35310</c:v>
                </c:pt>
                <c:pt idx="1799">
                  <c:v>35311</c:v>
                </c:pt>
                <c:pt idx="1800">
                  <c:v>35312</c:v>
                </c:pt>
                <c:pt idx="1801">
                  <c:v>35313</c:v>
                </c:pt>
                <c:pt idx="1802">
                  <c:v>35314</c:v>
                </c:pt>
                <c:pt idx="1803">
                  <c:v>35315</c:v>
                </c:pt>
                <c:pt idx="1804">
                  <c:v>35316</c:v>
                </c:pt>
                <c:pt idx="1805">
                  <c:v>35317</c:v>
                </c:pt>
                <c:pt idx="1806">
                  <c:v>35318</c:v>
                </c:pt>
                <c:pt idx="1807">
                  <c:v>35319</c:v>
                </c:pt>
                <c:pt idx="1808">
                  <c:v>35320</c:v>
                </c:pt>
                <c:pt idx="1809">
                  <c:v>35321</c:v>
                </c:pt>
                <c:pt idx="1810">
                  <c:v>35322</c:v>
                </c:pt>
                <c:pt idx="1811">
                  <c:v>35323</c:v>
                </c:pt>
                <c:pt idx="1812">
                  <c:v>35324</c:v>
                </c:pt>
                <c:pt idx="1813">
                  <c:v>35325</c:v>
                </c:pt>
                <c:pt idx="1814">
                  <c:v>35326</c:v>
                </c:pt>
                <c:pt idx="1815">
                  <c:v>35327</c:v>
                </c:pt>
                <c:pt idx="1816">
                  <c:v>35328</c:v>
                </c:pt>
                <c:pt idx="1817">
                  <c:v>35329</c:v>
                </c:pt>
                <c:pt idx="1818">
                  <c:v>35330</c:v>
                </c:pt>
                <c:pt idx="1819">
                  <c:v>35331</c:v>
                </c:pt>
                <c:pt idx="1820">
                  <c:v>35332</c:v>
                </c:pt>
                <c:pt idx="1821">
                  <c:v>35333</c:v>
                </c:pt>
                <c:pt idx="1822">
                  <c:v>35334</c:v>
                </c:pt>
                <c:pt idx="1823">
                  <c:v>35335</c:v>
                </c:pt>
                <c:pt idx="1824">
                  <c:v>35336</c:v>
                </c:pt>
                <c:pt idx="1825">
                  <c:v>35337</c:v>
                </c:pt>
                <c:pt idx="1826">
                  <c:v>35338</c:v>
                </c:pt>
                <c:pt idx="1827">
                  <c:v>35339</c:v>
                </c:pt>
                <c:pt idx="1828">
                  <c:v>35340</c:v>
                </c:pt>
                <c:pt idx="1829">
                  <c:v>35341</c:v>
                </c:pt>
                <c:pt idx="1830">
                  <c:v>35342</c:v>
                </c:pt>
                <c:pt idx="1831">
                  <c:v>35343</c:v>
                </c:pt>
                <c:pt idx="1832">
                  <c:v>35344</c:v>
                </c:pt>
                <c:pt idx="1833">
                  <c:v>35345</c:v>
                </c:pt>
                <c:pt idx="1834">
                  <c:v>35346</c:v>
                </c:pt>
                <c:pt idx="1835">
                  <c:v>35347</c:v>
                </c:pt>
                <c:pt idx="1836">
                  <c:v>35348</c:v>
                </c:pt>
                <c:pt idx="1837">
                  <c:v>35349</c:v>
                </c:pt>
                <c:pt idx="1838">
                  <c:v>35350</c:v>
                </c:pt>
                <c:pt idx="1839">
                  <c:v>35351</c:v>
                </c:pt>
                <c:pt idx="1840">
                  <c:v>35352</c:v>
                </c:pt>
                <c:pt idx="1841">
                  <c:v>35353</c:v>
                </c:pt>
                <c:pt idx="1842">
                  <c:v>35354</c:v>
                </c:pt>
                <c:pt idx="1843">
                  <c:v>35355</c:v>
                </c:pt>
                <c:pt idx="1844">
                  <c:v>35356</c:v>
                </c:pt>
                <c:pt idx="1845">
                  <c:v>35357</c:v>
                </c:pt>
                <c:pt idx="1846">
                  <c:v>35358</c:v>
                </c:pt>
                <c:pt idx="1847">
                  <c:v>35359</c:v>
                </c:pt>
                <c:pt idx="1848">
                  <c:v>35360</c:v>
                </c:pt>
                <c:pt idx="1849">
                  <c:v>35361</c:v>
                </c:pt>
                <c:pt idx="1850">
                  <c:v>35362</c:v>
                </c:pt>
                <c:pt idx="1851">
                  <c:v>35363</c:v>
                </c:pt>
                <c:pt idx="1852">
                  <c:v>35364</c:v>
                </c:pt>
                <c:pt idx="1853">
                  <c:v>35365</c:v>
                </c:pt>
                <c:pt idx="1854">
                  <c:v>35366</c:v>
                </c:pt>
                <c:pt idx="1855">
                  <c:v>35367</c:v>
                </c:pt>
                <c:pt idx="1856">
                  <c:v>35368</c:v>
                </c:pt>
                <c:pt idx="1857">
                  <c:v>35369</c:v>
                </c:pt>
                <c:pt idx="1858">
                  <c:v>35370</c:v>
                </c:pt>
                <c:pt idx="1859">
                  <c:v>35371</c:v>
                </c:pt>
                <c:pt idx="1860">
                  <c:v>35372</c:v>
                </c:pt>
                <c:pt idx="1861">
                  <c:v>35373</c:v>
                </c:pt>
                <c:pt idx="1862">
                  <c:v>35374</c:v>
                </c:pt>
                <c:pt idx="1863">
                  <c:v>35375</c:v>
                </c:pt>
                <c:pt idx="1864">
                  <c:v>35376</c:v>
                </c:pt>
                <c:pt idx="1865">
                  <c:v>35377</c:v>
                </c:pt>
                <c:pt idx="1866">
                  <c:v>35378</c:v>
                </c:pt>
                <c:pt idx="1867">
                  <c:v>35379</c:v>
                </c:pt>
                <c:pt idx="1868">
                  <c:v>35380</c:v>
                </c:pt>
                <c:pt idx="1869">
                  <c:v>35381</c:v>
                </c:pt>
                <c:pt idx="1870">
                  <c:v>35382</c:v>
                </c:pt>
                <c:pt idx="1871">
                  <c:v>35383</c:v>
                </c:pt>
                <c:pt idx="1872">
                  <c:v>35384</c:v>
                </c:pt>
                <c:pt idx="1873">
                  <c:v>35385</c:v>
                </c:pt>
                <c:pt idx="1874">
                  <c:v>35386</c:v>
                </c:pt>
                <c:pt idx="1875">
                  <c:v>35387</c:v>
                </c:pt>
                <c:pt idx="1876">
                  <c:v>35388</c:v>
                </c:pt>
                <c:pt idx="1877">
                  <c:v>35389</c:v>
                </c:pt>
                <c:pt idx="1878">
                  <c:v>35390</c:v>
                </c:pt>
                <c:pt idx="1879">
                  <c:v>35391</c:v>
                </c:pt>
                <c:pt idx="1880">
                  <c:v>35392</c:v>
                </c:pt>
                <c:pt idx="1881">
                  <c:v>35393</c:v>
                </c:pt>
                <c:pt idx="1882">
                  <c:v>35394</c:v>
                </c:pt>
                <c:pt idx="1883">
                  <c:v>35395</c:v>
                </c:pt>
                <c:pt idx="1884">
                  <c:v>35396</c:v>
                </c:pt>
                <c:pt idx="1885">
                  <c:v>35397</c:v>
                </c:pt>
                <c:pt idx="1886">
                  <c:v>35398</c:v>
                </c:pt>
                <c:pt idx="1887">
                  <c:v>35399</c:v>
                </c:pt>
                <c:pt idx="1888">
                  <c:v>35400</c:v>
                </c:pt>
                <c:pt idx="1889">
                  <c:v>35401</c:v>
                </c:pt>
                <c:pt idx="1890">
                  <c:v>35402</c:v>
                </c:pt>
                <c:pt idx="1891">
                  <c:v>35403</c:v>
                </c:pt>
                <c:pt idx="1892">
                  <c:v>35404</c:v>
                </c:pt>
                <c:pt idx="1893">
                  <c:v>35405</c:v>
                </c:pt>
                <c:pt idx="1894">
                  <c:v>35406</c:v>
                </c:pt>
                <c:pt idx="1895">
                  <c:v>35407</c:v>
                </c:pt>
                <c:pt idx="1896">
                  <c:v>35408</c:v>
                </c:pt>
                <c:pt idx="1897">
                  <c:v>35409</c:v>
                </c:pt>
                <c:pt idx="1898">
                  <c:v>35410</c:v>
                </c:pt>
                <c:pt idx="1899">
                  <c:v>35411</c:v>
                </c:pt>
                <c:pt idx="1900">
                  <c:v>35412</c:v>
                </c:pt>
                <c:pt idx="1901">
                  <c:v>35413</c:v>
                </c:pt>
                <c:pt idx="1902">
                  <c:v>35414</c:v>
                </c:pt>
                <c:pt idx="1903">
                  <c:v>35415</c:v>
                </c:pt>
                <c:pt idx="1904">
                  <c:v>35416</c:v>
                </c:pt>
                <c:pt idx="1905">
                  <c:v>35417</c:v>
                </c:pt>
                <c:pt idx="1906">
                  <c:v>35418</c:v>
                </c:pt>
                <c:pt idx="1907">
                  <c:v>35419</c:v>
                </c:pt>
                <c:pt idx="1908">
                  <c:v>35420</c:v>
                </c:pt>
                <c:pt idx="1909">
                  <c:v>35421</c:v>
                </c:pt>
                <c:pt idx="1910">
                  <c:v>35422</c:v>
                </c:pt>
                <c:pt idx="1911">
                  <c:v>35423</c:v>
                </c:pt>
                <c:pt idx="1912">
                  <c:v>35424</c:v>
                </c:pt>
                <c:pt idx="1913">
                  <c:v>35425</c:v>
                </c:pt>
                <c:pt idx="1914">
                  <c:v>35426</c:v>
                </c:pt>
                <c:pt idx="1915">
                  <c:v>35427</c:v>
                </c:pt>
                <c:pt idx="1916">
                  <c:v>35428</c:v>
                </c:pt>
                <c:pt idx="1917">
                  <c:v>35429</c:v>
                </c:pt>
                <c:pt idx="1918">
                  <c:v>35430</c:v>
                </c:pt>
                <c:pt idx="1919">
                  <c:v>35431</c:v>
                </c:pt>
                <c:pt idx="1920">
                  <c:v>35432</c:v>
                </c:pt>
                <c:pt idx="1921">
                  <c:v>35433</c:v>
                </c:pt>
                <c:pt idx="1922">
                  <c:v>35434</c:v>
                </c:pt>
                <c:pt idx="1923">
                  <c:v>35435</c:v>
                </c:pt>
                <c:pt idx="1924">
                  <c:v>35436</c:v>
                </c:pt>
                <c:pt idx="1925">
                  <c:v>35437</c:v>
                </c:pt>
                <c:pt idx="1926">
                  <c:v>35438</c:v>
                </c:pt>
                <c:pt idx="1927">
                  <c:v>35439</c:v>
                </c:pt>
                <c:pt idx="1928">
                  <c:v>35440</c:v>
                </c:pt>
                <c:pt idx="1929">
                  <c:v>35441</c:v>
                </c:pt>
                <c:pt idx="1930">
                  <c:v>35442</c:v>
                </c:pt>
                <c:pt idx="1931">
                  <c:v>35443</c:v>
                </c:pt>
                <c:pt idx="1932">
                  <c:v>35444</c:v>
                </c:pt>
                <c:pt idx="1933">
                  <c:v>35445</c:v>
                </c:pt>
                <c:pt idx="1934">
                  <c:v>35446</c:v>
                </c:pt>
                <c:pt idx="1935">
                  <c:v>35447</c:v>
                </c:pt>
                <c:pt idx="1936">
                  <c:v>35448</c:v>
                </c:pt>
                <c:pt idx="1937">
                  <c:v>35449</c:v>
                </c:pt>
                <c:pt idx="1938">
                  <c:v>35450</c:v>
                </c:pt>
                <c:pt idx="1939">
                  <c:v>35451</c:v>
                </c:pt>
                <c:pt idx="1940">
                  <c:v>35452</c:v>
                </c:pt>
                <c:pt idx="1941">
                  <c:v>35453</c:v>
                </c:pt>
                <c:pt idx="1942">
                  <c:v>35454</c:v>
                </c:pt>
                <c:pt idx="1943">
                  <c:v>35455</c:v>
                </c:pt>
                <c:pt idx="1944">
                  <c:v>35456</c:v>
                </c:pt>
                <c:pt idx="1945">
                  <c:v>35457</c:v>
                </c:pt>
                <c:pt idx="1946">
                  <c:v>35458</c:v>
                </c:pt>
                <c:pt idx="1947">
                  <c:v>35459</c:v>
                </c:pt>
                <c:pt idx="1948">
                  <c:v>35460</c:v>
                </c:pt>
                <c:pt idx="1949">
                  <c:v>35461</c:v>
                </c:pt>
                <c:pt idx="1950">
                  <c:v>35462</c:v>
                </c:pt>
                <c:pt idx="1951">
                  <c:v>35463</c:v>
                </c:pt>
                <c:pt idx="1952">
                  <c:v>35464</c:v>
                </c:pt>
                <c:pt idx="1953">
                  <c:v>35465</c:v>
                </c:pt>
                <c:pt idx="1954">
                  <c:v>35466</c:v>
                </c:pt>
                <c:pt idx="1955">
                  <c:v>35467</c:v>
                </c:pt>
                <c:pt idx="1956">
                  <c:v>35468</c:v>
                </c:pt>
                <c:pt idx="1957">
                  <c:v>35469</c:v>
                </c:pt>
                <c:pt idx="1958">
                  <c:v>35470</c:v>
                </c:pt>
                <c:pt idx="1959">
                  <c:v>35471</c:v>
                </c:pt>
                <c:pt idx="1960">
                  <c:v>35472</c:v>
                </c:pt>
                <c:pt idx="1961">
                  <c:v>35473</c:v>
                </c:pt>
                <c:pt idx="1962">
                  <c:v>35474</c:v>
                </c:pt>
                <c:pt idx="1963">
                  <c:v>35475</c:v>
                </c:pt>
                <c:pt idx="1964">
                  <c:v>35476</c:v>
                </c:pt>
                <c:pt idx="1965">
                  <c:v>35477</c:v>
                </c:pt>
                <c:pt idx="1966">
                  <c:v>35478</c:v>
                </c:pt>
                <c:pt idx="1967">
                  <c:v>35479</c:v>
                </c:pt>
                <c:pt idx="1968">
                  <c:v>35480</c:v>
                </c:pt>
                <c:pt idx="1969">
                  <c:v>35481</c:v>
                </c:pt>
                <c:pt idx="1970">
                  <c:v>35482</c:v>
                </c:pt>
                <c:pt idx="1971">
                  <c:v>35483</c:v>
                </c:pt>
                <c:pt idx="1972">
                  <c:v>35484</c:v>
                </c:pt>
                <c:pt idx="1973">
                  <c:v>35485</c:v>
                </c:pt>
                <c:pt idx="1974">
                  <c:v>35486</c:v>
                </c:pt>
                <c:pt idx="1975">
                  <c:v>35487</c:v>
                </c:pt>
                <c:pt idx="1976">
                  <c:v>35488</c:v>
                </c:pt>
                <c:pt idx="1977">
                  <c:v>35489</c:v>
                </c:pt>
                <c:pt idx="1978">
                  <c:v>35490</c:v>
                </c:pt>
                <c:pt idx="1979">
                  <c:v>35491</c:v>
                </c:pt>
                <c:pt idx="1980">
                  <c:v>35492</c:v>
                </c:pt>
                <c:pt idx="1981">
                  <c:v>35493</c:v>
                </c:pt>
                <c:pt idx="1982">
                  <c:v>35494</c:v>
                </c:pt>
                <c:pt idx="1983">
                  <c:v>35495</c:v>
                </c:pt>
                <c:pt idx="1984">
                  <c:v>35496</c:v>
                </c:pt>
                <c:pt idx="1985">
                  <c:v>35497</c:v>
                </c:pt>
                <c:pt idx="1986">
                  <c:v>35498</c:v>
                </c:pt>
                <c:pt idx="1987">
                  <c:v>35499</c:v>
                </c:pt>
                <c:pt idx="1988">
                  <c:v>35500</c:v>
                </c:pt>
                <c:pt idx="1989">
                  <c:v>35501</c:v>
                </c:pt>
                <c:pt idx="1990">
                  <c:v>35502</c:v>
                </c:pt>
                <c:pt idx="1991">
                  <c:v>35503</c:v>
                </c:pt>
                <c:pt idx="1992">
                  <c:v>35504</c:v>
                </c:pt>
                <c:pt idx="1993">
                  <c:v>35505</c:v>
                </c:pt>
                <c:pt idx="1994">
                  <c:v>35506</c:v>
                </c:pt>
                <c:pt idx="1995">
                  <c:v>35507</c:v>
                </c:pt>
                <c:pt idx="1996">
                  <c:v>35508</c:v>
                </c:pt>
                <c:pt idx="1997">
                  <c:v>35509</c:v>
                </c:pt>
                <c:pt idx="1998">
                  <c:v>35510</c:v>
                </c:pt>
                <c:pt idx="1999">
                  <c:v>35511</c:v>
                </c:pt>
                <c:pt idx="2000">
                  <c:v>35512</c:v>
                </c:pt>
                <c:pt idx="2001">
                  <c:v>35513</c:v>
                </c:pt>
                <c:pt idx="2002">
                  <c:v>35514</c:v>
                </c:pt>
                <c:pt idx="2003">
                  <c:v>35515</c:v>
                </c:pt>
                <c:pt idx="2004">
                  <c:v>35516</c:v>
                </c:pt>
                <c:pt idx="2005">
                  <c:v>35517</c:v>
                </c:pt>
                <c:pt idx="2006">
                  <c:v>35518</c:v>
                </c:pt>
                <c:pt idx="2007">
                  <c:v>35519</c:v>
                </c:pt>
                <c:pt idx="2008">
                  <c:v>35520</c:v>
                </c:pt>
                <c:pt idx="2009">
                  <c:v>35521</c:v>
                </c:pt>
                <c:pt idx="2010">
                  <c:v>35522</c:v>
                </c:pt>
                <c:pt idx="2011">
                  <c:v>35523</c:v>
                </c:pt>
                <c:pt idx="2012">
                  <c:v>35524</c:v>
                </c:pt>
                <c:pt idx="2013">
                  <c:v>35525</c:v>
                </c:pt>
                <c:pt idx="2014">
                  <c:v>35526</c:v>
                </c:pt>
                <c:pt idx="2015">
                  <c:v>35527</c:v>
                </c:pt>
                <c:pt idx="2016">
                  <c:v>35528</c:v>
                </c:pt>
                <c:pt idx="2017">
                  <c:v>35529</c:v>
                </c:pt>
                <c:pt idx="2018">
                  <c:v>35530</c:v>
                </c:pt>
                <c:pt idx="2019">
                  <c:v>35531</c:v>
                </c:pt>
                <c:pt idx="2020">
                  <c:v>35532</c:v>
                </c:pt>
                <c:pt idx="2021">
                  <c:v>35533</c:v>
                </c:pt>
                <c:pt idx="2022">
                  <c:v>35534</c:v>
                </c:pt>
                <c:pt idx="2023">
                  <c:v>35535</c:v>
                </c:pt>
                <c:pt idx="2024">
                  <c:v>35536</c:v>
                </c:pt>
                <c:pt idx="2025">
                  <c:v>35537</c:v>
                </c:pt>
                <c:pt idx="2026">
                  <c:v>35538</c:v>
                </c:pt>
                <c:pt idx="2027">
                  <c:v>35539</c:v>
                </c:pt>
                <c:pt idx="2028">
                  <c:v>35540</c:v>
                </c:pt>
                <c:pt idx="2029">
                  <c:v>35541</c:v>
                </c:pt>
                <c:pt idx="2030">
                  <c:v>35542</c:v>
                </c:pt>
                <c:pt idx="2031">
                  <c:v>35543</c:v>
                </c:pt>
                <c:pt idx="2032">
                  <c:v>35544</c:v>
                </c:pt>
                <c:pt idx="2033">
                  <c:v>35545</c:v>
                </c:pt>
                <c:pt idx="2034">
                  <c:v>35546</c:v>
                </c:pt>
                <c:pt idx="2035">
                  <c:v>35547</c:v>
                </c:pt>
                <c:pt idx="2036">
                  <c:v>35548</c:v>
                </c:pt>
                <c:pt idx="2037">
                  <c:v>35549</c:v>
                </c:pt>
                <c:pt idx="2038">
                  <c:v>35550</c:v>
                </c:pt>
                <c:pt idx="2039">
                  <c:v>35551</c:v>
                </c:pt>
                <c:pt idx="2040">
                  <c:v>35552</c:v>
                </c:pt>
                <c:pt idx="2041">
                  <c:v>35553</c:v>
                </c:pt>
                <c:pt idx="2042">
                  <c:v>35554</c:v>
                </c:pt>
                <c:pt idx="2043">
                  <c:v>35555</c:v>
                </c:pt>
                <c:pt idx="2044">
                  <c:v>35556</c:v>
                </c:pt>
                <c:pt idx="2045">
                  <c:v>35557</c:v>
                </c:pt>
                <c:pt idx="2046">
                  <c:v>35558</c:v>
                </c:pt>
                <c:pt idx="2047">
                  <c:v>35559</c:v>
                </c:pt>
                <c:pt idx="2048">
                  <c:v>35560</c:v>
                </c:pt>
                <c:pt idx="2049">
                  <c:v>35561</c:v>
                </c:pt>
                <c:pt idx="2050">
                  <c:v>35562</c:v>
                </c:pt>
                <c:pt idx="2051">
                  <c:v>35563</c:v>
                </c:pt>
                <c:pt idx="2052">
                  <c:v>35564</c:v>
                </c:pt>
                <c:pt idx="2053">
                  <c:v>35565</c:v>
                </c:pt>
                <c:pt idx="2054">
                  <c:v>35566</c:v>
                </c:pt>
                <c:pt idx="2055">
                  <c:v>35567</c:v>
                </c:pt>
                <c:pt idx="2056">
                  <c:v>35568</c:v>
                </c:pt>
                <c:pt idx="2057">
                  <c:v>35569</c:v>
                </c:pt>
                <c:pt idx="2058">
                  <c:v>35570</c:v>
                </c:pt>
                <c:pt idx="2059">
                  <c:v>35571</c:v>
                </c:pt>
                <c:pt idx="2060">
                  <c:v>35572</c:v>
                </c:pt>
                <c:pt idx="2061">
                  <c:v>35573</c:v>
                </c:pt>
                <c:pt idx="2062">
                  <c:v>35574</c:v>
                </c:pt>
                <c:pt idx="2063">
                  <c:v>35575</c:v>
                </c:pt>
                <c:pt idx="2064">
                  <c:v>35576</c:v>
                </c:pt>
                <c:pt idx="2065">
                  <c:v>35577</c:v>
                </c:pt>
                <c:pt idx="2066">
                  <c:v>35578</c:v>
                </c:pt>
                <c:pt idx="2067">
                  <c:v>35579</c:v>
                </c:pt>
                <c:pt idx="2068">
                  <c:v>35580</c:v>
                </c:pt>
                <c:pt idx="2069">
                  <c:v>35581</c:v>
                </c:pt>
                <c:pt idx="2070">
                  <c:v>35582</c:v>
                </c:pt>
                <c:pt idx="2071">
                  <c:v>35583</c:v>
                </c:pt>
                <c:pt idx="2072">
                  <c:v>35584</c:v>
                </c:pt>
                <c:pt idx="2073">
                  <c:v>35585</c:v>
                </c:pt>
                <c:pt idx="2074">
                  <c:v>35586</c:v>
                </c:pt>
                <c:pt idx="2075">
                  <c:v>35587</c:v>
                </c:pt>
                <c:pt idx="2076">
                  <c:v>35588</c:v>
                </c:pt>
                <c:pt idx="2077">
                  <c:v>35589</c:v>
                </c:pt>
                <c:pt idx="2078">
                  <c:v>35590</c:v>
                </c:pt>
                <c:pt idx="2079">
                  <c:v>35591</c:v>
                </c:pt>
                <c:pt idx="2080">
                  <c:v>35592</c:v>
                </c:pt>
                <c:pt idx="2081">
                  <c:v>35593</c:v>
                </c:pt>
                <c:pt idx="2082">
                  <c:v>35594</c:v>
                </c:pt>
                <c:pt idx="2083">
                  <c:v>35595</c:v>
                </c:pt>
                <c:pt idx="2084">
                  <c:v>35596</c:v>
                </c:pt>
                <c:pt idx="2085">
                  <c:v>35597</c:v>
                </c:pt>
                <c:pt idx="2086">
                  <c:v>35598</c:v>
                </c:pt>
                <c:pt idx="2087">
                  <c:v>35599</c:v>
                </c:pt>
                <c:pt idx="2088">
                  <c:v>35600</c:v>
                </c:pt>
                <c:pt idx="2089">
                  <c:v>35601</c:v>
                </c:pt>
                <c:pt idx="2090">
                  <c:v>35602</c:v>
                </c:pt>
                <c:pt idx="2091">
                  <c:v>35603</c:v>
                </c:pt>
                <c:pt idx="2092">
                  <c:v>35604</c:v>
                </c:pt>
                <c:pt idx="2093">
                  <c:v>35605</c:v>
                </c:pt>
                <c:pt idx="2094">
                  <c:v>35606</c:v>
                </c:pt>
                <c:pt idx="2095">
                  <c:v>35607</c:v>
                </c:pt>
                <c:pt idx="2096">
                  <c:v>35608</c:v>
                </c:pt>
                <c:pt idx="2097">
                  <c:v>35609</c:v>
                </c:pt>
                <c:pt idx="2098">
                  <c:v>35610</c:v>
                </c:pt>
                <c:pt idx="2099">
                  <c:v>35611</c:v>
                </c:pt>
                <c:pt idx="2100">
                  <c:v>35612</c:v>
                </c:pt>
                <c:pt idx="2101">
                  <c:v>35613</c:v>
                </c:pt>
                <c:pt idx="2102">
                  <c:v>35614</c:v>
                </c:pt>
                <c:pt idx="2103">
                  <c:v>35615</c:v>
                </c:pt>
                <c:pt idx="2104">
                  <c:v>35616</c:v>
                </c:pt>
                <c:pt idx="2105">
                  <c:v>35617</c:v>
                </c:pt>
                <c:pt idx="2106">
                  <c:v>35618</c:v>
                </c:pt>
                <c:pt idx="2107">
                  <c:v>35619</c:v>
                </c:pt>
                <c:pt idx="2108">
                  <c:v>35620</c:v>
                </c:pt>
                <c:pt idx="2109">
                  <c:v>35621</c:v>
                </c:pt>
                <c:pt idx="2110">
                  <c:v>35622</c:v>
                </c:pt>
                <c:pt idx="2111">
                  <c:v>35623</c:v>
                </c:pt>
                <c:pt idx="2112">
                  <c:v>35624</c:v>
                </c:pt>
                <c:pt idx="2113">
                  <c:v>35625</c:v>
                </c:pt>
                <c:pt idx="2114">
                  <c:v>35626</c:v>
                </c:pt>
                <c:pt idx="2115">
                  <c:v>35627</c:v>
                </c:pt>
                <c:pt idx="2116">
                  <c:v>35628</c:v>
                </c:pt>
                <c:pt idx="2117">
                  <c:v>35629</c:v>
                </c:pt>
                <c:pt idx="2118">
                  <c:v>35630</c:v>
                </c:pt>
                <c:pt idx="2119">
                  <c:v>35631</c:v>
                </c:pt>
                <c:pt idx="2120">
                  <c:v>35632</c:v>
                </c:pt>
                <c:pt idx="2121">
                  <c:v>35633</c:v>
                </c:pt>
                <c:pt idx="2122">
                  <c:v>35634</c:v>
                </c:pt>
                <c:pt idx="2123">
                  <c:v>35635</c:v>
                </c:pt>
                <c:pt idx="2124">
                  <c:v>35636</c:v>
                </c:pt>
                <c:pt idx="2125">
                  <c:v>35637</c:v>
                </c:pt>
                <c:pt idx="2126">
                  <c:v>35638</c:v>
                </c:pt>
                <c:pt idx="2127">
                  <c:v>35639</c:v>
                </c:pt>
                <c:pt idx="2128">
                  <c:v>35640</c:v>
                </c:pt>
                <c:pt idx="2129">
                  <c:v>35641</c:v>
                </c:pt>
                <c:pt idx="2130">
                  <c:v>35642</c:v>
                </c:pt>
                <c:pt idx="2131">
                  <c:v>35643</c:v>
                </c:pt>
                <c:pt idx="2132">
                  <c:v>35644</c:v>
                </c:pt>
                <c:pt idx="2133">
                  <c:v>35645</c:v>
                </c:pt>
                <c:pt idx="2134">
                  <c:v>35646</c:v>
                </c:pt>
                <c:pt idx="2135">
                  <c:v>35647</c:v>
                </c:pt>
                <c:pt idx="2136">
                  <c:v>35648</c:v>
                </c:pt>
                <c:pt idx="2137">
                  <c:v>35649</c:v>
                </c:pt>
                <c:pt idx="2138">
                  <c:v>35650</c:v>
                </c:pt>
                <c:pt idx="2139">
                  <c:v>35651</c:v>
                </c:pt>
                <c:pt idx="2140">
                  <c:v>35652</c:v>
                </c:pt>
                <c:pt idx="2141">
                  <c:v>35653</c:v>
                </c:pt>
                <c:pt idx="2142">
                  <c:v>35654</c:v>
                </c:pt>
                <c:pt idx="2143">
                  <c:v>35655</c:v>
                </c:pt>
                <c:pt idx="2144">
                  <c:v>35656</c:v>
                </c:pt>
                <c:pt idx="2145">
                  <c:v>35657</c:v>
                </c:pt>
                <c:pt idx="2146">
                  <c:v>35658</c:v>
                </c:pt>
                <c:pt idx="2147">
                  <c:v>35659</c:v>
                </c:pt>
                <c:pt idx="2148">
                  <c:v>35660</c:v>
                </c:pt>
                <c:pt idx="2149">
                  <c:v>35661</c:v>
                </c:pt>
                <c:pt idx="2150">
                  <c:v>35662</c:v>
                </c:pt>
                <c:pt idx="2151">
                  <c:v>35663</c:v>
                </c:pt>
                <c:pt idx="2152">
                  <c:v>35664</c:v>
                </c:pt>
                <c:pt idx="2153">
                  <c:v>35665</c:v>
                </c:pt>
                <c:pt idx="2154">
                  <c:v>35666</c:v>
                </c:pt>
                <c:pt idx="2155">
                  <c:v>35667</c:v>
                </c:pt>
                <c:pt idx="2156">
                  <c:v>35668</c:v>
                </c:pt>
                <c:pt idx="2157">
                  <c:v>35669</c:v>
                </c:pt>
                <c:pt idx="2158">
                  <c:v>35670</c:v>
                </c:pt>
                <c:pt idx="2159">
                  <c:v>35671</c:v>
                </c:pt>
                <c:pt idx="2160">
                  <c:v>35672</c:v>
                </c:pt>
                <c:pt idx="2161">
                  <c:v>35673</c:v>
                </c:pt>
                <c:pt idx="2162">
                  <c:v>35674</c:v>
                </c:pt>
                <c:pt idx="2163">
                  <c:v>35675</c:v>
                </c:pt>
                <c:pt idx="2164">
                  <c:v>35676</c:v>
                </c:pt>
                <c:pt idx="2165">
                  <c:v>35677</c:v>
                </c:pt>
                <c:pt idx="2166">
                  <c:v>35678</c:v>
                </c:pt>
                <c:pt idx="2167">
                  <c:v>35679</c:v>
                </c:pt>
                <c:pt idx="2168">
                  <c:v>35680</c:v>
                </c:pt>
                <c:pt idx="2169">
                  <c:v>35681</c:v>
                </c:pt>
                <c:pt idx="2170">
                  <c:v>35682</c:v>
                </c:pt>
                <c:pt idx="2171">
                  <c:v>35683</c:v>
                </c:pt>
                <c:pt idx="2172">
                  <c:v>35684</c:v>
                </c:pt>
                <c:pt idx="2173">
                  <c:v>35685</c:v>
                </c:pt>
                <c:pt idx="2174">
                  <c:v>35686</c:v>
                </c:pt>
                <c:pt idx="2175">
                  <c:v>35687</c:v>
                </c:pt>
                <c:pt idx="2176">
                  <c:v>35688</c:v>
                </c:pt>
                <c:pt idx="2177">
                  <c:v>35689</c:v>
                </c:pt>
                <c:pt idx="2178">
                  <c:v>35690</c:v>
                </c:pt>
                <c:pt idx="2179">
                  <c:v>35691</c:v>
                </c:pt>
                <c:pt idx="2180">
                  <c:v>35692</c:v>
                </c:pt>
                <c:pt idx="2181">
                  <c:v>35693</c:v>
                </c:pt>
                <c:pt idx="2182">
                  <c:v>35694</c:v>
                </c:pt>
                <c:pt idx="2183">
                  <c:v>35695</c:v>
                </c:pt>
                <c:pt idx="2184">
                  <c:v>35696</c:v>
                </c:pt>
                <c:pt idx="2185">
                  <c:v>35697</c:v>
                </c:pt>
                <c:pt idx="2186">
                  <c:v>35698</c:v>
                </c:pt>
                <c:pt idx="2187">
                  <c:v>35699</c:v>
                </c:pt>
                <c:pt idx="2188">
                  <c:v>35700</c:v>
                </c:pt>
                <c:pt idx="2189">
                  <c:v>35701</c:v>
                </c:pt>
                <c:pt idx="2190">
                  <c:v>35702</c:v>
                </c:pt>
                <c:pt idx="2191">
                  <c:v>35703</c:v>
                </c:pt>
                <c:pt idx="2192">
                  <c:v>35704</c:v>
                </c:pt>
                <c:pt idx="2193">
                  <c:v>35705</c:v>
                </c:pt>
                <c:pt idx="2194">
                  <c:v>35706</c:v>
                </c:pt>
                <c:pt idx="2195">
                  <c:v>35707</c:v>
                </c:pt>
                <c:pt idx="2196">
                  <c:v>35708</c:v>
                </c:pt>
                <c:pt idx="2197">
                  <c:v>35709</c:v>
                </c:pt>
                <c:pt idx="2198">
                  <c:v>35710</c:v>
                </c:pt>
                <c:pt idx="2199">
                  <c:v>35711</c:v>
                </c:pt>
                <c:pt idx="2200">
                  <c:v>35712</c:v>
                </c:pt>
                <c:pt idx="2201">
                  <c:v>35713</c:v>
                </c:pt>
                <c:pt idx="2202">
                  <c:v>35714</c:v>
                </c:pt>
                <c:pt idx="2203">
                  <c:v>35715</c:v>
                </c:pt>
                <c:pt idx="2204">
                  <c:v>35716</c:v>
                </c:pt>
                <c:pt idx="2205">
                  <c:v>35717</c:v>
                </c:pt>
                <c:pt idx="2206">
                  <c:v>35718</c:v>
                </c:pt>
                <c:pt idx="2207">
                  <c:v>35719</c:v>
                </c:pt>
                <c:pt idx="2208">
                  <c:v>35720</c:v>
                </c:pt>
                <c:pt idx="2209">
                  <c:v>35721</c:v>
                </c:pt>
                <c:pt idx="2210">
                  <c:v>35722</c:v>
                </c:pt>
                <c:pt idx="2211">
                  <c:v>35723</c:v>
                </c:pt>
                <c:pt idx="2212">
                  <c:v>35724</c:v>
                </c:pt>
                <c:pt idx="2213">
                  <c:v>35725</c:v>
                </c:pt>
                <c:pt idx="2214">
                  <c:v>35726</c:v>
                </c:pt>
                <c:pt idx="2215">
                  <c:v>35727</c:v>
                </c:pt>
                <c:pt idx="2216">
                  <c:v>35728</c:v>
                </c:pt>
                <c:pt idx="2217">
                  <c:v>35729</c:v>
                </c:pt>
                <c:pt idx="2218">
                  <c:v>35730</c:v>
                </c:pt>
                <c:pt idx="2219">
                  <c:v>35731</c:v>
                </c:pt>
                <c:pt idx="2220">
                  <c:v>35732</c:v>
                </c:pt>
                <c:pt idx="2221">
                  <c:v>35733</c:v>
                </c:pt>
                <c:pt idx="2222">
                  <c:v>35734</c:v>
                </c:pt>
                <c:pt idx="2223">
                  <c:v>35735</c:v>
                </c:pt>
                <c:pt idx="2224">
                  <c:v>35736</c:v>
                </c:pt>
                <c:pt idx="2225">
                  <c:v>35737</c:v>
                </c:pt>
                <c:pt idx="2226">
                  <c:v>35738</c:v>
                </c:pt>
                <c:pt idx="2227">
                  <c:v>35739</c:v>
                </c:pt>
                <c:pt idx="2228">
                  <c:v>35740</c:v>
                </c:pt>
                <c:pt idx="2229">
                  <c:v>35741</c:v>
                </c:pt>
                <c:pt idx="2230">
                  <c:v>35742</c:v>
                </c:pt>
                <c:pt idx="2231">
                  <c:v>35743</c:v>
                </c:pt>
                <c:pt idx="2232">
                  <c:v>35744</c:v>
                </c:pt>
                <c:pt idx="2233">
                  <c:v>35745</c:v>
                </c:pt>
                <c:pt idx="2234">
                  <c:v>35746</c:v>
                </c:pt>
                <c:pt idx="2235">
                  <c:v>35747</c:v>
                </c:pt>
                <c:pt idx="2236">
                  <c:v>35748</c:v>
                </c:pt>
                <c:pt idx="2237">
                  <c:v>35749</c:v>
                </c:pt>
                <c:pt idx="2238">
                  <c:v>35750</c:v>
                </c:pt>
                <c:pt idx="2239">
                  <c:v>35751</c:v>
                </c:pt>
                <c:pt idx="2240">
                  <c:v>35752</c:v>
                </c:pt>
                <c:pt idx="2241">
                  <c:v>35753</c:v>
                </c:pt>
                <c:pt idx="2242">
                  <c:v>35754</c:v>
                </c:pt>
                <c:pt idx="2243">
                  <c:v>35755</c:v>
                </c:pt>
                <c:pt idx="2244">
                  <c:v>35756</c:v>
                </c:pt>
                <c:pt idx="2245">
                  <c:v>35757</c:v>
                </c:pt>
                <c:pt idx="2246">
                  <c:v>35758</c:v>
                </c:pt>
                <c:pt idx="2247">
                  <c:v>35759</c:v>
                </c:pt>
                <c:pt idx="2248">
                  <c:v>35760</c:v>
                </c:pt>
                <c:pt idx="2249">
                  <c:v>35761</c:v>
                </c:pt>
                <c:pt idx="2250">
                  <c:v>35762</c:v>
                </c:pt>
                <c:pt idx="2251">
                  <c:v>35763</c:v>
                </c:pt>
                <c:pt idx="2252">
                  <c:v>35764</c:v>
                </c:pt>
                <c:pt idx="2253">
                  <c:v>35765</c:v>
                </c:pt>
                <c:pt idx="2254">
                  <c:v>35766</c:v>
                </c:pt>
                <c:pt idx="2255">
                  <c:v>35767</c:v>
                </c:pt>
                <c:pt idx="2256">
                  <c:v>35768</c:v>
                </c:pt>
                <c:pt idx="2257">
                  <c:v>35769</c:v>
                </c:pt>
                <c:pt idx="2258">
                  <c:v>35770</c:v>
                </c:pt>
                <c:pt idx="2259">
                  <c:v>35771</c:v>
                </c:pt>
                <c:pt idx="2260">
                  <c:v>35772</c:v>
                </c:pt>
                <c:pt idx="2261">
                  <c:v>35773</c:v>
                </c:pt>
                <c:pt idx="2262">
                  <c:v>35774</c:v>
                </c:pt>
                <c:pt idx="2263">
                  <c:v>35775</c:v>
                </c:pt>
                <c:pt idx="2264">
                  <c:v>35776</c:v>
                </c:pt>
                <c:pt idx="2265">
                  <c:v>35777</c:v>
                </c:pt>
                <c:pt idx="2266">
                  <c:v>35778</c:v>
                </c:pt>
                <c:pt idx="2267">
                  <c:v>35779</c:v>
                </c:pt>
                <c:pt idx="2268">
                  <c:v>35780</c:v>
                </c:pt>
                <c:pt idx="2269">
                  <c:v>35781</c:v>
                </c:pt>
                <c:pt idx="2270">
                  <c:v>35782</c:v>
                </c:pt>
                <c:pt idx="2271">
                  <c:v>35783</c:v>
                </c:pt>
                <c:pt idx="2272">
                  <c:v>35784</c:v>
                </c:pt>
                <c:pt idx="2273">
                  <c:v>35785</c:v>
                </c:pt>
                <c:pt idx="2274">
                  <c:v>35786</c:v>
                </c:pt>
                <c:pt idx="2275">
                  <c:v>35787</c:v>
                </c:pt>
                <c:pt idx="2276">
                  <c:v>35788</c:v>
                </c:pt>
                <c:pt idx="2277">
                  <c:v>35789</c:v>
                </c:pt>
                <c:pt idx="2278">
                  <c:v>35790</c:v>
                </c:pt>
                <c:pt idx="2279">
                  <c:v>35791</c:v>
                </c:pt>
                <c:pt idx="2280">
                  <c:v>35792</c:v>
                </c:pt>
                <c:pt idx="2281">
                  <c:v>35793</c:v>
                </c:pt>
                <c:pt idx="2282">
                  <c:v>35794</c:v>
                </c:pt>
                <c:pt idx="2283">
                  <c:v>35795</c:v>
                </c:pt>
                <c:pt idx="2284">
                  <c:v>35796</c:v>
                </c:pt>
                <c:pt idx="2285">
                  <c:v>35797</c:v>
                </c:pt>
                <c:pt idx="2286">
                  <c:v>35798</c:v>
                </c:pt>
                <c:pt idx="2287">
                  <c:v>35799</c:v>
                </c:pt>
                <c:pt idx="2288">
                  <c:v>35800</c:v>
                </c:pt>
                <c:pt idx="2289">
                  <c:v>35801</c:v>
                </c:pt>
                <c:pt idx="2290">
                  <c:v>35802</c:v>
                </c:pt>
                <c:pt idx="2291">
                  <c:v>35803</c:v>
                </c:pt>
                <c:pt idx="2292">
                  <c:v>35804</c:v>
                </c:pt>
                <c:pt idx="2293">
                  <c:v>35805</c:v>
                </c:pt>
                <c:pt idx="2294">
                  <c:v>35806</c:v>
                </c:pt>
                <c:pt idx="2295">
                  <c:v>35807</c:v>
                </c:pt>
                <c:pt idx="2296">
                  <c:v>35808</c:v>
                </c:pt>
                <c:pt idx="2297">
                  <c:v>35809</c:v>
                </c:pt>
                <c:pt idx="2298">
                  <c:v>35810</c:v>
                </c:pt>
                <c:pt idx="2299">
                  <c:v>35811</c:v>
                </c:pt>
                <c:pt idx="2300">
                  <c:v>35812</c:v>
                </c:pt>
                <c:pt idx="2301">
                  <c:v>35813</c:v>
                </c:pt>
                <c:pt idx="2302">
                  <c:v>35814</c:v>
                </c:pt>
                <c:pt idx="2303">
                  <c:v>35815</c:v>
                </c:pt>
                <c:pt idx="2304">
                  <c:v>35816</c:v>
                </c:pt>
                <c:pt idx="2305">
                  <c:v>35817</c:v>
                </c:pt>
                <c:pt idx="2306">
                  <c:v>35818</c:v>
                </c:pt>
                <c:pt idx="2307">
                  <c:v>35819</c:v>
                </c:pt>
                <c:pt idx="2308">
                  <c:v>35820</c:v>
                </c:pt>
                <c:pt idx="2309">
                  <c:v>35821</c:v>
                </c:pt>
                <c:pt idx="2310">
                  <c:v>35822</c:v>
                </c:pt>
                <c:pt idx="2311">
                  <c:v>35823</c:v>
                </c:pt>
                <c:pt idx="2312">
                  <c:v>35824</c:v>
                </c:pt>
                <c:pt idx="2313">
                  <c:v>35825</c:v>
                </c:pt>
                <c:pt idx="2314">
                  <c:v>35826</c:v>
                </c:pt>
                <c:pt idx="2315">
                  <c:v>35827</c:v>
                </c:pt>
                <c:pt idx="2316">
                  <c:v>35828</c:v>
                </c:pt>
                <c:pt idx="2317">
                  <c:v>35829</c:v>
                </c:pt>
                <c:pt idx="2318">
                  <c:v>35830</c:v>
                </c:pt>
                <c:pt idx="2319">
                  <c:v>35831</c:v>
                </c:pt>
                <c:pt idx="2320">
                  <c:v>35832</c:v>
                </c:pt>
                <c:pt idx="2321">
                  <c:v>35833</c:v>
                </c:pt>
                <c:pt idx="2322">
                  <c:v>35834</c:v>
                </c:pt>
                <c:pt idx="2323">
                  <c:v>35835</c:v>
                </c:pt>
                <c:pt idx="2324">
                  <c:v>35836</c:v>
                </c:pt>
                <c:pt idx="2325">
                  <c:v>35837</c:v>
                </c:pt>
                <c:pt idx="2326">
                  <c:v>35838</c:v>
                </c:pt>
                <c:pt idx="2327">
                  <c:v>35839</c:v>
                </c:pt>
                <c:pt idx="2328">
                  <c:v>35840</c:v>
                </c:pt>
                <c:pt idx="2329">
                  <c:v>35841</c:v>
                </c:pt>
                <c:pt idx="2330">
                  <c:v>35842</c:v>
                </c:pt>
                <c:pt idx="2331">
                  <c:v>35843</c:v>
                </c:pt>
                <c:pt idx="2332">
                  <c:v>35844</c:v>
                </c:pt>
                <c:pt idx="2333">
                  <c:v>35845</c:v>
                </c:pt>
                <c:pt idx="2334">
                  <c:v>35846</c:v>
                </c:pt>
                <c:pt idx="2335">
                  <c:v>35847</c:v>
                </c:pt>
                <c:pt idx="2336">
                  <c:v>35848</c:v>
                </c:pt>
                <c:pt idx="2337">
                  <c:v>35849</c:v>
                </c:pt>
                <c:pt idx="2338">
                  <c:v>35850</c:v>
                </c:pt>
                <c:pt idx="2339">
                  <c:v>35851</c:v>
                </c:pt>
                <c:pt idx="2340">
                  <c:v>35852</c:v>
                </c:pt>
                <c:pt idx="2341">
                  <c:v>35853</c:v>
                </c:pt>
                <c:pt idx="2342">
                  <c:v>35854</c:v>
                </c:pt>
                <c:pt idx="2343">
                  <c:v>35855</c:v>
                </c:pt>
                <c:pt idx="2344">
                  <c:v>35856</c:v>
                </c:pt>
                <c:pt idx="2345">
                  <c:v>35857</c:v>
                </c:pt>
                <c:pt idx="2346">
                  <c:v>35858</c:v>
                </c:pt>
                <c:pt idx="2347">
                  <c:v>35859</c:v>
                </c:pt>
                <c:pt idx="2348">
                  <c:v>35860</c:v>
                </c:pt>
                <c:pt idx="2349">
                  <c:v>35861</c:v>
                </c:pt>
                <c:pt idx="2350">
                  <c:v>35862</c:v>
                </c:pt>
                <c:pt idx="2351">
                  <c:v>35863</c:v>
                </c:pt>
                <c:pt idx="2352">
                  <c:v>35864</c:v>
                </c:pt>
                <c:pt idx="2353">
                  <c:v>35865</c:v>
                </c:pt>
                <c:pt idx="2354">
                  <c:v>35866</c:v>
                </c:pt>
                <c:pt idx="2355">
                  <c:v>35867</c:v>
                </c:pt>
                <c:pt idx="2356">
                  <c:v>35868</c:v>
                </c:pt>
                <c:pt idx="2357">
                  <c:v>35869</c:v>
                </c:pt>
                <c:pt idx="2358">
                  <c:v>35870</c:v>
                </c:pt>
                <c:pt idx="2359">
                  <c:v>35871</c:v>
                </c:pt>
                <c:pt idx="2360">
                  <c:v>35872</c:v>
                </c:pt>
                <c:pt idx="2361">
                  <c:v>35873</c:v>
                </c:pt>
                <c:pt idx="2362">
                  <c:v>35874</c:v>
                </c:pt>
                <c:pt idx="2363">
                  <c:v>35875</c:v>
                </c:pt>
                <c:pt idx="2364">
                  <c:v>35876</c:v>
                </c:pt>
                <c:pt idx="2365">
                  <c:v>35877</c:v>
                </c:pt>
                <c:pt idx="2366">
                  <c:v>35878</c:v>
                </c:pt>
                <c:pt idx="2367">
                  <c:v>35879</c:v>
                </c:pt>
                <c:pt idx="2368">
                  <c:v>35880</c:v>
                </c:pt>
                <c:pt idx="2369">
                  <c:v>35881</c:v>
                </c:pt>
                <c:pt idx="2370">
                  <c:v>35882</c:v>
                </c:pt>
                <c:pt idx="2371">
                  <c:v>35883</c:v>
                </c:pt>
                <c:pt idx="2372">
                  <c:v>35884</c:v>
                </c:pt>
                <c:pt idx="2373">
                  <c:v>35885</c:v>
                </c:pt>
                <c:pt idx="2374">
                  <c:v>35886</c:v>
                </c:pt>
                <c:pt idx="2375">
                  <c:v>35887</c:v>
                </c:pt>
                <c:pt idx="2376">
                  <c:v>35888</c:v>
                </c:pt>
                <c:pt idx="2377">
                  <c:v>35889</c:v>
                </c:pt>
                <c:pt idx="2378">
                  <c:v>35890</c:v>
                </c:pt>
                <c:pt idx="2379">
                  <c:v>35891</c:v>
                </c:pt>
                <c:pt idx="2380">
                  <c:v>35892</c:v>
                </c:pt>
                <c:pt idx="2381">
                  <c:v>35893</c:v>
                </c:pt>
                <c:pt idx="2382">
                  <c:v>35894</c:v>
                </c:pt>
                <c:pt idx="2383">
                  <c:v>35895</c:v>
                </c:pt>
                <c:pt idx="2384">
                  <c:v>35896</c:v>
                </c:pt>
                <c:pt idx="2385">
                  <c:v>35897</c:v>
                </c:pt>
                <c:pt idx="2386">
                  <c:v>35898</c:v>
                </c:pt>
                <c:pt idx="2387">
                  <c:v>35899</c:v>
                </c:pt>
                <c:pt idx="2388">
                  <c:v>35900</c:v>
                </c:pt>
                <c:pt idx="2389">
                  <c:v>35901</c:v>
                </c:pt>
                <c:pt idx="2390">
                  <c:v>35902</c:v>
                </c:pt>
                <c:pt idx="2391">
                  <c:v>35903</c:v>
                </c:pt>
                <c:pt idx="2392">
                  <c:v>35904</c:v>
                </c:pt>
                <c:pt idx="2393">
                  <c:v>35905</c:v>
                </c:pt>
                <c:pt idx="2394">
                  <c:v>35906</c:v>
                </c:pt>
                <c:pt idx="2395">
                  <c:v>35907</c:v>
                </c:pt>
                <c:pt idx="2396">
                  <c:v>35908</c:v>
                </c:pt>
                <c:pt idx="2397">
                  <c:v>35909</c:v>
                </c:pt>
                <c:pt idx="2398">
                  <c:v>35910</c:v>
                </c:pt>
                <c:pt idx="2399">
                  <c:v>35911</c:v>
                </c:pt>
                <c:pt idx="2400">
                  <c:v>35912</c:v>
                </c:pt>
                <c:pt idx="2401">
                  <c:v>35913</c:v>
                </c:pt>
                <c:pt idx="2402">
                  <c:v>35914</c:v>
                </c:pt>
                <c:pt idx="2403">
                  <c:v>35915</c:v>
                </c:pt>
                <c:pt idx="2404">
                  <c:v>35916</c:v>
                </c:pt>
                <c:pt idx="2405">
                  <c:v>35917</c:v>
                </c:pt>
                <c:pt idx="2406">
                  <c:v>35918</c:v>
                </c:pt>
                <c:pt idx="2407">
                  <c:v>35919</c:v>
                </c:pt>
                <c:pt idx="2408">
                  <c:v>35920</c:v>
                </c:pt>
                <c:pt idx="2409">
                  <c:v>35921</c:v>
                </c:pt>
                <c:pt idx="2410">
                  <c:v>35922</c:v>
                </c:pt>
                <c:pt idx="2411">
                  <c:v>35923</c:v>
                </c:pt>
                <c:pt idx="2412">
                  <c:v>35924</c:v>
                </c:pt>
                <c:pt idx="2413">
                  <c:v>35925</c:v>
                </c:pt>
                <c:pt idx="2414">
                  <c:v>35926</c:v>
                </c:pt>
                <c:pt idx="2415">
                  <c:v>35927</c:v>
                </c:pt>
                <c:pt idx="2416">
                  <c:v>35928</c:v>
                </c:pt>
                <c:pt idx="2417">
                  <c:v>35929</c:v>
                </c:pt>
                <c:pt idx="2418">
                  <c:v>35930</c:v>
                </c:pt>
                <c:pt idx="2419">
                  <c:v>35931</c:v>
                </c:pt>
                <c:pt idx="2420">
                  <c:v>35932</c:v>
                </c:pt>
                <c:pt idx="2421">
                  <c:v>35933</c:v>
                </c:pt>
                <c:pt idx="2422">
                  <c:v>35934</c:v>
                </c:pt>
                <c:pt idx="2423">
                  <c:v>35935</c:v>
                </c:pt>
                <c:pt idx="2424">
                  <c:v>35936</c:v>
                </c:pt>
                <c:pt idx="2425">
                  <c:v>35937</c:v>
                </c:pt>
                <c:pt idx="2426">
                  <c:v>35938</c:v>
                </c:pt>
                <c:pt idx="2427">
                  <c:v>35939</c:v>
                </c:pt>
                <c:pt idx="2428">
                  <c:v>35940</c:v>
                </c:pt>
                <c:pt idx="2429">
                  <c:v>35941</c:v>
                </c:pt>
                <c:pt idx="2430">
                  <c:v>35942</c:v>
                </c:pt>
                <c:pt idx="2431">
                  <c:v>35943</c:v>
                </c:pt>
                <c:pt idx="2432">
                  <c:v>35944</c:v>
                </c:pt>
                <c:pt idx="2433">
                  <c:v>35945</c:v>
                </c:pt>
                <c:pt idx="2434">
                  <c:v>35946</c:v>
                </c:pt>
                <c:pt idx="2435">
                  <c:v>35947</c:v>
                </c:pt>
                <c:pt idx="2436">
                  <c:v>35948</c:v>
                </c:pt>
                <c:pt idx="2437">
                  <c:v>35949</c:v>
                </c:pt>
                <c:pt idx="2438">
                  <c:v>35950</c:v>
                </c:pt>
                <c:pt idx="2439">
                  <c:v>35951</c:v>
                </c:pt>
                <c:pt idx="2440">
                  <c:v>35952</c:v>
                </c:pt>
                <c:pt idx="2441">
                  <c:v>35953</c:v>
                </c:pt>
                <c:pt idx="2442">
                  <c:v>35954</c:v>
                </c:pt>
                <c:pt idx="2443">
                  <c:v>35955</c:v>
                </c:pt>
                <c:pt idx="2444">
                  <c:v>35956</c:v>
                </c:pt>
                <c:pt idx="2445">
                  <c:v>35957</c:v>
                </c:pt>
                <c:pt idx="2446">
                  <c:v>35958</c:v>
                </c:pt>
                <c:pt idx="2447">
                  <c:v>35959</c:v>
                </c:pt>
                <c:pt idx="2448">
                  <c:v>35960</c:v>
                </c:pt>
                <c:pt idx="2449">
                  <c:v>35961</c:v>
                </c:pt>
                <c:pt idx="2450">
                  <c:v>35962</c:v>
                </c:pt>
                <c:pt idx="2451">
                  <c:v>35963</c:v>
                </c:pt>
                <c:pt idx="2452">
                  <c:v>35964</c:v>
                </c:pt>
                <c:pt idx="2453">
                  <c:v>35965</c:v>
                </c:pt>
                <c:pt idx="2454">
                  <c:v>35966</c:v>
                </c:pt>
                <c:pt idx="2455">
                  <c:v>35967</c:v>
                </c:pt>
                <c:pt idx="2456">
                  <c:v>35968</c:v>
                </c:pt>
                <c:pt idx="2457">
                  <c:v>35969</c:v>
                </c:pt>
                <c:pt idx="2458">
                  <c:v>35970</c:v>
                </c:pt>
                <c:pt idx="2459">
                  <c:v>35971</c:v>
                </c:pt>
                <c:pt idx="2460">
                  <c:v>35972</c:v>
                </c:pt>
                <c:pt idx="2461">
                  <c:v>35973</c:v>
                </c:pt>
                <c:pt idx="2462">
                  <c:v>35974</c:v>
                </c:pt>
                <c:pt idx="2463">
                  <c:v>35975</c:v>
                </c:pt>
                <c:pt idx="2464">
                  <c:v>35976</c:v>
                </c:pt>
                <c:pt idx="2465">
                  <c:v>35977</c:v>
                </c:pt>
                <c:pt idx="2466">
                  <c:v>35978</c:v>
                </c:pt>
                <c:pt idx="2467">
                  <c:v>35979</c:v>
                </c:pt>
                <c:pt idx="2468">
                  <c:v>35980</c:v>
                </c:pt>
                <c:pt idx="2469">
                  <c:v>35981</c:v>
                </c:pt>
                <c:pt idx="2470">
                  <c:v>35982</c:v>
                </c:pt>
                <c:pt idx="2471">
                  <c:v>35983</c:v>
                </c:pt>
                <c:pt idx="2472">
                  <c:v>35984</c:v>
                </c:pt>
                <c:pt idx="2473">
                  <c:v>35985</c:v>
                </c:pt>
                <c:pt idx="2474">
                  <c:v>35986</c:v>
                </c:pt>
                <c:pt idx="2475">
                  <c:v>35987</c:v>
                </c:pt>
                <c:pt idx="2476">
                  <c:v>35988</c:v>
                </c:pt>
                <c:pt idx="2477">
                  <c:v>35989</c:v>
                </c:pt>
                <c:pt idx="2478">
                  <c:v>35990</c:v>
                </c:pt>
                <c:pt idx="2479">
                  <c:v>35991</c:v>
                </c:pt>
                <c:pt idx="2480">
                  <c:v>35992</c:v>
                </c:pt>
                <c:pt idx="2481">
                  <c:v>35993</c:v>
                </c:pt>
                <c:pt idx="2482">
                  <c:v>35994</c:v>
                </c:pt>
                <c:pt idx="2483">
                  <c:v>35995</c:v>
                </c:pt>
                <c:pt idx="2484">
                  <c:v>35996</c:v>
                </c:pt>
                <c:pt idx="2485">
                  <c:v>35997</c:v>
                </c:pt>
                <c:pt idx="2486">
                  <c:v>35998</c:v>
                </c:pt>
                <c:pt idx="2487">
                  <c:v>35999</c:v>
                </c:pt>
                <c:pt idx="2488">
                  <c:v>36000</c:v>
                </c:pt>
                <c:pt idx="2489">
                  <c:v>36001</c:v>
                </c:pt>
                <c:pt idx="2490">
                  <c:v>36002</c:v>
                </c:pt>
                <c:pt idx="2491">
                  <c:v>36003</c:v>
                </c:pt>
                <c:pt idx="2492">
                  <c:v>36004</c:v>
                </c:pt>
                <c:pt idx="2493">
                  <c:v>36005</c:v>
                </c:pt>
                <c:pt idx="2494">
                  <c:v>36006</c:v>
                </c:pt>
                <c:pt idx="2495">
                  <c:v>36007</c:v>
                </c:pt>
                <c:pt idx="2496">
                  <c:v>36008</c:v>
                </c:pt>
                <c:pt idx="2497">
                  <c:v>36009</c:v>
                </c:pt>
                <c:pt idx="2498">
                  <c:v>36010</c:v>
                </c:pt>
                <c:pt idx="2499">
                  <c:v>36011</c:v>
                </c:pt>
                <c:pt idx="2500">
                  <c:v>36012</c:v>
                </c:pt>
                <c:pt idx="2501">
                  <c:v>36013</c:v>
                </c:pt>
                <c:pt idx="2502">
                  <c:v>36014</c:v>
                </c:pt>
                <c:pt idx="2503">
                  <c:v>36015</c:v>
                </c:pt>
                <c:pt idx="2504">
                  <c:v>36016</c:v>
                </c:pt>
                <c:pt idx="2505">
                  <c:v>36017</c:v>
                </c:pt>
                <c:pt idx="2506">
                  <c:v>36018</c:v>
                </c:pt>
                <c:pt idx="2507">
                  <c:v>36019</c:v>
                </c:pt>
                <c:pt idx="2508">
                  <c:v>36020</c:v>
                </c:pt>
                <c:pt idx="2509">
                  <c:v>36021</c:v>
                </c:pt>
                <c:pt idx="2510">
                  <c:v>36022</c:v>
                </c:pt>
                <c:pt idx="2511">
                  <c:v>36023</c:v>
                </c:pt>
                <c:pt idx="2512">
                  <c:v>36024</c:v>
                </c:pt>
                <c:pt idx="2513">
                  <c:v>36025</c:v>
                </c:pt>
                <c:pt idx="2514">
                  <c:v>36026</c:v>
                </c:pt>
                <c:pt idx="2515">
                  <c:v>36027</c:v>
                </c:pt>
                <c:pt idx="2516">
                  <c:v>36028</c:v>
                </c:pt>
                <c:pt idx="2517">
                  <c:v>36029</c:v>
                </c:pt>
                <c:pt idx="2518">
                  <c:v>36030</c:v>
                </c:pt>
                <c:pt idx="2519">
                  <c:v>36031</c:v>
                </c:pt>
                <c:pt idx="2520">
                  <c:v>36032</c:v>
                </c:pt>
                <c:pt idx="2521">
                  <c:v>36033</c:v>
                </c:pt>
                <c:pt idx="2522">
                  <c:v>36034</c:v>
                </c:pt>
                <c:pt idx="2523">
                  <c:v>36035</c:v>
                </c:pt>
                <c:pt idx="2524">
                  <c:v>36036</c:v>
                </c:pt>
                <c:pt idx="2525">
                  <c:v>36037</c:v>
                </c:pt>
                <c:pt idx="2526">
                  <c:v>36038</c:v>
                </c:pt>
                <c:pt idx="2527">
                  <c:v>36039</c:v>
                </c:pt>
                <c:pt idx="2528">
                  <c:v>36040</c:v>
                </c:pt>
                <c:pt idx="2529">
                  <c:v>36041</c:v>
                </c:pt>
                <c:pt idx="2530">
                  <c:v>36042</c:v>
                </c:pt>
                <c:pt idx="2531">
                  <c:v>36043</c:v>
                </c:pt>
                <c:pt idx="2532">
                  <c:v>36044</c:v>
                </c:pt>
                <c:pt idx="2533">
                  <c:v>36045</c:v>
                </c:pt>
                <c:pt idx="2534">
                  <c:v>36046</c:v>
                </c:pt>
                <c:pt idx="2535">
                  <c:v>36047</c:v>
                </c:pt>
                <c:pt idx="2536">
                  <c:v>36048</c:v>
                </c:pt>
                <c:pt idx="2537">
                  <c:v>36049</c:v>
                </c:pt>
                <c:pt idx="2538">
                  <c:v>36050</c:v>
                </c:pt>
                <c:pt idx="2539">
                  <c:v>36051</c:v>
                </c:pt>
                <c:pt idx="2540">
                  <c:v>36052</c:v>
                </c:pt>
                <c:pt idx="2541">
                  <c:v>36053</c:v>
                </c:pt>
                <c:pt idx="2542">
                  <c:v>36054</c:v>
                </c:pt>
                <c:pt idx="2543">
                  <c:v>36055</c:v>
                </c:pt>
                <c:pt idx="2544">
                  <c:v>36056</c:v>
                </c:pt>
                <c:pt idx="2545">
                  <c:v>36057</c:v>
                </c:pt>
                <c:pt idx="2546">
                  <c:v>36058</c:v>
                </c:pt>
                <c:pt idx="2547">
                  <c:v>36059</c:v>
                </c:pt>
                <c:pt idx="2548">
                  <c:v>36060</c:v>
                </c:pt>
                <c:pt idx="2549">
                  <c:v>36061</c:v>
                </c:pt>
                <c:pt idx="2550">
                  <c:v>36062</c:v>
                </c:pt>
                <c:pt idx="2551">
                  <c:v>36063</c:v>
                </c:pt>
                <c:pt idx="2552">
                  <c:v>36064</c:v>
                </c:pt>
                <c:pt idx="2553">
                  <c:v>36065</c:v>
                </c:pt>
                <c:pt idx="2554">
                  <c:v>36066</c:v>
                </c:pt>
                <c:pt idx="2555">
                  <c:v>36067</c:v>
                </c:pt>
                <c:pt idx="2556">
                  <c:v>36068</c:v>
                </c:pt>
                <c:pt idx="2557">
                  <c:v>36069</c:v>
                </c:pt>
                <c:pt idx="2558">
                  <c:v>36070</c:v>
                </c:pt>
                <c:pt idx="2559">
                  <c:v>36071</c:v>
                </c:pt>
                <c:pt idx="2560">
                  <c:v>36072</c:v>
                </c:pt>
                <c:pt idx="2561">
                  <c:v>36073</c:v>
                </c:pt>
                <c:pt idx="2562">
                  <c:v>36074</c:v>
                </c:pt>
                <c:pt idx="2563">
                  <c:v>36075</c:v>
                </c:pt>
                <c:pt idx="2564">
                  <c:v>36076</c:v>
                </c:pt>
                <c:pt idx="2565">
                  <c:v>36077</c:v>
                </c:pt>
                <c:pt idx="2566">
                  <c:v>36078</c:v>
                </c:pt>
                <c:pt idx="2567">
                  <c:v>36079</c:v>
                </c:pt>
                <c:pt idx="2568">
                  <c:v>36080</c:v>
                </c:pt>
                <c:pt idx="2569">
                  <c:v>36081</c:v>
                </c:pt>
                <c:pt idx="2570">
                  <c:v>36082</c:v>
                </c:pt>
                <c:pt idx="2571">
                  <c:v>36083</c:v>
                </c:pt>
                <c:pt idx="2572">
                  <c:v>36084</c:v>
                </c:pt>
                <c:pt idx="2573">
                  <c:v>36085</c:v>
                </c:pt>
                <c:pt idx="2574">
                  <c:v>36086</c:v>
                </c:pt>
                <c:pt idx="2575">
                  <c:v>36087</c:v>
                </c:pt>
                <c:pt idx="2576">
                  <c:v>36088</c:v>
                </c:pt>
                <c:pt idx="2577">
                  <c:v>36089</c:v>
                </c:pt>
                <c:pt idx="2578">
                  <c:v>36090</c:v>
                </c:pt>
                <c:pt idx="2579">
                  <c:v>36091</c:v>
                </c:pt>
                <c:pt idx="2580">
                  <c:v>36092</c:v>
                </c:pt>
                <c:pt idx="2581">
                  <c:v>36093</c:v>
                </c:pt>
                <c:pt idx="2582">
                  <c:v>36094</c:v>
                </c:pt>
                <c:pt idx="2583">
                  <c:v>36095</c:v>
                </c:pt>
                <c:pt idx="2584">
                  <c:v>36096</c:v>
                </c:pt>
                <c:pt idx="2585">
                  <c:v>36097</c:v>
                </c:pt>
                <c:pt idx="2586">
                  <c:v>36098</c:v>
                </c:pt>
                <c:pt idx="2587">
                  <c:v>36099</c:v>
                </c:pt>
                <c:pt idx="2588">
                  <c:v>36100</c:v>
                </c:pt>
                <c:pt idx="2589">
                  <c:v>36101</c:v>
                </c:pt>
                <c:pt idx="2590">
                  <c:v>36102</c:v>
                </c:pt>
                <c:pt idx="2591">
                  <c:v>36103</c:v>
                </c:pt>
                <c:pt idx="2592">
                  <c:v>36104</c:v>
                </c:pt>
                <c:pt idx="2593">
                  <c:v>36105</c:v>
                </c:pt>
                <c:pt idx="2594">
                  <c:v>36106</c:v>
                </c:pt>
                <c:pt idx="2595">
                  <c:v>36107</c:v>
                </c:pt>
                <c:pt idx="2596">
                  <c:v>36108</c:v>
                </c:pt>
                <c:pt idx="2597">
                  <c:v>36109</c:v>
                </c:pt>
                <c:pt idx="2598">
                  <c:v>36110</c:v>
                </c:pt>
                <c:pt idx="2599">
                  <c:v>36111</c:v>
                </c:pt>
                <c:pt idx="2600">
                  <c:v>36112</c:v>
                </c:pt>
                <c:pt idx="2601">
                  <c:v>36113</c:v>
                </c:pt>
                <c:pt idx="2602">
                  <c:v>36114</c:v>
                </c:pt>
                <c:pt idx="2603">
                  <c:v>36115</c:v>
                </c:pt>
                <c:pt idx="2604">
                  <c:v>36116</c:v>
                </c:pt>
                <c:pt idx="2605">
                  <c:v>36117</c:v>
                </c:pt>
                <c:pt idx="2606">
                  <c:v>36118</c:v>
                </c:pt>
                <c:pt idx="2607">
                  <c:v>36119</c:v>
                </c:pt>
                <c:pt idx="2608">
                  <c:v>36120</c:v>
                </c:pt>
                <c:pt idx="2609">
                  <c:v>36121</c:v>
                </c:pt>
                <c:pt idx="2610">
                  <c:v>36122</c:v>
                </c:pt>
                <c:pt idx="2611">
                  <c:v>36123</c:v>
                </c:pt>
                <c:pt idx="2612">
                  <c:v>36124</c:v>
                </c:pt>
                <c:pt idx="2613">
                  <c:v>36125</c:v>
                </c:pt>
                <c:pt idx="2614">
                  <c:v>36126</c:v>
                </c:pt>
                <c:pt idx="2615">
                  <c:v>36127</c:v>
                </c:pt>
                <c:pt idx="2616">
                  <c:v>36128</c:v>
                </c:pt>
                <c:pt idx="2617">
                  <c:v>36129</c:v>
                </c:pt>
                <c:pt idx="2618">
                  <c:v>36130</c:v>
                </c:pt>
                <c:pt idx="2619">
                  <c:v>36131</c:v>
                </c:pt>
                <c:pt idx="2620">
                  <c:v>36132</c:v>
                </c:pt>
                <c:pt idx="2621">
                  <c:v>36133</c:v>
                </c:pt>
                <c:pt idx="2622">
                  <c:v>36134</c:v>
                </c:pt>
                <c:pt idx="2623">
                  <c:v>36135</c:v>
                </c:pt>
                <c:pt idx="2624">
                  <c:v>36136</c:v>
                </c:pt>
                <c:pt idx="2625">
                  <c:v>36137</c:v>
                </c:pt>
                <c:pt idx="2626">
                  <c:v>36138</c:v>
                </c:pt>
                <c:pt idx="2627">
                  <c:v>36139</c:v>
                </c:pt>
                <c:pt idx="2628">
                  <c:v>36140</c:v>
                </c:pt>
                <c:pt idx="2629">
                  <c:v>36141</c:v>
                </c:pt>
                <c:pt idx="2630">
                  <c:v>36142</c:v>
                </c:pt>
                <c:pt idx="2631">
                  <c:v>36143</c:v>
                </c:pt>
                <c:pt idx="2632">
                  <c:v>36144</c:v>
                </c:pt>
                <c:pt idx="2633">
                  <c:v>36145</c:v>
                </c:pt>
                <c:pt idx="2634">
                  <c:v>36146</c:v>
                </c:pt>
                <c:pt idx="2635">
                  <c:v>36147</c:v>
                </c:pt>
                <c:pt idx="2636">
                  <c:v>36148</c:v>
                </c:pt>
                <c:pt idx="2637">
                  <c:v>36149</c:v>
                </c:pt>
                <c:pt idx="2638">
                  <c:v>36150</c:v>
                </c:pt>
                <c:pt idx="2639">
                  <c:v>36151</c:v>
                </c:pt>
                <c:pt idx="2640">
                  <c:v>36152</c:v>
                </c:pt>
                <c:pt idx="2641">
                  <c:v>36153</c:v>
                </c:pt>
                <c:pt idx="2642">
                  <c:v>36154</c:v>
                </c:pt>
                <c:pt idx="2643">
                  <c:v>36155</c:v>
                </c:pt>
                <c:pt idx="2644">
                  <c:v>36156</c:v>
                </c:pt>
                <c:pt idx="2645">
                  <c:v>36157</c:v>
                </c:pt>
                <c:pt idx="2646">
                  <c:v>36158</c:v>
                </c:pt>
                <c:pt idx="2647">
                  <c:v>36159</c:v>
                </c:pt>
                <c:pt idx="2648">
                  <c:v>36160</c:v>
                </c:pt>
                <c:pt idx="2649">
                  <c:v>36161</c:v>
                </c:pt>
                <c:pt idx="2650">
                  <c:v>36162</c:v>
                </c:pt>
                <c:pt idx="2651">
                  <c:v>36163</c:v>
                </c:pt>
                <c:pt idx="2652">
                  <c:v>36164</c:v>
                </c:pt>
                <c:pt idx="2653">
                  <c:v>36165</c:v>
                </c:pt>
                <c:pt idx="2654">
                  <c:v>36166</c:v>
                </c:pt>
                <c:pt idx="2655">
                  <c:v>36167</c:v>
                </c:pt>
                <c:pt idx="2656">
                  <c:v>36168</c:v>
                </c:pt>
                <c:pt idx="2657">
                  <c:v>36169</c:v>
                </c:pt>
                <c:pt idx="2658">
                  <c:v>36170</c:v>
                </c:pt>
                <c:pt idx="2659">
                  <c:v>36171</c:v>
                </c:pt>
                <c:pt idx="2660">
                  <c:v>36172</c:v>
                </c:pt>
                <c:pt idx="2661">
                  <c:v>36173</c:v>
                </c:pt>
                <c:pt idx="2662">
                  <c:v>36174</c:v>
                </c:pt>
                <c:pt idx="2663">
                  <c:v>36175</c:v>
                </c:pt>
                <c:pt idx="2664">
                  <c:v>36176</c:v>
                </c:pt>
                <c:pt idx="2665">
                  <c:v>36177</c:v>
                </c:pt>
                <c:pt idx="2666">
                  <c:v>36178</c:v>
                </c:pt>
                <c:pt idx="2667">
                  <c:v>36179</c:v>
                </c:pt>
                <c:pt idx="2668">
                  <c:v>36180</c:v>
                </c:pt>
                <c:pt idx="2669">
                  <c:v>36181</c:v>
                </c:pt>
                <c:pt idx="2670">
                  <c:v>36182</c:v>
                </c:pt>
                <c:pt idx="2671">
                  <c:v>36183</c:v>
                </c:pt>
                <c:pt idx="2672">
                  <c:v>36184</c:v>
                </c:pt>
                <c:pt idx="2673">
                  <c:v>36185</c:v>
                </c:pt>
                <c:pt idx="2674">
                  <c:v>36186</c:v>
                </c:pt>
                <c:pt idx="2675">
                  <c:v>36187</c:v>
                </c:pt>
                <c:pt idx="2676">
                  <c:v>36188</c:v>
                </c:pt>
                <c:pt idx="2677">
                  <c:v>36189</c:v>
                </c:pt>
                <c:pt idx="2678">
                  <c:v>36190</c:v>
                </c:pt>
                <c:pt idx="2679">
                  <c:v>36191</c:v>
                </c:pt>
                <c:pt idx="2680">
                  <c:v>36192</c:v>
                </c:pt>
                <c:pt idx="2681">
                  <c:v>36193</c:v>
                </c:pt>
                <c:pt idx="2682">
                  <c:v>36194</c:v>
                </c:pt>
                <c:pt idx="2683">
                  <c:v>36195</c:v>
                </c:pt>
                <c:pt idx="2684">
                  <c:v>36196</c:v>
                </c:pt>
                <c:pt idx="2685">
                  <c:v>36197</c:v>
                </c:pt>
                <c:pt idx="2686">
                  <c:v>36198</c:v>
                </c:pt>
                <c:pt idx="2687">
                  <c:v>36199</c:v>
                </c:pt>
                <c:pt idx="2688">
                  <c:v>36200</c:v>
                </c:pt>
                <c:pt idx="2689">
                  <c:v>36201</c:v>
                </c:pt>
                <c:pt idx="2690">
                  <c:v>36202</c:v>
                </c:pt>
                <c:pt idx="2691">
                  <c:v>36203</c:v>
                </c:pt>
                <c:pt idx="2692">
                  <c:v>36204</c:v>
                </c:pt>
                <c:pt idx="2693">
                  <c:v>36205</c:v>
                </c:pt>
                <c:pt idx="2694">
                  <c:v>36206</c:v>
                </c:pt>
                <c:pt idx="2695">
                  <c:v>36207</c:v>
                </c:pt>
                <c:pt idx="2696">
                  <c:v>36208</c:v>
                </c:pt>
                <c:pt idx="2697">
                  <c:v>36209</c:v>
                </c:pt>
                <c:pt idx="2698">
                  <c:v>36210</c:v>
                </c:pt>
                <c:pt idx="2699">
                  <c:v>36211</c:v>
                </c:pt>
                <c:pt idx="2700">
                  <c:v>36212</c:v>
                </c:pt>
                <c:pt idx="2701">
                  <c:v>36213</c:v>
                </c:pt>
                <c:pt idx="2702">
                  <c:v>36214</c:v>
                </c:pt>
                <c:pt idx="2703">
                  <c:v>36215</c:v>
                </c:pt>
                <c:pt idx="2704">
                  <c:v>36216</c:v>
                </c:pt>
                <c:pt idx="2705">
                  <c:v>36217</c:v>
                </c:pt>
                <c:pt idx="2706">
                  <c:v>36218</c:v>
                </c:pt>
                <c:pt idx="2707">
                  <c:v>36219</c:v>
                </c:pt>
                <c:pt idx="2708">
                  <c:v>36220</c:v>
                </c:pt>
                <c:pt idx="2709">
                  <c:v>36221</c:v>
                </c:pt>
                <c:pt idx="2710">
                  <c:v>36222</c:v>
                </c:pt>
                <c:pt idx="2711">
                  <c:v>36223</c:v>
                </c:pt>
                <c:pt idx="2712">
                  <c:v>36224</c:v>
                </c:pt>
                <c:pt idx="2713">
                  <c:v>36225</c:v>
                </c:pt>
                <c:pt idx="2714">
                  <c:v>36226</c:v>
                </c:pt>
                <c:pt idx="2715">
                  <c:v>36227</c:v>
                </c:pt>
                <c:pt idx="2716">
                  <c:v>36228</c:v>
                </c:pt>
                <c:pt idx="2717">
                  <c:v>36229</c:v>
                </c:pt>
                <c:pt idx="2718">
                  <c:v>36230</c:v>
                </c:pt>
                <c:pt idx="2719">
                  <c:v>36231</c:v>
                </c:pt>
                <c:pt idx="2720">
                  <c:v>36232</c:v>
                </c:pt>
                <c:pt idx="2721">
                  <c:v>36233</c:v>
                </c:pt>
                <c:pt idx="2722">
                  <c:v>36234</c:v>
                </c:pt>
                <c:pt idx="2723">
                  <c:v>36235</c:v>
                </c:pt>
                <c:pt idx="2724">
                  <c:v>36236</c:v>
                </c:pt>
                <c:pt idx="2725">
                  <c:v>36237</c:v>
                </c:pt>
                <c:pt idx="2726">
                  <c:v>36238</c:v>
                </c:pt>
                <c:pt idx="2727">
                  <c:v>36239</c:v>
                </c:pt>
                <c:pt idx="2728">
                  <c:v>36240</c:v>
                </c:pt>
                <c:pt idx="2729">
                  <c:v>36241</c:v>
                </c:pt>
                <c:pt idx="2730">
                  <c:v>36242</c:v>
                </c:pt>
                <c:pt idx="2731">
                  <c:v>36243</c:v>
                </c:pt>
                <c:pt idx="2732">
                  <c:v>36244</c:v>
                </c:pt>
                <c:pt idx="2733">
                  <c:v>36245</c:v>
                </c:pt>
                <c:pt idx="2734">
                  <c:v>36246</c:v>
                </c:pt>
                <c:pt idx="2735">
                  <c:v>36247</c:v>
                </c:pt>
                <c:pt idx="2736">
                  <c:v>36248</c:v>
                </c:pt>
                <c:pt idx="2737">
                  <c:v>36249</c:v>
                </c:pt>
                <c:pt idx="2738">
                  <c:v>36250</c:v>
                </c:pt>
                <c:pt idx="2739">
                  <c:v>36251</c:v>
                </c:pt>
                <c:pt idx="2740">
                  <c:v>36252</c:v>
                </c:pt>
                <c:pt idx="2741">
                  <c:v>36253</c:v>
                </c:pt>
                <c:pt idx="2742">
                  <c:v>36254</c:v>
                </c:pt>
                <c:pt idx="2743">
                  <c:v>36255</c:v>
                </c:pt>
                <c:pt idx="2744">
                  <c:v>36256</c:v>
                </c:pt>
                <c:pt idx="2745">
                  <c:v>36257</c:v>
                </c:pt>
                <c:pt idx="2746">
                  <c:v>36258</c:v>
                </c:pt>
                <c:pt idx="2747">
                  <c:v>36259</c:v>
                </c:pt>
                <c:pt idx="2748">
                  <c:v>36260</c:v>
                </c:pt>
                <c:pt idx="2749">
                  <c:v>36261</c:v>
                </c:pt>
                <c:pt idx="2750">
                  <c:v>36262</c:v>
                </c:pt>
                <c:pt idx="2751">
                  <c:v>36263</c:v>
                </c:pt>
                <c:pt idx="2752">
                  <c:v>36264</c:v>
                </c:pt>
                <c:pt idx="2753">
                  <c:v>36265</c:v>
                </c:pt>
                <c:pt idx="2754">
                  <c:v>36266</c:v>
                </c:pt>
                <c:pt idx="2755">
                  <c:v>36267</c:v>
                </c:pt>
                <c:pt idx="2756">
                  <c:v>36268</c:v>
                </c:pt>
                <c:pt idx="2757">
                  <c:v>36269</c:v>
                </c:pt>
                <c:pt idx="2758">
                  <c:v>36270</c:v>
                </c:pt>
                <c:pt idx="2759">
                  <c:v>36271</c:v>
                </c:pt>
                <c:pt idx="2760">
                  <c:v>36272</c:v>
                </c:pt>
                <c:pt idx="2761">
                  <c:v>36273</c:v>
                </c:pt>
                <c:pt idx="2762">
                  <c:v>36274</c:v>
                </c:pt>
                <c:pt idx="2763">
                  <c:v>36275</c:v>
                </c:pt>
                <c:pt idx="2764">
                  <c:v>36276</c:v>
                </c:pt>
                <c:pt idx="2765">
                  <c:v>36277</c:v>
                </c:pt>
                <c:pt idx="2766">
                  <c:v>36278</c:v>
                </c:pt>
                <c:pt idx="2767">
                  <c:v>36279</c:v>
                </c:pt>
                <c:pt idx="2768">
                  <c:v>36280</c:v>
                </c:pt>
                <c:pt idx="2769">
                  <c:v>36281</c:v>
                </c:pt>
                <c:pt idx="2770">
                  <c:v>36282</c:v>
                </c:pt>
                <c:pt idx="2771">
                  <c:v>36283</c:v>
                </c:pt>
                <c:pt idx="2772">
                  <c:v>36284</c:v>
                </c:pt>
                <c:pt idx="2773">
                  <c:v>36285</c:v>
                </c:pt>
                <c:pt idx="2774">
                  <c:v>36286</c:v>
                </c:pt>
                <c:pt idx="2775">
                  <c:v>36287</c:v>
                </c:pt>
                <c:pt idx="2776">
                  <c:v>36288</c:v>
                </c:pt>
                <c:pt idx="2777">
                  <c:v>36289</c:v>
                </c:pt>
                <c:pt idx="2778">
                  <c:v>36290</c:v>
                </c:pt>
                <c:pt idx="2779">
                  <c:v>36291</c:v>
                </c:pt>
                <c:pt idx="2780">
                  <c:v>36292</c:v>
                </c:pt>
                <c:pt idx="2781">
                  <c:v>36293</c:v>
                </c:pt>
                <c:pt idx="2782">
                  <c:v>36294</c:v>
                </c:pt>
                <c:pt idx="2783">
                  <c:v>36295</c:v>
                </c:pt>
                <c:pt idx="2784">
                  <c:v>36296</c:v>
                </c:pt>
                <c:pt idx="2785">
                  <c:v>36297</c:v>
                </c:pt>
                <c:pt idx="2786">
                  <c:v>36298</c:v>
                </c:pt>
                <c:pt idx="2787">
                  <c:v>36299</c:v>
                </c:pt>
                <c:pt idx="2788">
                  <c:v>36300</c:v>
                </c:pt>
                <c:pt idx="2789">
                  <c:v>36301</c:v>
                </c:pt>
                <c:pt idx="2790">
                  <c:v>36302</c:v>
                </c:pt>
                <c:pt idx="2791">
                  <c:v>36303</c:v>
                </c:pt>
                <c:pt idx="2792">
                  <c:v>36304</c:v>
                </c:pt>
                <c:pt idx="2793">
                  <c:v>36305</c:v>
                </c:pt>
                <c:pt idx="2794">
                  <c:v>36306</c:v>
                </c:pt>
                <c:pt idx="2795">
                  <c:v>36307</c:v>
                </c:pt>
                <c:pt idx="2796">
                  <c:v>36308</c:v>
                </c:pt>
                <c:pt idx="2797">
                  <c:v>36309</c:v>
                </c:pt>
                <c:pt idx="2798">
                  <c:v>36310</c:v>
                </c:pt>
                <c:pt idx="2799">
                  <c:v>36311</c:v>
                </c:pt>
                <c:pt idx="2800">
                  <c:v>36312</c:v>
                </c:pt>
                <c:pt idx="2801">
                  <c:v>36313</c:v>
                </c:pt>
                <c:pt idx="2802">
                  <c:v>36314</c:v>
                </c:pt>
                <c:pt idx="2803">
                  <c:v>36315</c:v>
                </c:pt>
                <c:pt idx="2804">
                  <c:v>36316</c:v>
                </c:pt>
                <c:pt idx="2805">
                  <c:v>36317</c:v>
                </c:pt>
                <c:pt idx="2806">
                  <c:v>36318</c:v>
                </c:pt>
                <c:pt idx="2807">
                  <c:v>36319</c:v>
                </c:pt>
                <c:pt idx="2808">
                  <c:v>36320</c:v>
                </c:pt>
                <c:pt idx="2809">
                  <c:v>36321</c:v>
                </c:pt>
                <c:pt idx="2810">
                  <c:v>36322</c:v>
                </c:pt>
                <c:pt idx="2811">
                  <c:v>36323</c:v>
                </c:pt>
                <c:pt idx="2812">
                  <c:v>36324</c:v>
                </c:pt>
                <c:pt idx="2813">
                  <c:v>36325</c:v>
                </c:pt>
                <c:pt idx="2814">
                  <c:v>36326</c:v>
                </c:pt>
                <c:pt idx="2815">
                  <c:v>36327</c:v>
                </c:pt>
                <c:pt idx="2816">
                  <c:v>36328</c:v>
                </c:pt>
                <c:pt idx="2817">
                  <c:v>36329</c:v>
                </c:pt>
                <c:pt idx="2818">
                  <c:v>36330</c:v>
                </c:pt>
                <c:pt idx="2819">
                  <c:v>36331</c:v>
                </c:pt>
                <c:pt idx="2820">
                  <c:v>36332</c:v>
                </c:pt>
                <c:pt idx="2821">
                  <c:v>36333</c:v>
                </c:pt>
                <c:pt idx="2822">
                  <c:v>36334</c:v>
                </c:pt>
                <c:pt idx="2823">
                  <c:v>36335</c:v>
                </c:pt>
                <c:pt idx="2824">
                  <c:v>36336</c:v>
                </c:pt>
                <c:pt idx="2825">
                  <c:v>36337</c:v>
                </c:pt>
                <c:pt idx="2826">
                  <c:v>36338</c:v>
                </c:pt>
                <c:pt idx="2827">
                  <c:v>36339</c:v>
                </c:pt>
                <c:pt idx="2828">
                  <c:v>36340</c:v>
                </c:pt>
                <c:pt idx="2829">
                  <c:v>36341</c:v>
                </c:pt>
                <c:pt idx="2830">
                  <c:v>36342</c:v>
                </c:pt>
                <c:pt idx="2831">
                  <c:v>36343</c:v>
                </c:pt>
                <c:pt idx="2832">
                  <c:v>36344</c:v>
                </c:pt>
                <c:pt idx="2833">
                  <c:v>36345</c:v>
                </c:pt>
                <c:pt idx="2834">
                  <c:v>36346</c:v>
                </c:pt>
                <c:pt idx="2835">
                  <c:v>36347</c:v>
                </c:pt>
                <c:pt idx="2836">
                  <c:v>36348</c:v>
                </c:pt>
                <c:pt idx="2837">
                  <c:v>36349</c:v>
                </c:pt>
                <c:pt idx="2838">
                  <c:v>36350</c:v>
                </c:pt>
                <c:pt idx="2839">
                  <c:v>36351</c:v>
                </c:pt>
                <c:pt idx="2840">
                  <c:v>36352</c:v>
                </c:pt>
                <c:pt idx="2841">
                  <c:v>36353</c:v>
                </c:pt>
                <c:pt idx="2842">
                  <c:v>36354</c:v>
                </c:pt>
                <c:pt idx="2843">
                  <c:v>36355</c:v>
                </c:pt>
                <c:pt idx="2844">
                  <c:v>36356</c:v>
                </c:pt>
                <c:pt idx="2845">
                  <c:v>36357</c:v>
                </c:pt>
                <c:pt idx="2846">
                  <c:v>36358</c:v>
                </c:pt>
                <c:pt idx="2847">
                  <c:v>36359</c:v>
                </c:pt>
                <c:pt idx="2848">
                  <c:v>36360</c:v>
                </c:pt>
                <c:pt idx="2849">
                  <c:v>36361</c:v>
                </c:pt>
                <c:pt idx="2850">
                  <c:v>36362</c:v>
                </c:pt>
                <c:pt idx="2851">
                  <c:v>36363</c:v>
                </c:pt>
                <c:pt idx="2852">
                  <c:v>36364</c:v>
                </c:pt>
                <c:pt idx="2853">
                  <c:v>36365</c:v>
                </c:pt>
                <c:pt idx="2854">
                  <c:v>36366</c:v>
                </c:pt>
                <c:pt idx="2855">
                  <c:v>36367</c:v>
                </c:pt>
                <c:pt idx="2856">
                  <c:v>36368</c:v>
                </c:pt>
                <c:pt idx="2857">
                  <c:v>36369</c:v>
                </c:pt>
                <c:pt idx="2858">
                  <c:v>36370</c:v>
                </c:pt>
                <c:pt idx="2859">
                  <c:v>36371</c:v>
                </c:pt>
                <c:pt idx="2860">
                  <c:v>36372</c:v>
                </c:pt>
                <c:pt idx="2861">
                  <c:v>36373</c:v>
                </c:pt>
                <c:pt idx="2862">
                  <c:v>36374</c:v>
                </c:pt>
                <c:pt idx="2863">
                  <c:v>36375</c:v>
                </c:pt>
                <c:pt idx="2864">
                  <c:v>36376</c:v>
                </c:pt>
                <c:pt idx="2865">
                  <c:v>36377</c:v>
                </c:pt>
                <c:pt idx="2866">
                  <c:v>36378</c:v>
                </c:pt>
                <c:pt idx="2867">
                  <c:v>36379</c:v>
                </c:pt>
                <c:pt idx="2868">
                  <c:v>36380</c:v>
                </c:pt>
                <c:pt idx="2869">
                  <c:v>36381</c:v>
                </c:pt>
                <c:pt idx="2870">
                  <c:v>36382</c:v>
                </c:pt>
                <c:pt idx="2871">
                  <c:v>36383</c:v>
                </c:pt>
                <c:pt idx="2872">
                  <c:v>36384</c:v>
                </c:pt>
                <c:pt idx="2873">
                  <c:v>36385</c:v>
                </c:pt>
                <c:pt idx="2874">
                  <c:v>36386</c:v>
                </c:pt>
                <c:pt idx="2875">
                  <c:v>36387</c:v>
                </c:pt>
                <c:pt idx="2876">
                  <c:v>36388</c:v>
                </c:pt>
                <c:pt idx="2877">
                  <c:v>36389</c:v>
                </c:pt>
                <c:pt idx="2878">
                  <c:v>36390</c:v>
                </c:pt>
                <c:pt idx="2879">
                  <c:v>36391</c:v>
                </c:pt>
                <c:pt idx="2880">
                  <c:v>36392</c:v>
                </c:pt>
                <c:pt idx="2881">
                  <c:v>36393</c:v>
                </c:pt>
                <c:pt idx="2882">
                  <c:v>36394</c:v>
                </c:pt>
                <c:pt idx="2883">
                  <c:v>36395</c:v>
                </c:pt>
                <c:pt idx="2884">
                  <c:v>36396</c:v>
                </c:pt>
                <c:pt idx="2885">
                  <c:v>36397</c:v>
                </c:pt>
                <c:pt idx="2886">
                  <c:v>36398</c:v>
                </c:pt>
                <c:pt idx="2887">
                  <c:v>36399</c:v>
                </c:pt>
                <c:pt idx="2888">
                  <c:v>36400</c:v>
                </c:pt>
                <c:pt idx="2889">
                  <c:v>36401</c:v>
                </c:pt>
                <c:pt idx="2890">
                  <c:v>36402</c:v>
                </c:pt>
                <c:pt idx="2891">
                  <c:v>36403</c:v>
                </c:pt>
                <c:pt idx="2892">
                  <c:v>36404</c:v>
                </c:pt>
                <c:pt idx="2893">
                  <c:v>36405</c:v>
                </c:pt>
                <c:pt idx="2894">
                  <c:v>36406</c:v>
                </c:pt>
                <c:pt idx="2895">
                  <c:v>36407</c:v>
                </c:pt>
                <c:pt idx="2896">
                  <c:v>36408</c:v>
                </c:pt>
                <c:pt idx="2897">
                  <c:v>36409</c:v>
                </c:pt>
                <c:pt idx="2898">
                  <c:v>36410</c:v>
                </c:pt>
                <c:pt idx="2899">
                  <c:v>36411</c:v>
                </c:pt>
                <c:pt idx="2900">
                  <c:v>36412</c:v>
                </c:pt>
                <c:pt idx="2901">
                  <c:v>36413</c:v>
                </c:pt>
                <c:pt idx="2902">
                  <c:v>36414</c:v>
                </c:pt>
                <c:pt idx="2903">
                  <c:v>36415</c:v>
                </c:pt>
                <c:pt idx="2904">
                  <c:v>36416</c:v>
                </c:pt>
                <c:pt idx="2905">
                  <c:v>36417</c:v>
                </c:pt>
                <c:pt idx="2906">
                  <c:v>36418</c:v>
                </c:pt>
                <c:pt idx="2907">
                  <c:v>36419</c:v>
                </c:pt>
                <c:pt idx="2908">
                  <c:v>36420</c:v>
                </c:pt>
                <c:pt idx="2909">
                  <c:v>36421</c:v>
                </c:pt>
                <c:pt idx="2910">
                  <c:v>36422</c:v>
                </c:pt>
                <c:pt idx="2911">
                  <c:v>36423</c:v>
                </c:pt>
                <c:pt idx="2912">
                  <c:v>36424</c:v>
                </c:pt>
                <c:pt idx="2913">
                  <c:v>36425</c:v>
                </c:pt>
                <c:pt idx="2914">
                  <c:v>36426</c:v>
                </c:pt>
                <c:pt idx="2915">
                  <c:v>36427</c:v>
                </c:pt>
                <c:pt idx="2916">
                  <c:v>36428</c:v>
                </c:pt>
                <c:pt idx="2917">
                  <c:v>36429</c:v>
                </c:pt>
                <c:pt idx="2918">
                  <c:v>36430</c:v>
                </c:pt>
                <c:pt idx="2919">
                  <c:v>36431</c:v>
                </c:pt>
                <c:pt idx="2920">
                  <c:v>36432</c:v>
                </c:pt>
                <c:pt idx="2921">
                  <c:v>36433</c:v>
                </c:pt>
                <c:pt idx="2922">
                  <c:v>36434</c:v>
                </c:pt>
                <c:pt idx="2923">
                  <c:v>36435</c:v>
                </c:pt>
                <c:pt idx="2924">
                  <c:v>36436</c:v>
                </c:pt>
                <c:pt idx="2925">
                  <c:v>36437</c:v>
                </c:pt>
                <c:pt idx="2926">
                  <c:v>36438</c:v>
                </c:pt>
                <c:pt idx="2927">
                  <c:v>36439</c:v>
                </c:pt>
                <c:pt idx="2928">
                  <c:v>36440</c:v>
                </c:pt>
                <c:pt idx="2929">
                  <c:v>36441</c:v>
                </c:pt>
                <c:pt idx="2930">
                  <c:v>36442</c:v>
                </c:pt>
                <c:pt idx="2931">
                  <c:v>36443</c:v>
                </c:pt>
                <c:pt idx="2932">
                  <c:v>36444</c:v>
                </c:pt>
                <c:pt idx="2933">
                  <c:v>36445</c:v>
                </c:pt>
                <c:pt idx="2934">
                  <c:v>36446</c:v>
                </c:pt>
                <c:pt idx="2935">
                  <c:v>36447</c:v>
                </c:pt>
                <c:pt idx="2936">
                  <c:v>36448</c:v>
                </c:pt>
                <c:pt idx="2937">
                  <c:v>36449</c:v>
                </c:pt>
                <c:pt idx="2938">
                  <c:v>36450</c:v>
                </c:pt>
                <c:pt idx="2939">
                  <c:v>36451</c:v>
                </c:pt>
                <c:pt idx="2940">
                  <c:v>36452</c:v>
                </c:pt>
                <c:pt idx="2941">
                  <c:v>36453</c:v>
                </c:pt>
                <c:pt idx="2942">
                  <c:v>36454</c:v>
                </c:pt>
                <c:pt idx="2943">
                  <c:v>36455</c:v>
                </c:pt>
                <c:pt idx="2944">
                  <c:v>36456</c:v>
                </c:pt>
                <c:pt idx="2945">
                  <c:v>36457</c:v>
                </c:pt>
                <c:pt idx="2946">
                  <c:v>36458</c:v>
                </c:pt>
                <c:pt idx="2947">
                  <c:v>36459</c:v>
                </c:pt>
                <c:pt idx="2948">
                  <c:v>36460</c:v>
                </c:pt>
                <c:pt idx="2949">
                  <c:v>36461</c:v>
                </c:pt>
                <c:pt idx="2950">
                  <c:v>36462</c:v>
                </c:pt>
                <c:pt idx="2951">
                  <c:v>36463</c:v>
                </c:pt>
                <c:pt idx="2952">
                  <c:v>36464</c:v>
                </c:pt>
                <c:pt idx="2953">
                  <c:v>36465</c:v>
                </c:pt>
                <c:pt idx="2954">
                  <c:v>36466</c:v>
                </c:pt>
                <c:pt idx="2955">
                  <c:v>36467</c:v>
                </c:pt>
                <c:pt idx="2956">
                  <c:v>36468</c:v>
                </c:pt>
                <c:pt idx="2957">
                  <c:v>36469</c:v>
                </c:pt>
                <c:pt idx="2958">
                  <c:v>36470</c:v>
                </c:pt>
                <c:pt idx="2959">
                  <c:v>36471</c:v>
                </c:pt>
                <c:pt idx="2960">
                  <c:v>36472</c:v>
                </c:pt>
                <c:pt idx="2961">
                  <c:v>36473</c:v>
                </c:pt>
                <c:pt idx="2962">
                  <c:v>36474</c:v>
                </c:pt>
                <c:pt idx="2963">
                  <c:v>36475</c:v>
                </c:pt>
                <c:pt idx="2964">
                  <c:v>36476</c:v>
                </c:pt>
                <c:pt idx="2965">
                  <c:v>36477</c:v>
                </c:pt>
                <c:pt idx="2966">
                  <c:v>36478</c:v>
                </c:pt>
                <c:pt idx="2967">
                  <c:v>36479</c:v>
                </c:pt>
                <c:pt idx="2968">
                  <c:v>36480</c:v>
                </c:pt>
                <c:pt idx="2969">
                  <c:v>36481</c:v>
                </c:pt>
                <c:pt idx="2970">
                  <c:v>36482</c:v>
                </c:pt>
                <c:pt idx="2971">
                  <c:v>36483</c:v>
                </c:pt>
                <c:pt idx="2972">
                  <c:v>36484</c:v>
                </c:pt>
                <c:pt idx="2973">
                  <c:v>36485</c:v>
                </c:pt>
                <c:pt idx="2974">
                  <c:v>36486</c:v>
                </c:pt>
                <c:pt idx="2975">
                  <c:v>36487</c:v>
                </c:pt>
                <c:pt idx="2976">
                  <c:v>36488</c:v>
                </c:pt>
                <c:pt idx="2977">
                  <c:v>36489</c:v>
                </c:pt>
                <c:pt idx="2978">
                  <c:v>36490</c:v>
                </c:pt>
                <c:pt idx="2979">
                  <c:v>36491</c:v>
                </c:pt>
                <c:pt idx="2980">
                  <c:v>36492</c:v>
                </c:pt>
                <c:pt idx="2981">
                  <c:v>36493</c:v>
                </c:pt>
                <c:pt idx="2982">
                  <c:v>36494</c:v>
                </c:pt>
                <c:pt idx="2983">
                  <c:v>36495</c:v>
                </c:pt>
                <c:pt idx="2984">
                  <c:v>36496</c:v>
                </c:pt>
                <c:pt idx="2985">
                  <c:v>36497</c:v>
                </c:pt>
                <c:pt idx="2986">
                  <c:v>36498</c:v>
                </c:pt>
                <c:pt idx="2987">
                  <c:v>36499</c:v>
                </c:pt>
                <c:pt idx="2988">
                  <c:v>36500</c:v>
                </c:pt>
                <c:pt idx="2989">
                  <c:v>36501</c:v>
                </c:pt>
                <c:pt idx="2990">
                  <c:v>36502</c:v>
                </c:pt>
                <c:pt idx="2991">
                  <c:v>36503</c:v>
                </c:pt>
                <c:pt idx="2992">
                  <c:v>36504</c:v>
                </c:pt>
                <c:pt idx="2993">
                  <c:v>36505</c:v>
                </c:pt>
                <c:pt idx="2994">
                  <c:v>36506</c:v>
                </c:pt>
                <c:pt idx="2995">
                  <c:v>36507</c:v>
                </c:pt>
                <c:pt idx="2996">
                  <c:v>36508</c:v>
                </c:pt>
                <c:pt idx="2997">
                  <c:v>36509</c:v>
                </c:pt>
                <c:pt idx="2998">
                  <c:v>36510</c:v>
                </c:pt>
                <c:pt idx="2999">
                  <c:v>36511</c:v>
                </c:pt>
                <c:pt idx="3000">
                  <c:v>36512</c:v>
                </c:pt>
                <c:pt idx="3001">
                  <c:v>36513</c:v>
                </c:pt>
                <c:pt idx="3002">
                  <c:v>36514</c:v>
                </c:pt>
                <c:pt idx="3003">
                  <c:v>36515</c:v>
                </c:pt>
                <c:pt idx="3004">
                  <c:v>36516</c:v>
                </c:pt>
                <c:pt idx="3005">
                  <c:v>36517</c:v>
                </c:pt>
                <c:pt idx="3006">
                  <c:v>36518</c:v>
                </c:pt>
                <c:pt idx="3007">
                  <c:v>36519</c:v>
                </c:pt>
                <c:pt idx="3008">
                  <c:v>36520</c:v>
                </c:pt>
                <c:pt idx="3009">
                  <c:v>36521</c:v>
                </c:pt>
                <c:pt idx="3010">
                  <c:v>36522</c:v>
                </c:pt>
                <c:pt idx="3011">
                  <c:v>36523</c:v>
                </c:pt>
                <c:pt idx="3012">
                  <c:v>36524</c:v>
                </c:pt>
                <c:pt idx="3013">
                  <c:v>36525</c:v>
                </c:pt>
                <c:pt idx="3014">
                  <c:v>36526</c:v>
                </c:pt>
                <c:pt idx="3015">
                  <c:v>36527</c:v>
                </c:pt>
                <c:pt idx="3016">
                  <c:v>36528</c:v>
                </c:pt>
                <c:pt idx="3017">
                  <c:v>36529</c:v>
                </c:pt>
                <c:pt idx="3018">
                  <c:v>36530</c:v>
                </c:pt>
                <c:pt idx="3019">
                  <c:v>36531</c:v>
                </c:pt>
                <c:pt idx="3020">
                  <c:v>36532</c:v>
                </c:pt>
                <c:pt idx="3021">
                  <c:v>36533</c:v>
                </c:pt>
                <c:pt idx="3022">
                  <c:v>36534</c:v>
                </c:pt>
                <c:pt idx="3023">
                  <c:v>36535</c:v>
                </c:pt>
                <c:pt idx="3024">
                  <c:v>36536</c:v>
                </c:pt>
                <c:pt idx="3025">
                  <c:v>36537</c:v>
                </c:pt>
                <c:pt idx="3026">
                  <c:v>36538</c:v>
                </c:pt>
                <c:pt idx="3027">
                  <c:v>36539</c:v>
                </c:pt>
                <c:pt idx="3028">
                  <c:v>36540</c:v>
                </c:pt>
                <c:pt idx="3029">
                  <c:v>36541</c:v>
                </c:pt>
                <c:pt idx="3030">
                  <c:v>36542</c:v>
                </c:pt>
                <c:pt idx="3031">
                  <c:v>36543</c:v>
                </c:pt>
                <c:pt idx="3032">
                  <c:v>36544</c:v>
                </c:pt>
                <c:pt idx="3033">
                  <c:v>36545</c:v>
                </c:pt>
                <c:pt idx="3034">
                  <c:v>36546</c:v>
                </c:pt>
                <c:pt idx="3035">
                  <c:v>36547</c:v>
                </c:pt>
                <c:pt idx="3036">
                  <c:v>36548</c:v>
                </c:pt>
                <c:pt idx="3037">
                  <c:v>36549</c:v>
                </c:pt>
                <c:pt idx="3038">
                  <c:v>36550</c:v>
                </c:pt>
                <c:pt idx="3039">
                  <c:v>36551</c:v>
                </c:pt>
                <c:pt idx="3040">
                  <c:v>36552</c:v>
                </c:pt>
                <c:pt idx="3041">
                  <c:v>36553</c:v>
                </c:pt>
                <c:pt idx="3042">
                  <c:v>36554</c:v>
                </c:pt>
                <c:pt idx="3043">
                  <c:v>36555</c:v>
                </c:pt>
                <c:pt idx="3044">
                  <c:v>36556</c:v>
                </c:pt>
                <c:pt idx="3045">
                  <c:v>36557</c:v>
                </c:pt>
                <c:pt idx="3046">
                  <c:v>36558</c:v>
                </c:pt>
                <c:pt idx="3047">
                  <c:v>36559</c:v>
                </c:pt>
                <c:pt idx="3048">
                  <c:v>36560</c:v>
                </c:pt>
                <c:pt idx="3049">
                  <c:v>36561</c:v>
                </c:pt>
                <c:pt idx="3050">
                  <c:v>36562</c:v>
                </c:pt>
                <c:pt idx="3051">
                  <c:v>36563</c:v>
                </c:pt>
                <c:pt idx="3052">
                  <c:v>36564</c:v>
                </c:pt>
                <c:pt idx="3053">
                  <c:v>36565</c:v>
                </c:pt>
                <c:pt idx="3054">
                  <c:v>36566</c:v>
                </c:pt>
                <c:pt idx="3055">
                  <c:v>36567</c:v>
                </c:pt>
                <c:pt idx="3056">
                  <c:v>36568</c:v>
                </c:pt>
                <c:pt idx="3057">
                  <c:v>36569</c:v>
                </c:pt>
                <c:pt idx="3058">
                  <c:v>36570</c:v>
                </c:pt>
                <c:pt idx="3059">
                  <c:v>36571</c:v>
                </c:pt>
                <c:pt idx="3060">
                  <c:v>36572</c:v>
                </c:pt>
                <c:pt idx="3061">
                  <c:v>36573</c:v>
                </c:pt>
                <c:pt idx="3062">
                  <c:v>36574</c:v>
                </c:pt>
                <c:pt idx="3063">
                  <c:v>36575</c:v>
                </c:pt>
                <c:pt idx="3064">
                  <c:v>36576</c:v>
                </c:pt>
                <c:pt idx="3065">
                  <c:v>36577</c:v>
                </c:pt>
                <c:pt idx="3066">
                  <c:v>36578</c:v>
                </c:pt>
                <c:pt idx="3067">
                  <c:v>36579</c:v>
                </c:pt>
                <c:pt idx="3068">
                  <c:v>36580</c:v>
                </c:pt>
                <c:pt idx="3069">
                  <c:v>36581</c:v>
                </c:pt>
                <c:pt idx="3070">
                  <c:v>36582</c:v>
                </c:pt>
                <c:pt idx="3071">
                  <c:v>36583</c:v>
                </c:pt>
                <c:pt idx="3072">
                  <c:v>36584</c:v>
                </c:pt>
                <c:pt idx="3073">
                  <c:v>36585</c:v>
                </c:pt>
                <c:pt idx="3074">
                  <c:v>36586</c:v>
                </c:pt>
                <c:pt idx="3075">
                  <c:v>36587</c:v>
                </c:pt>
                <c:pt idx="3076">
                  <c:v>36588</c:v>
                </c:pt>
                <c:pt idx="3077">
                  <c:v>36589</c:v>
                </c:pt>
                <c:pt idx="3078">
                  <c:v>36590</c:v>
                </c:pt>
                <c:pt idx="3079">
                  <c:v>36591</c:v>
                </c:pt>
                <c:pt idx="3080">
                  <c:v>36592</c:v>
                </c:pt>
                <c:pt idx="3081">
                  <c:v>36593</c:v>
                </c:pt>
                <c:pt idx="3082">
                  <c:v>36594</c:v>
                </c:pt>
                <c:pt idx="3083">
                  <c:v>36595</c:v>
                </c:pt>
                <c:pt idx="3084">
                  <c:v>36596</c:v>
                </c:pt>
                <c:pt idx="3085">
                  <c:v>36597</c:v>
                </c:pt>
                <c:pt idx="3086">
                  <c:v>36598</c:v>
                </c:pt>
                <c:pt idx="3087">
                  <c:v>36599</c:v>
                </c:pt>
                <c:pt idx="3088">
                  <c:v>36600</c:v>
                </c:pt>
                <c:pt idx="3089">
                  <c:v>36601</c:v>
                </c:pt>
                <c:pt idx="3090">
                  <c:v>36602</c:v>
                </c:pt>
                <c:pt idx="3091">
                  <c:v>36603</c:v>
                </c:pt>
                <c:pt idx="3092">
                  <c:v>36604</c:v>
                </c:pt>
                <c:pt idx="3093">
                  <c:v>36605</c:v>
                </c:pt>
                <c:pt idx="3094">
                  <c:v>36606</c:v>
                </c:pt>
                <c:pt idx="3095">
                  <c:v>36607</c:v>
                </c:pt>
                <c:pt idx="3096">
                  <c:v>36608</c:v>
                </c:pt>
                <c:pt idx="3097">
                  <c:v>36609</c:v>
                </c:pt>
                <c:pt idx="3098">
                  <c:v>36610</c:v>
                </c:pt>
                <c:pt idx="3099">
                  <c:v>36611</c:v>
                </c:pt>
                <c:pt idx="3100">
                  <c:v>36612</c:v>
                </c:pt>
                <c:pt idx="3101">
                  <c:v>36613</c:v>
                </c:pt>
                <c:pt idx="3102">
                  <c:v>36614</c:v>
                </c:pt>
                <c:pt idx="3103">
                  <c:v>36615</c:v>
                </c:pt>
                <c:pt idx="3104">
                  <c:v>36616</c:v>
                </c:pt>
                <c:pt idx="3105">
                  <c:v>36617</c:v>
                </c:pt>
                <c:pt idx="3106">
                  <c:v>36618</c:v>
                </c:pt>
                <c:pt idx="3107">
                  <c:v>36619</c:v>
                </c:pt>
                <c:pt idx="3108">
                  <c:v>36620</c:v>
                </c:pt>
                <c:pt idx="3109">
                  <c:v>36621</c:v>
                </c:pt>
                <c:pt idx="3110">
                  <c:v>36622</c:v>
                </c:pt>
                <c:pt idx="3111">
                  <c:v>36623</c:v>
                </c:pt>
                <c:pt idx="3112">
                  <c:v>36624</c:v>
                </c:pt>
                <c:pt idx="3113">
                  <c:v>36625</c:v>
                </c:pt>
                <c:pt idx="3114">
                  <c:v>36626</c:v>
                </c:pt>
                <c:pt idx="3115">
                  <c:v>36627</c:v>
                </c:pt>
                <c:pt idx="3116">
                  <c:v>36628</c:v>
                </c:pt>
                <c:pt idx="3117">
                  <c:v>36629</c:v>
                </c:pt>
                <c:pt idx="3118">
                  <c:v>36630</c:v>
                </c:pt>
                <c:pt idx="3119">
                  <c:v>36631</c:v>
                </c:pt>
                <c:pt idx="3120">
                  <c:v>36632</c:v>
                </c:pt>
                <c:pt idx="3121">
                  <c:v>36633</c:v>
                </c:pt>
                <c:pt idx="3122">
                  <c:v>36634</c:v>
                </c:pt>
                <c:pt idx="3123">
                  <c:v>36635</c:v>
                </c:pt>
                <c:pt idx="3124">
                  <c:v>36636</c:v>
                </c:pt>
                <c:pt idx="3125">
                  <c:v>36637</c:v>
                </c:pt>
                <c:pt idx="3126">
                  <c:v>36638</c:v>
                </c:pt>
                <c:pt idx="3127">
                  <c:v>36639</c:v>
                </c:pt>
                <c:pt idx="3128">
                  <c:v>36640</c:v>
                </c:pt>
                <c:pt idx="3129">
                  <c:v>36641</c:v>
                </c:pt>
                <c:pt idx="3130">
                  <c:v>36642</c:v>
                </c:pt>
                <c:pt idx="3131">
                  <c:v>36643</c:v>
                </c:pt>
                <c:pt idx="3132">
                  <c:v>36644</c:v>
                </c:pt>
                <c:pt idx="3133">
                  <c:v>36645</c:v>
                </c:pt>
                <c:pt idx="3134">
                  <c:v>36646</c:v>
                </c:pt>
                <c:pt idx="3135">
                  <c:v>36647</c:v>
                </c:pt>
                <c:pt idx="3136">
                  <c:v>36648</c:v>
                </c:pt>
                <c:pt idx="3137">
                  <c:v>36649</c:v>
                </c:pt>
                <c:pt idx="3138">
                  <c:v>36650</c:v>
                </c:pt>
                <c:pt idx="3139">
                  <c:v>36651</c:v>
                </c:pt>
                <c:pt idx="3140">
                  <c:v>36652</c:v>
                </c:pt>
                <c:pt idx="3141">
                  <c:v>36653</c:v>
                </c:pt>
                <c:pt idx="3142">
                  <c:v>36654</c:v>
                </c:pt>
                <c:pt idx="3143">
                  <c:v>36655</c:v>
                </c:pt>
                <c:pt idx="3144">
                  <c:v>36656</c:v>
                </c:pt>
                <c:pt idx="3145">
                  <c:v>36657</c:v>
                </c:pt>
                <c:pt idx="3146">
                  <c:v>36658</c:v>
                </c:pt>
                <c:pt idx="3147">
                  <c:v>36659</c:v>
                </c:pt>
                <c:pt idx="3148">
                  <c:v>36660</c:v>
                </c:pt>
                <c:pt idx="3149">
                  <c:v>36661</c:v>
                </c:pt>
                <c:pt idx="3150">
                  <c:v>36662</c:v>
                </c:pt>
                <c:pt idx="3151">
                  <c:v>36663</c:v>
                </c:pt>
                <c:pt idx="3152">
                  <c:v>36664</c:v>
                </c:pt>
                <c:pt idx="3153">
                  <c:v>36665</c:v>
                </c:pt>
                <c:pt idx="3154">
                  <c:v>36666</c:v>
                </c:pt>
                <c:pt idx="3155">
                  <c:v>36667</c:v>
                </c:pt>
                <c:pt idx="3156">
                  <c:v>36668</c:v>
                </c:pt>
                <c:pt idx="3157">
                  <c:v>36669</c:v>
                </c:pt>
                <c:pt idx="3158">
                  <c:v>36670</c:v>
                </c:pt>
                <c:pt idx="3159">
                  <c:v>36671</c:v>
                </c:pt>
                <c:pt idx="3160">
                  <c:v>36672</c:v>
                </c:pt>
                <c:pt idx="3161">
                  <c:v>36673</c:v>
                </c:pt>
                <c:pt idx="3162">
                  <c:v>36674</c:v>
                </c:pt>
                <c:pt idx="3163">
                  <c:v>36675</c:v>
                </c:pt>
                <c:pt idx="3164">
                  <c:v>36676</c:v>
                </c:pt>
                <c:pt idx="3165">
                  <c:v>36677</c:v>
                </c:pt>
                <c:pt idx="3166">
                  <c:v>36678</c:v>
                </c:pt>
                <c:pt idx="3167">
                  <c:v>36679</c:v>
                </c:pt>
                <c:pt idx="3168">
                  <c:v>36680</c:v>
                </c:pt>
                <c:pt idx="3169">
                  <c:v>36681</c:v>
                </c:pt>
                <c:pt idx="3170">
                  <c:v>36682</c:v>
                </c:pt>
                <c:pt idx="3171">
                  <c:v>36683</c:v>
                </c:pt>
                <c:pt idx="3172">
                  <c:v>36684</c:v>
                </c:pt>
                <c:pt idx="3173">
                  <c:v>36685</c:v>
                </c:pt>
                <c:pt idx="3174">
                  <c:v>36686</c:v>
                </c:pt>
                <c:pt idx="3175">
                  <c:v>36687</c:v>
                </c:pt>
                <c:pt idx="3176">
                  <c:v>36688</c:v>
                </c:pt>
                <c:pt idx="3177">
                  <c:v>36689</c:v>
                </c:pt>
                <c:pt idx="3178">
                  <c:v>36690</c:v>
                </c:pt>
                <c:pt idx="3179">
                  <c:v>36691</c:v>
                </c:pt>
                <c:pt idx="3180">
                  <c:v>36692</c:v>
                </c:pt>
                <c:pt idx="3181">
                  <c:v>36693</c:v>
                </c:pt>
                <c:pt idx="3182">
                  <c:v>36694</c:v>
                </c:pt>
                <c:pt idx="3183">
                  <c:v>36695</c:v>
                </c:pt>
                <c:pt idx="3184">
                  <c:v>36696</c:v>
                </c:pt>
                <c:pt idx="3185">
                  <c:v>36697</c:v>
                </c:pt>
                <c:pt idx="3186">
                  <c:v>36698</c:v>
                </c:pt>
                <c:pt idx="3187">
                  <c:v>36699</c:v>
                </c:pt>
                <c:pt idx="3188">
                  <c:v>36700</c:v>
                </c:pt>
                <c:pt idx="3189">
                  <c:v>36701</c:v>
                </c:pt>
                <c:pt idx="3190">
                  <c:v>36702</c:v>
                </c:pt>
                <c:pt idx="3191">
                  <c:v>36703</c:v>
                </c:pt>
                <c:pt idx="3192">
                  <c:v>36704</c:v>
                </c:pt>
                <c:pt idx="3193">
                  <c:v>36705</c:v>
                </c:pt>
                <c:pt idx="3194">
                  <c:v>36706</c:v>
                </c:pt>
                <c:pt idx="3195">
                  <c:v>36707</c:v>
                </c:pt>
                <c:pt idx="3196">
                  <c:v>36708</c:v>
                </c:pt>
                <c:pt idx="3197">
                  <c:v>36709</c:v>
                </c:pt>
                <c:pt idx="3198">
                  <c:v>36710</c:v>
                </c:pt>
                <c:pt idx="3199">
                  <c:v>36711</c:v>
                </c:pt>
                <c:pt idx="3200">
                  <c:v>36712</c:v>
                </c:pt>
                <c:pt idx="3201">
                  <c:v>36713</c:v>
                </c:pt>
                <c:pt idx="3202">
                  <c:v>36714</c:v>
                </c:pt>
                <c:pt idx="3203">
                  <c:v>36715</c:v>
                </c:pt>
                <c:pt idx="3204">
                  <c:v>36716</c:v>
                </c:pt>
                <c:pt idx="3205">
                  <c:v>36717</c:v>
                </c:pt>
                <c:pt idx="3206">
                  <c:v>36718</c:v>
                </c:pt>
                <c:pt idx="3207">
                  <c:v>36719</c:v>
                </c:pt>
                <c:pt idx="3208">
                  <c:v>36720</c:v>
                </c:pt>
                <c:pt idx="3209">
                  <c:v>36721</c:v>
                </c:pt>
                <c:pt idx="3210">
                  <c:v>36722</c:v>
                </c:pt>
                <c:pt idx="3211">
                  <c:v>36723</c:v>
                </c:pt>
                <c:pt idx="3212">
                  <c:v>36724</c:v>
                </c:pt>
                <c:pt idx="3213">
                  <c:v>36725</c:v>
                </c:pt>
                <c:pt idx="3214">
                  <c:v>36726</c:v>
                </c:pt>
                <c:pt idx="3215">
                  <c:v>36727</c:v>
                </c:pt>
                <c:pt idx="3216">
                  <c:v>36728</c:v>
                </c:pt>
                <c:pt idx="3217">
                  <c:v>36729</c:v>
                </c:pt>
                <c:pt idx="3218">
                  <c:v>36730</c:v>
                </c:pt>
                <c:pt idx="3219">
                  <c:v>36731</c:v>
                </c:pt>
                <c:pt idx="3220">
                  <c:v>36732</c:v>
                </c:pt>
                <c:pt idx="3221">
                  <c:v>36733</c:v>
                </c:pt>
                <c:pt idx="3222">
                  <c:v>36734</c:v>
                </c:pt>
                <c:pt idx="3223">
                  <c:v>36735</c:v>
                </c:pt>
                <c:pt idx="3224">
                  <c:v>36736</c:v>
                </c:pt>
                <c:pt idx="3225">
                  <c:v>36737</c:v>
                </c:pt>
                <c:pt idx="3226">
                  <c:v>36738</c:v>
                </c:pt>
                <c:pt idx="3227">
                  <c:v>36739</c:v>
                </c:pt>
                <c:pt idx="3228">
                  <c:v>36740</c:v>
                </c:pt>
                <c:pt idx="3229">
                  <c:v>36741</c:v>
                </c:pt>
                <c:pt idx="3230">
                  <c:v>36742</c:v>
                </c:pt>
                <c:pt idx="3231">
                  <c:v>36743</c:v>
                </c:pt>
                <c:pt idx="3232">
                  <c:v>36744</c:v>
                </c:pt>
                <c:pt idx="3233">
                  <c:v>36745</c:v>
                </c:pt>
                <c:pt idx="3234">
                  <c:v>36746</c:v>
                </c:pt>
                <c:pt idx="3235">
                  <c:v>36747</c:v>
                </c:pt>
                <c:pt idx="3236">
                  <c:v>36748</c:v>
                </c:pt>
                <c:pt idx="3237">
                  <c:v>36749</c:v>
                </c:pt>
                <c:pt idx="3238">
                  <c:v>36750</c:v>
                </c:pt>
                <c:pt idx="3239">
                  <c:v>36751</c:v>
                </c:pt>
                <c:pt idx="3240">
                  <c:v>36752</c:v>
                </c:pt>
                <c:pt idx="3241">
                  <c:v>36753</c:v>
                </c:pt>
                <c:pt idx="3242">
                  <c:v>36754</c:v>
                </c:pt>
                <c:pt idx="3243">
                  <c:v>36755</c:v>
                </c:pt>
                <c:pt idx="3244">
                  <c:v>36756</c:v>
                </c:pt>
                <c:pt idx="3245">
                  <c:v>36757</c:v>
                </c:pt>
                <c:pt idx="3246">
                  <c:v>36758</c:v>
                </c:pt>
                <c:pt idx="3247">
                  <c:v>36759</c:v>
                </c:pt>
                <c:pt idx="3248">
                  <c:v>36760</c:v>
                </c:pt>
                <c:pt idx="3249">
                  <c:v>36761</c:v>
                </c:pt>
                <c:pt idx="3250">
                  <c:v>36762</c:v>
                </c:pt>
                <c:pt idx="3251">
                  <c:v>36763</c:v>
                </c:pt>
                <c:pt idx="3252">
                  <c:v>36764</c:v>
                </c:pt>
                <c:pt idx="3253">
                  <c:v>36765</c:v>
                </c:pt>
                <c:pt idx="3254">
                  <c:v>36766</c:v>
                </c:pt>
                <c:pt idx="3255">
                  <c:v>36767</c:v>
                </c:pt>
                <c:pt idx="3256">
                  <c:v>36768</c:v>
                </c:pt>
                <c:pt idx="3257">
                  <c:v>36769</c:v>
                </c:pt>
                <c:pt idx="3258">
                  <c:v>36770</c:v>
                </c:pt>
                <c:pt idx="3259">
                  <c:v>36771</c:v>
                </c:pt>
                <c:pt idx="3260">
                  <c:v>36772</c:v>
                </c:pt>
                <c:pt idx="3261">
                  <c:v>36773</c:v>
                </c:pt>
                <c:pt idx="3262">
                  <c:v>36774</c:v>
                </c:pt>
                <c:pt idx="3263">
                  <c:v>36775</c:v>
                </c:pt>
                <c:pt idx="3264">
                  <c:v>36776</c:v>
                </c:pt>
                <c:pt idx="3265">
                  <c:v>36777</c:v>
                </c:pt>
                <c:pt idx="3266">
                  <c:v>36778</c:v>
                </c:pt>
                <c:pt idx="3267">
                  <c:v>36779</c:v>
                </c:pt>
                <c:pt idx="3268">
                  <c:v>36780</c:v>
                </c:pt>
                <c:pt idx="3269">
                  <c:v>36781</c:v>
                </c:pt>
                <c:pt idx="3270">
                  <c:v>36782</c:v>
                </c:pt>
                <c:pt idx="3271">
                  <c:v>36783</c:v>
                </c:pt>
                <c:pt idx="3272">
                  <c:v>36784</c:v>
                </c:pt>
                <c:pt idx="3273">
                  <c:v>36785</c:v>
                </c:pt>
                <c:pt idx="3274">
                  <c:v>36786</c:v>
                </c:pt>
                <c:pt idx="3275">
                  <c:v>36787</c:v>
                </c:pt>
                <c:pt idx="3276">
                  <c:v>36788</c:v>
                </c:pt>
                <c:pt idx="3277">
                  <c:v>36789</c:v>
                </c:pt>
                <c:pt idx="3278">
                  <c:v>36790</c:v>
                </c:pt>
                <c:pt idx="3279">
                  <c:v>36791</c:v>
                </c:pt>
                <c:pt idx="3280">
                  <c:v>36792</c:v>
                </c:pt>
                <c:pt idx="3281">
                  <c:v>36793</c:v>
                </c:pt>
                <c:pt idx="3282">
                  <c:v>36794</c:v>
                </c:pt>
                <c:pt idx="3283">
                  <c:v>36795</c:v>
                </c:pt>
                <c:pt idx="3284">
                  <c:v>36796</c:v>
                </c:pt>
                <c:pt idx="3285">
                  <c:v>36797</c:v>
                </c:pt>
                <c:pt idx="3286">
                  <c:v>36798</c:v>
                </c:pt>
                <c:pt idx="3287">
                  <c:v>36799</c:v>
                </c:pt>
                <c:pt idx="3288">
                  <c:v>36800</c:v>
                </c:pt>
                <c:pt idx="3289">
                  <c:v>36801</c:v>
                </c:pt>
                <c:pt idx="3290">
                  <c:v>36802</c:v>
                </c:pt>
                <c:pt idx="3291">
                  <c:v>36803</c:v>
                </c:pt>
                <c:pt idx="3292">
                  <c:v>36804</c:v>
                </c:pt>
                <c:pt idx="3293">
                  <c:v>36805</c:v>
                </c:pt>
                <c:pt idx="3294">
                  <c:v>36806</c:v>
                </c:pt>
                <c:pt idx="3295">
                  <c:v>36807</c:v>
                </c:pt>
                <c:pt idx="3296">
                  <c:v>36808</c:v>
                </c:pt>
                <c:pt idx="3297">
                  <c:v>36809</c:v>
                </c:pt>
                <c:pt idx="3298">
                  <c:v>36810</c:v>
                </c:pt>
                <c:pt idx="3299">
                  <c:v>36811</c:v>
                </c:pt>
                <c:pt idx="3300">
                  <c:v>36812</c:v>
                </c:pt>
                <c:pt idx="3301">
                  <c:v>36813</c:v>
                </c:pt>
                <c:pt idx="3302">
                  <c:v>36814</c:v>
                </c:pt>
                <c:pt idx="3303">
                  <c:v>36815</c:v>
                </c:pt>
                <c:pt idx="3304">
                  <c:v>36816</c:v>
                </c:pt>
                <c:pt idx="3305">
                  <c:v>36817</c:v>
                </c:pt>
                <c:pt idx="3306">
                  <c:v>36818</c:v>
                </c:pt>
                <c:pt idx="3307">
                  <c:v>36819</c:v>
                </c:pt>
                <c:pt idx="3308">
                  <c:v>36820</c:v>
                </c:pt>
                <c:pt idx="3309">
                  <c:v>36821</c:v>
                </c:pt>
                <c:pt idx="3310">
                  <c:v>36822</c:v>
                </c:pt>
                <c:pt idx="3311">
                  <c:v>36823</c:v>
                </c:pt>
                <c:pt idx="3312">
                  <c:v>36824</c:v>
                </c:pt>
                <c:pt idx="3313">
                  <c:v>36825</c:v>
                </c:pt>
                <c:pt idx="3314">
                  <c:v>36826</c:v>
                </c:pt>
                <c:pt idx="3315">
                  <c:v>36827</c:v>
                </c:pt>
                <c:pt idx="3316">
                  <c:v>36828</c:v>
                </c:pt>
                <c:pt idx="3317">
                  <c:v>36829</c:v>
                </c:pt>
                <c:pt idx="3318">
                  <c:v>36830</c:v>
                </c:pt>
                <c:pt idx="3319">
                  <c:v>36831</c:v>
                </c:pt>
                <c:pt idx="3320">
                  <c:v>36832</c:v>
                </c:pt>
                <c:pt idx="3321">
                  <c:v>36833</c:v>
                </c:pt>
                <c:pt idx="3322">
                  <c:v>36834</c:v>
                </c:pt>
                <c:pt idx="3323">
                  <c:v>36835</c:v>
                </c:pt>
                <c:pt idx="3324">
                  <c:v>36836</c:v>
                </c:pt>
                <c:pt idx="3325">
                  <c:v>36837</c:v>
                </c:pt>
                <c:pt idx="3326">
                  <c:v>36838</c:v>
                </c:pt>
                <c:pt idx="3327">
                  <c:v>36839</c:v>
                </c:pt>
                <c:pt idx="3328">
                  <c:v>36840</c:v>
                </c:pt>
                <c:pt idx="3329">
                  <c:v>36841</c:v>
                </c:pt>
                <c:pt idx="3330">
                  <c:v>36842</c:v>
                </c:pt>
                <c:pt idx="3331">
                  <c:v>36843</c:v>
                </c:pt>
                <c:pt idx="3332">
                  <c:v>36844</c:v>
                </c:pt>
                <c:pt idx="3333">
                  <c:v>36845</c:v>
                </c:pt>
                <c:pt idx="3334">
                  <c:v>36846</c:v>
                </c:pt>
                <c:pt idx="3335">
                  <c:v>36847</c:v>
                </c:pt>
                <c:pt idx="3336">
                  <c:v>36848</c:v>
                </c:pt>
                <c:pt idx="3337">
                  <c:v>36849</c:v>
                </c:pt>
                <c:pt idx="3338">
                  <c:v>36850</c:v>
                </c:pt>
                <c:pt idx="3339">
                  <c:v>36851</c:v>
                </c:pt>
                <c:pt idx="3340">
                  <c:v>36852</c:v>
                </c:pt>
                <c:pt idx="3341">
                  <c:v>36853</c:v>
                </c:pt>
                <c:pt idx="3342">
                  <c:v>36854</c:v>
                </c:pt>
                <c:pt idx="3343">
                  <c:v>36855</c:v>
                </c:pt>
                <c:pt idx="3344">
                  <c:v>36856</c:v>
                </c:pt>
                <c:pt idx="3345">
                  <c:v>36857</c:v>
                </c:pt>
                <c:pt idx="3346">
                  <c:v>36858</c:v>
                </c:pt>
                <c:pt idx="3347">
                  <c:v>36859</c:v>
                </c:pt>
                <c:pt idx="3348">
                  <c:v>36860</c:v>
                </c:pt>
                <c:pt idx="3349">
                  <c:v>36861</c:v>
                </c:pt>
                <c:pt idx="3350">
                  <c:v>36862</c:v>
                </c:pt>
                <c:pt idx="3351">
                  <c:v>36863</c:v>
                </c:pt>
                <c:pt idx="3352">
                  <c:v>36864</c:v>
                </c:pt>
                <c:pt idx="3353">
                  <c:v>36865</c:v>
                </c:pt>
                <c:pt idx="3354">
                  <c:v>36866</c:v>
                </c:pt>
                <c:pt idx="3355">
                  <c:v>36867</c:v>
                </c:pt>
                <c:pt idx="3356">
                  <c:v>36868</c:v>
                </c:pt>
                <c:pt idx="3357">
                  <c:v>36869</c:v>
                </c:pt>
                <c:pt idx="3358">
                  <c:v>36870</c:v>
                </c:pt>
                <c:pt idx="3359">
                  <c:v>36871</c:v>
                </c:pt>
                <c:pt idx="3360">
                  <c:v>36872</c:v>
                </c:pt>
                <c:pt idx="3361">
                  <c:v>36873</c:v>
                </c:pt>
                <c:pt idx="3362">
                  <c:v>36874</c:v>
                </c:pt>
                <c:pt idx="3363">
                  <c:v>36875</c:v>
                </c:pt>
                <c:pt idx="3364">
                  <c:v>36876</c:v>
                </c:pt>
                <c:pt idx="3365">
                  <c:v>36877</c:v>
                </c:pt>
                <c:pt idx="3366">
                  <c:v>36878</c:v>
                </c:pt>
                <c:pt idx="3367">
                  <c:v>36879</c:v>
                </c:pt>
                <c:pt idx="3368">
                  <c:v>36880</c:v>
                </c:pt>
                <c:pt idx="3369">
                  <c:v>36881</c:v>
                </c:pt>
                <c:pt idx="3370">
                  <c:v>36882</c:v>
                </c:pt>
                <c:pt idx="3371">
                  <c:v>36883</c:v>
                </c:pt>
                <c:pt idx="3372">
                  <c:v>36884</c:v>
                </c:pt>
                <c:pt idx="3373">
                  <c:v>36885</c:v>
                </c:pt>
                <c:pt idx="3374">
                  <c:v>36886</c:v>
                </c:pt>
                <c:pt idx="3375">
                  <c:v>36887</c:v>
                </c:pt>
                <c:pt idx="3376">
                  <c:v>36888</c:v>
                </c:pt>
                <c:pt idx="3377">
                  <c:v>36889</c:v>
                </c:pt>
                <c:pt idx="3378">
                  <c:v>36890</c:v>
                </c:pt>
                <c:pt idx="3379">
                  <c:v>36891</c:v>
                </c:pt>
                <c:pt idx="3380">
                  <c:v>36892</c:v>
                </c:pt>
                <c:pt idx="3381">
                  <c:v>36893</c:v>
                </c:pt>
                <c:pt idx="3382">
                  <c:v>36894</c:v>
                </c:pt>
                <c:pt idx="3383">
                  <c:v>36895</c:v>
                </c:pt>
                <c:pt idx="3384">
                  <c:v>36896</c:v>
                </c:pt>
                <c:pt idx="3385">
                  <c:v>36897</c:v>
                </c:pt>
                <c:pt idx="3386">
                  <c:v>36898</c:v>
                </c:pt>
                <c:pt idx="3387">
                  <c:v>36899</c:v>
                </c:pt>
                <c:pt idx="3388">
                  <c:v>36900</c:v>
                </c:pt>
                <c:pt idx="3389">
                  <c:v>36901</c:v>
                </c:pt>
                <c:pt idx="3390">
                  <c:v>36902</c:v>
                </c:pt>
                <c:pt idx="3391">
                  <c:v>36903</c:v>
                </c:pt>
                <c:pt idx="3392">
                  <c:v>36904</c:v>
                </c:pt>
                <c:pt idx="3393">
                  <c:v>36905</c:v>
                </c:pt>
                <c:pt idx="3394">
                  <c:v>36906</c:v>
                </c:pt>
                <c:pt idx="3395">
                  <c:v>36907</c:v>
                </c:pt>
                <c:pt idx="3396">
                  <c:v>36908</c:v>
                </c:pt>
                <c:pt idx="3397">
                  <c:v>36909</c:v>
                </c:pt>
                <c:pt idx="3398">
                  <c:v>36910</c:v>
                </c:pt>
                <c:pt idx="3399">
                  <c:v>36911</c:v>
                </c:pt>
                <c:pt idx="3400">
                  <c:v>36912</c:v>
                </c:pt>
                <c:pt idx="3401">
                  <c:v>36913</c:v>
                </c:pt>
                <c:pt idx="3402">
                  <c:v>36914</c:v>
                </c:pt>
                <c:pt idx="3403">
                  <c:v>36915</c:v>
                </c:pt>
                <c:pt idx="3404">
                  <c:v>36916</c:v>
                </c:pt>
                <c:pt idx="3405">
                  <c:v>36917</c:v>
                </c:pt>
                <c:pt idx="3406">
                  <c:v>36918</c:v>
                </c:pt>
                <c:pt idx="3407">
                  <c:v>36919</c:v>
                </c:pt>
                <c:pt idx="3408">
                  <c:v>36920</c:v>
                </c:pt>
                <c:pt idx="3409">
                  <c:v>36921</c:v>
                </c:pt>
                <c:pt idx="3410">
                  <c:v>36922</c:v>
                </c:pt>
                <c:pt idx="3411">
                  <c:v>36923</c:v>
                </c:pt>
                <c:pt idx="3412">
                  <c:v>36924</c:v>
                </c:pt>
                <c:pt idx="3413">
                  <c:v>36925</c:v>
                </c:pt>
                <c:pt idx="3414">
                  <c:v>36926</c:v>
                </c:pt>
                <c:pt idx="3415">
                  <c:v>36927</c:v>
                </c:pt>
                <c:pt idx="3416">
                  <c:v>36928</c:v>
                </c:pt>
                <c:pt idx="3417">
                  <c:v>36929</c:v>
                </c:pt>
                <c:pt idx="3418">
                  <c:v>36930</c:v>
                </c:pt>
                <c:pt idx="3419">
                  <c:v>36931</c:v>
                </c:pt>
                <c:pt idx="3420">
                  <c:v>36932</c:v>
                </c:pt>
                <c:pt idx="3421">
                  <c:v>36933</c:v>
                </c:pt>
                <c:pt idx="3422">
                  <c:v>36934</c:v>
                </c:pt>
                <c:pt idx="3423">
                  <c:v>36935</c:v>
                </c:pt>
                <c:pt idx="3424">
                  <c:v>36936</c:v>
                </c:pt>
                <c:pt idx="3425">
                  <c:v>36937</c:v>
                </c:pt>
                <c:pt idx="3426">
                  <c:v>36938</c:v>
                </c:pt>
                <c:pt idx="3427">
                  <c:v>36939</c:v>
                </c:pt>
                <c:pt idx="3428">
                  <c:v>36940</c:v>
                </c:pt>
                <c:pt idx="3429">
                  <c:v>36941</c:v>
                </c:pt>
                <c:pt idx="3430">
                  <c:v>36942</c:v>
                </c:pt>
                <c:pt idx="3431">
                  <c:v>36943</c:v>
                </c:pt>
                <c:pt idx="3432">
                  <c:v>36944</c:v>
                </c:pt>
                <c:pt idx="3433">
                  <c:v>36945</c:v>
                </c:pt>
                <c:pt idx="3434">
                  <c:v>36946</c:v>
                </c:pt>
                <c:pt idx="3435">
                  <c:v>36947</c:v>
                </c:pt>
                <c:pt idx="3436">
                  <c:v>36948</c:v>
                </c:pt>
                <c:pt idx="3437">
                  <c:v>36949</c:v>
                </c:pt>
                <c:pt idx="3438">
                  <c:v>36950</c:v>
                </c:pt>
                <c:pt idx="3439">
                  <c:v>36951</c:v>
                </c:pt>
                <c:pt idx="3440">
                  <c:v>36952</c:v>
                </c:pt>
                <c:pt idx="3441">
                  <c:v>36953</c:v>
                </c:pt>
                <c:pt idx="3442">
                  <c:v>36954</c:v>
                </c:pt>
                <c:pt idx="3443">
                  <c:v>36955</c:v>
                </c:pt>
                <c:pt idx="3444">
                  <c:v>36956</c:v>
                </c:pt>
                <c:pt idx="3445">
                  <c:v>36957</c:v>
                </c:pt>
                <c:pt idx="3446">
                  <c:v>36958</c:v>
                </c:pt>
                <c:pt idx="3447">
                  <c:v>36959</c:v>
                </c:pt>
                <c:pt idx="3448">
                  <c:v>36960</c:v>
                </c:pt>
                <c:pt idx="3449">
                  <c:v>36961</c:v>
                </c:pt>
                <c:pt idx="3450">
                  <c:v>36962</c:v>
                </c:pt>
                <c:pt idx="3451">
                  <c:v>36963</c:v>
                </c:pt>
                <c:pt idx="3452">
                  <c:v>36964</c:v>
                </c:pt>
                <c:pt idx="3453">
                  <c:v>36965</c:v>
                </c:pt>
                <c:pt idx="3454">
                  <c:v>36966</c:v>
                </c:pt>
                <c:pt idx="3455">
                  <c:v>36967</c:v>
                </c:pt>
                <c:pt idx="3456">
                  <c:v>36968</c:v>
                </c:pt>
                <c:pt idx="3457">
                  <c:v>36969</c:v>
                </c:pt>
                <c:pt idx="3458">
                  <c:v>36970</c:v>
                </c:pt>
                <c:pt idx="3459">
                  <c:v>36971</c:v>
                </c:pt>
                <c:pt idx="3460">
                  <c:v>36972</c:v>
                </c:pt>
                <c:pt idx="3461">
                  <c:v>36973</c:v>
                </c:pt>
                <c:pt idx="3462">
                  <c:v>36974</c:v>
                </c:pt>
                <c:pt idx="3463">
                  <c:v>36975</c:v>
                </c:pt>
                <c:pt idx="3464">
                  <c:v>36976</c:v>
                </c:pt>
                <c:pt idx="3465">
                  <c:v>36977</c:v>
                </c:pt>
                <c:pt idx="3466">
                  <c:v>36978</c:v>
                </c:pt>
                <c:pt idx="3467">
                  <c:v>36979</c:v>
                </c:pt>
                <c:pt idx="3468">
                  <c:v>36980</c:v>
                </c:pt>
                <c:pt idx="3469">
                  <c:v>36981</c:v>
                </c:pt>
                <c:pt idx="3470">
                  <c:v>36982</c:v>
                </c:pt>
                <c:pt idx="3471">
                  <c:v>36983</c:v>
                </c:pt>
                <c:pt idx="3472">
                  <c:v>36984</c:v>
                </c:pt>
                <c:pt idx="3473">
                  <c:v>36985</c:v>
                </c:pt>
                <c:pt idx="3474">
                  <c:v>36986</c:v>
                </c:pt>
                <c:pt idx="3475">
                  <c:v>36987</c:v>
                </c:pt>
                <c:pt idx="3476">
                  <c:v>36988</c:v>
                </c:pt>
                <c:pt idx="3477">
                  <c:v>36989</c:v>
                </c:pt>
                <c:pt idx="3478">
                  <c:v>36990</c:v>
                </c:pt>
                <c:pt idx="3479">
                  <c:v>36991</c:v>
                </c:pt>
                <c:pt idx="3480">
                  <c:v>36992</c:v>
                </c:pt>
                <c:pt idx="3481">
                  <c:v>36993</c:v>
                </c:pt>
                <c:pt idx="3482">
                  <c:v>36994</c:v>
                </c:pt>
                <c:pt idx="3483">
                  <c:v>36995</c:v>
                </c:pt>
                <c:pt idx="3484">
                  <c:v>36996</c:v>
                </c:pt>
                <c:pt idx="3485">
                  <c:v>36997</c:v>
                </c:pt>
                <c:pt idx="3486">
                  <c:v>36998</c:v>
                </c:pt>
                <c:pt idx="3487">
                  <c:v>36999</c:v>
                </c:pt>
                <c:pt idx="3488">
                  <c:v>37000</c:v>
                </c:pt>
                <c:pt idx="3489">
                  <c:v>37001</c:v>
                </c:pt>
                <c:pt idx="3490">
                  <c:v>37002</c:v>
                </c:pt>
                <c:pt idx="3491">
                  <c:v>37003</c:v>
                </c:pt>
                <c:pt idx="3492">
                  <c:v>37004</c:v>
                </c:pt>
                <c:pt idx="3493">
                  <c:v>37005</c:v>
                </c:pt>
                <c:pt idx="3494">
                  <c:v>37006</c:v>
                </c:pt>
                <c:pt idx="3495">
                  <c:v>37007</c:v>
                </c:pt>
                <c:pt idx="3496">
                  <c:v>37008</c:v>
                </c:pt>
                <c:pt idx="3497">
                  <c:v>37009</c:v>
                </c:pt>
                <c:pt idx="3498">
                  <c:v>37010</c:v>
                </c:pt>
                <c:pt idx="3499">
                  <c:v>37011</c:v>
                </c:pt>
                <c:pt idx="3500">
                  <c:v>37012</c:v>
                </c:pt>
                <c:pt idx="3501">
                  <c:v>37013</c:v>
                </c:pt>
                <c:pt idx="3502">
                  <c:v>37014</c:v>
                </c:pt>
                <c:pt idx="3503">
                  <c:v>37015</c:v>
                </c:pt>
                <c:pt idx="3504">
                  <c:v>37016</c:v>
                </c:pt>
                <c:pt idx="3505">
                  <c:v>37017</c:v>
                </c:pt>
                <c:pt idx="3506">
                  <c:v>37018</c:v>
                </c:pt>
                <c:pt idx="3507">
                  <c:v>37019</c:v>
                </c:pt>
                <c:pt idx="3508">
                  <c:v>37020</c:v>
                </c:pt>
                <c:pt idx="3509">
                  <c:v>37021</c:v>
                </c:pt>
                <c:pt idx="3510">
                  <c:v>37022</c:v>
                </c:pt>
                <c:pt idx="3511">
                  <c:v>37023</c:v>
                </c:pt>
                <c:pt idx="3512">
                  <c:v>37024</c:v>
                </c:pt>
                <c:pt idx="3513">
                  <c:v>37025</c:v>
                </c:pt>
                <c:pt idx="3514">
                  <c:v>37026</c:v>
                </c:pt>
                <c:pt idx="3515">
                  <c:v>37027</c:v>
                </c:pt>
                <c:pt idx="3516">
                  <c:v>37028</c:v>
                </c:pt>
                <c:pt idx="3517">
                  <c:v>37029</c:v>
                </c:pt>
                <c:pt idx="3518">
                  <c:v>37030</c:v>
                </c:pt>
                <c:pt idx="3519">
                  <c:v>37031</c:v>
                </c:pt>
                <c:pt idx="3520">
                  <c:v>37032</c:v>
                </c:pt>
                <c:pt idx="3521">
                  <c:v>37033</c:v>
                </c:pt>
                <c:pt idx="3522">
                  <c:v>37034</c:v>
                </c:pt>
                <c:pt idx="3523">
                  <c:v>37035</c:v>
                </c:pt>
                <c:pt idx="3524">
                  <c:v>37036</c:v>
                </c:pt>
                <c:pt idx="3525">
                  <c:v>37037</c:v>
                </c:pt>
                <c:pt idx="3526">
                  <c:v>37038</c:v>
                </c:pt>
                <c:pt idx="3527">
                  <c:v>37039</c:v>
                </c:pt>
                <c:pt idx="3528">
                  <c:v>37040</c:v>
                </c:pt>
                <c:pt idx="3529">
                  <c:v>37041</c:v>
                </c:pt>
                <c:pt idx="3530">
                  <c:v>37042</c:v>
                </c:pt>
                <c:pt idx="3531">
                  <c:v>37043</c:v>
                </c:pt>
                <c:pt idx="3532">
                  <c:v>37044</c:v>
                </c:pt>
                <c:pt idx="3533">
                  <c:v>37045</c:v>
                </c:pt>
                <c:pt idx="3534">
                  <c:v>37046</c:v>
                </c:pt>
                <c:pt idx="3535">
                  <c:v>37047</c:v>
                </c:pt>
                <c:pt idx="3536">
                  <c:v>37048</c:v>
                </c:pt>
                <c:pt idx="3537">
                  <c:v>37049</c:v>
                </c:pt>
                <c:pt idx="3538">
                  <c:v>37050</c:v>
                </c:pt>
                <c:pt idx="3539">
                  <c:v>37051</c:v>
                </c:pt>
                <c:pt idx="3540">
                  <c:v>37052</c:v>
                </c:pt>
                <c:pt idx="3541">
                  <c:v>37053</c:v>
                </c:pt>
                <c:pt idx="3542">
                  <c:v>37054</c:v>
                </c:pt>
                <c:pt idx="3543">
                  <c:v>37055</c:v>
                </c:pt>
                <c:pt idx="3544">
                  <c:v>37056</c:v>
                </c:pt>
                <c:pt idx="3545">
                  <c:v>37057</c:v>
                </c:pt>
                <c:pt idx="3546">
                  <c:v>37058</c:v>
                </c:pt>
                <c:pt idx="3547">
                  <c:v>37059</c:v>
                </c:pt>
                <c:pt idx="3548">
                  <c:v>37060</c:v>
                </c:pt>
                <c:pt idx="3549">
                  <c:v>37061</c:v>
                </c:pt>
                <c:pt idx="3550">
                  <c:v>37062</c:v>
                </c:pt>
                <c:pt idx="3551">
                  <c:v>37063</c:v>
                </c:pt>
                <c:pt idx="3552">
                  <c:v>37064</c:v>
                </c:pt>
                <c:pt idx="3553">
                  <c:v>37065</c:v>
                </c:pt>
                <c:pt idx="3554">
                  <c:v>37066</c:v>
                </c:pt>
                <c:pt idx="3555">
                  <c:v>37067</c:v>
                </c:pt>
                <c:pt idx="3556">
                  <c:v>37068</c:v>
                </c:pt>
                <c:pt idx="3557">
                  <c:v>37069</c:v>
                </c:pt>
                <c:pt idx="3558">
                  <c:v>37070</c:v>
                </c:pt>
                <c:pt idx="3559">
                  <c:v>37071</c:v>
                </c:pt>
                <c:pt idx="3560">
                  <c:v>37072</c:v>
                </c:pt>
                <c:pt idx="3561">
                  <c:v>37073</c:v>
                </c:pt>
                <c:pt idx="3562">
                  <c:v>37074</c:v>
                </c:pt>
                <c:pt idx="3563">
                  <c:v>37075</c:v>
                </c:pt>
                <c:pt idx="3564">
                  <c:v>37076</c:v>
                </c:pt>
                <c:pt idx="3565">
                  <c:v>37077</c:v>
                </c:pt>
                <c:pt idx="3566">
                  <c:v>37078</c:v>
                </c:pt>
                <c:pt idx="3567">
                  <c:v>37079</c:v>
                </c:pt>
                <c:pt idx="3568">
                  <c:v>37080</c:v>
                </c:pt>
                <c:pt idx="3569">
                  <c:v>37081</c:v>
                </c:pt>
                <c:pt idx="3570">
                  <c:v>37082</c:v>
                </c:pt>
                <c:pt idx="3571">
                  <c:v>37083</c:v>
                </c:pt>
                <c:pt idx="3572">
                  <c:v>37084</c:v>
                </c:pt>
                <c:pt idx="3573">
                  <c:v>37085</c:v>
                </c:pt>
                <c:pt idx="3574">
                  <c:v>37086</c:v>
                </c:pt>
                <c:pt idx="3575">
                  <c:v>37087</c:v>
                </c:pt>
                <c:pt idx="3576">
                  <c:v>37088</c:v>
                </c:pt>
                <c:pt idx="3577">
                  <c:v>37089</c:v>
                </c:pt>
                <c:pt idx="3578">
                  <c:v>37090</c:v>
                </c:pt>
                <c:pt idx="3579">
                  <c:v>37091</c:v>
                </c:pt>
                <c:pt idx="3580">
                  <c:v>37092</c:v>
                </c:pt>
                <c:pt idx="3581">
                  <c:v>37093</c:v>
                </c:pt>
                <c:pt idx="3582">
                  <c:v>37094</c:v>
                </c:pt>
                <c:pt idx="3583">
                  <c:v>37095</c:v>
                </c:pt>
                <c:pt idx="3584">
                  <c:v>37096</c:v>
                </c:pt>
                <c:pt idx="3585">
                  <c:v>37097</c:v>
                </c:pt>
                <c:pt idx="3586">
                  <c:v>37098</c:v>
                </c:pt>
                <c:pt idx="3587">
                  <c:v>37099</c:v>
                </c:pt>
                <c:pt idx="3588">
                  <c:v>37100</c:v>
                </c:pt>
                <c:pt idx="3589">
                  <c:v>37101</c:v>
                </c:pt>
                <c:pt idx="3590">
                  <c:v>37102</c:v>
                </c:pt>
                <c:pt idx="3591">
                  <c:v>37103</c:v>
                </c:pt>
                <c:pt idx="3592">
                  <c:v>37104</c:v>
                </c:pt>
                <c:pt idx="3593">
                  <c:v>37105</c:v>
                </c:pt>
                <c:pt idx="3594">
                  <c:v>37106</c:v>
                </c:pt>
                <c:pt idx="3595">
                  <c:v>37107</c:v>
                </c:pt>
                <c:pt idx="3596">
                  <c:v>37108</c:v>
                </c:pt>
                <c:pt idx="3597">
                  <c:v>37109</c:v>
                </c:pt>
                <c:pt idx="3598">
                  <c:v>37110</c:v>
                </c:pt>
                <c:pt idx="3599">
                  <c:v>37111</c:v>
                </c:pt>
                <c:pt idx="3600">
                  <c:v>37112</c:v>
                </c:pt>
                <c:pt idx="3601">
                  <c:v>37113</c:v>
                </c:pt>
                <c:pt idx="3602">
                  <c:v>37114</c:v>
                </c:pt>
                <c:pt idx="3603">
                  <c:v>37115</c:v>
                </c:pt>
                <c:pt idx="3604">
                  <c:v>37116</c:v>
                </c:pt>
                <c:pt idx="3605">
                  <c:v>37117</c:v>
                </c:pt>
                <c:pt idx="3606">
                  <c:v>37118</c:v>
                </c:pt>
                <c:pt idx="3607">
                  <c:v>37119</c:v>
                </c:pt>
                <c:pt idx="3608">
                  <c:v>37120</c:v>
                </c:pt>
                <c:pt idx="3609">
                  <c:v>37121</c:v>
                </c:pt>
                <c:pt idx="3610">
                  <c:v>37122</c:v>
                </c:pt>
                <c:pt idx="3611">
                  <c:v>37123</c:v>
                </c:pt>
                <c:pt idx="3612">
                  <c:v>37124</c:v>
                </c:pt>
                <c:pt idx="3613">
                  <c:v>37125</c:v>
                </c:pt>
                <c:pt idx="3614">
                  <c:v>37126</c:v>
                </c:pt>
                <c:pt idx="3615">
                  <c:v>37127</c:v>
                </c:pt>
                <c:pt idx="3616">
                  <c:v>37128</c:v>
                </c:pt>
                <c:pt idx="3617">
                  <c:v>37129</c:v>
                </c:pt>
                <c:pt idx="3618">
                  <c:v>37130</c:v>
                </c:pt>
                <c:pt idx="3619">
                  <c:v>37131</c:v>
                </c:pt>
                <c:pt idx="3620">
                  <c:v>37132</c:v>
                </c:pt>
                <c:pt idx="3621">
                  <c:v>37133</c:v>
                </c:pt>
                <c:pt idx="3622">
                  <c:v>37134</c:v>
                </c:pt>
                <c:pt idx="3623">
                  <c:v>37135</c:v>
                </c:pt>
                <c:pt idx="3624">
                  <c:v>37136</c:v>
                </c:pt>
                <c:pt idx="3625">
                  <c:v>37137</c:v>
                </c:pt>
                <c:pt idx="3626">
                  <c:v>37138</c:v>
                </c:pt>
                <c:pt idx="3627">
                  <c:v>37139</c:v>
                </c:pt>
                <c:pt idx="3628">
                  <c:v>37140</c:v>
                </c:pt>
                <c:pt idx="3629">
                  <c:v>37141</c:v>
                </c:pt>
                <c:pt idx="3630">
                  <c:v>37142</c:v>
                </c:pt>
                <c:pt idx="3631">
                  <c:v>37143</c:v>
                </c:pt>
                <c:pt idx="3632">
                  <c:v>37144</c:v>
                </c:pt>
                <c:pt idx="3633">
                  <c:v>37145</c:v>
                </c:pt>
                <c:pt idx="3634">
                  <c:v>37146</c:v>
                </c:pt>
                <c:pt idx="3635">
                  <c:v>37147</c:v>
                </c:pt>
                <c:pt idx="3636">
                  <c:v>37148</c:v>
                </c:pt>
                <c:pt idx="3637">
                  <c:v>37149</c:v>
                </c:pt>
                <c:pt idx="3638">
                  <c:v>37150</c:v>
                </c:pt>
                <c:pt idx="3639">
                  <c:v>37151</c:v>
                </c:pt>
                <c:pt idx="3640">
                  <c:v>37152</c:v>
                </c:pt>
                <c:pt idx="3641">
                  <c:v>37153</c:v>
                </c:pt>
                <c:pt idx="3642">
                  <c:v>37154</c:v>
                </c:pt>
                <c:pt idx="3643">
                  <c:v>37155</c:v>
                </c:pt>
                <c:pt idx="3644">
                  <c:v>37156</c:v>
                </c:pt>
                <c:pt idx="3645">
                  <c:v>37157</c:v>
                </c:pt>
                <c:pt idx="3646">
                  <c:v>37158</c:v>
                </c:pt>
                <c:pt idx="3647">
                  <c:v>37159</c:v>
                </c:pt>
                <c:pt idx="3648">
                  <c:v>37160</c:v>
                </c:pt>
                <c:pt idx="3649">
                  <c:v>37161</c:v>
                </c:pt>
                <c:pt idx="3650">
                  <c:v>37162</c:v>
                </c:pt>
                <c:pt idx="3651">
                  <c:v>37163</c:v>
                </c:pt>
                <c:pt idx="3652">
                  <c:v>37164</c:v>
                </c:pt>
                <c:pt idx="3653">
                  <c:v>37165</c:v>
                </c:pt>
                <c:pt idx="3654">
                  <c:v>37166</c:v>
                </c:pt>
                <c:pt idx="3655">
                  <c:v>37167</c:v>
                </c:pt>
                <c:pt idx="3656">
                  <c:v>37168</c:v>
                </c:pt>
                <c:pt idx="3657">
                  <c:v>37169</c:v>
                </c:pt>
                <c:pt idx="3658">
                  <c:v>37170</c:v>
                </c:pt>
                <c:pt idx="3659">
                  <c:v>37171</c:v>
                </c:pt>
                <c:pt idx="3660">
                  <c:v>37172</c:v>
                </c:pt>
                <c:pt idx="3661">
                  <c:v>37173</c:v>
                </c:pt>
                <c:pt idx="3662">
                  <c:v>37174</c:v>
                </c:pt>
                <c:pt idx="3663">
                  <c:v>37175</c:v>
                </c:pt>
                <c:pt idx="3664">
                  <c:v>37176</c:v>
                </c:pt>
                <c:pt idx="3665">
                  <c:v>37177</c:v>
                </c:pt>
                <c:pt idx="3666">
                  <c:v>37178</c:v>
                </c:pt>
                <c:pt idx="3667">
                  <c:v>37179</c:v>
                </c:pt>
                <c:pt idx="3668">
                  <c:v>37180</c:v>
                </c:pt>
                <c:pt idx="3669">
                  <c:v>37181</c:v>
                </c:pt>
                <c:pt idx="3670">
                  <c:v>37182</c:v>
                </c:pt>
                <c:pt idx="3671">
                  <c:v>37183</c:v>
                </c:pt>
                <c:pt idx="3672">
                  <c:v>37184</c:v>
                </c:pt>
                <c:pt idx="3673">
                  <c:v>37185</c:v>
                </c:pt>
                <c:pt idx="3674">
                  <c:v>37186</c:v>
                </c:pt>
                <c:pt idx="3675">
                  <c:v>37187</c:v>
                </c:pt>
                <c:pt idx="3676">
                  <c:v>37188</c:v>
                </c:pt>
                <c:pt idx="3677">
                  <c:v>37189</c:v>
                </c:pt>
                <c:pt idx="3678">
                  <c:v>37190</c:v>
                </c:pt>
                <c:pt idx="3679">
                  <c:v>37191</c:v>
                </c:pt>
                <c:pt idx="3680">
                  <c:v>37192</c:v>
                </c:pt>
                <c:pt idx="3681">
                  <c:v>37193</c:v>
                </c:pt>
                <c:pt idx="3682">
                  <c:v>37194</c:v>
                </c:pt>
                <c:pt idx="3683">
                  <c:v>37195</c:v>
                </c:pt>
                <c:pt idx="3684">
                  <c:v>37196</c:v>
                </c:pt>
                <c:pt idx="3685">
                  <c:v>37197</c:v>
                </c:pt>
                <c:pt idx="3686">
                  <c:v>37198</c:v>
                </c:pt>
                <c:pt idx="3687">
                  <c:v>37199</c:v>
                </c:pt>
                <c:pt idx="3688">
                  <c:v>37200</c:v>
                </c:pt>
                <c:pt idx="3689">
                  <c:v>37201</c:v>
                </c:pt>
                <c:pt idx="3690">
                  <c:v>37202</c:v>
                </c:pt>
                <c:pt idx="3691">
                  <c:v>37203</c:v>
                </c:pt>
                <c:pt idx="3692">
                  <c:v>37204</c:v>
                </c:pt>
                <c:pt idx="3693">
                  <c:v>37205</c:v>
                </c:pt>
                <c:pt idx="3694">
                  <c:v>37206</c:v>
                </c:pt>
                <c:pt idx="3695">
                  <c:v>37207</c:v>
                </c:pt>
                <c:pt idx="3696">
                  <c:v>37208</c:v>
                </c:pt>
                <c:pt idx="3697">
                  <c:v>37209</c:v>
                </c:pt>
                <c:pt idx="3698">
                  <c:v>37210</c:v>
                </c:pt>
                <c:pt idx="3699">
                  <c:v>37211</c:v>
                </c:pt>
                <c:pt idx="3700">
                  <c:v>37212</c:v>
                </c:pt>
                <c:pt idx="3701">
                  <c:v>37213</c:v>
                </c:pt>
                <c:pt idx="3702">
                  <c:v>37214</c:v>
                </c:pt>
                <c:pt idx="3703">
                  <c:v>37215</c:v>
                </c:pt>
                <c:pt idx="3704">
                  <c:v>37216</c:v>
                </c:pt>
                <c:pt idx="3705">
                  <c:v>37217</c:v>
                </c:pt>
                <c:pt idx="3706">
                  <c:v>37218</c:v>
                </c:pt>
                <c:pt idx="3707">
                  <c:v>37219</c:v>
                </c:pt>
                <c:pt idx="3708">
                  <c:v>37220</c:v>
                </c:pt>
                <c:pt idx="3709">
                  <c:v>37221</c:v>
                </c:pt>
                <c:pt idx="3710">
                  <c:v>37222</c:v>
                </c:pt>
                <c:pt idx="3711">
                  <c:v>37223</c:v>
                </c:pt>
                <c:pt idx="3712">
                  <c:v>37224</c:v>
                </c:pt>
                <c:pt idx="3713">
                  <c:v>37225</c:v>
                </c:pt>
                <c:pt idx="3714">
                  <c:v>37226</c:v>
                </c:pt>
                <c:pt idx="3715">
                  <c:v>37227</c:v>
                </c:pt>
                <c:pt idx="3716">
                  <c:v>37228</c:v>
                </c:pt>
                <c:pt idx="3717">
                  <c:v>37229</c:v>
                </c:pt>
                <c:pt idx="3718">
                  <c:v>37230</c:v>
                </c:pt>
                <c:pt idx="3719">
                  <c:v>37231</c:v>
                </c:pt>
                <c:pt idx="3720">
                  <c:v>37232</c:v>
                </c:pt>
                <c:pt idx="3721">
                  <c:v>37233</c:v>
                </c:pt>
                <c:pt idx="3722">
                  <c:v>37234</c:v>
                </c:pt>
                <c:pt idx="3723">
                  <c:v>37235</c:v>
                </c:pt>
                <c:pt idx="3724">
                  <c:v>37236</c:v>
                </c:pt>
                <c:pt idx="3725">
                  <c:v>37237</c:v>
                </c:pt>
                <c:pt idx="3726">
                  <c:v>37238</c:v>
                </c:pt>
                <c:pt idx="3727">
                  <c:v>37239</c:v>
                </c:pt>
                <c:pt idx="3728">
                  <c:v>37240</c:v>
                </c:pt>
                <c:pt idx="3729">
                  <c:v>37241</c:v>
                </c:pt>
                <c:pt idx="3730">
                  <c:v>37242</c:v>
                </c:pt>
                <c:pt idx="3731">
                  <c:v>37243</c:v>
                </c:pt>
                <c:pt idx="3732">
                  <c:v>37244</c:v>
                </c:pt>
                <c:pt idx="3733">
                  <c:v>37245</c:v>
                </c:pt>
                <c:pt idx="3734">
                  <c:v>37246</c:v>
                </c:pt>
                <c:pt idx="3735">
                  <c:v>37247</c:v>
                </c:pt>
                <c:pt idx="3736">
                  <c:v>37248</c:v>
                </c:pt>
                <c:pt idx="3737">
                  <c:v>37249</c:v>
                </c:pt>
                <c:pt idx="3738">
                  <c:v>37250</c:v>
                </c:pt>
                <c:pt idx="3739">
                  <c:v>37251</c:v>
                </c:pt>
                <c:pt idx="3740">
                  <c:v>37252</c:v>
                </c:pt>
                <c:pt idx="3741">
                  <c:v>37253</c:v>
                </c:pt>
                <c:pt idx="3742">
                  <c:v>37254</c:v>
                </c:pt>
                <c:pt idx="3743">
                  <c:v>37255</c:v>
                </c:pt>
                <c:pt idx="3744">
                  <c:v>37256</c:v>
                </c:pt>
                <c:pt idx="3745">
                  <c:v>37257</c:v>
                </c:pt>
                <c:pt idx="3746">
                  <c:v>37258</c:v>
                </c:pt>
                <c:pt idx="3747">
                  <c:v>37259</c:v>
                </c:pt>
                <c:pt idx="3748">
                  <c:v>37260</c:v>
                </c:pt>
                <c:pt idx="3749">
                  <c:v>37261</c:v>
                </c:pt>
                <c:pt idx="3750">
                  <c:v>37262</c:v>
                </c:pt>
                <c:pt idx="3751">
                  <c:v>37263</c:v>
                </c:pt>
                <c:pt idx="3752">
                  <c:v>37264</c:v>
                </c:pt>
                <c:pt idx="3753">
                  <c:v>37265</c:v>
                </c:pt>
                <c:pt idx="3754">
                  <c:v>37266</c:v>
                </c:pt>
                <c:pt idx="3755">
                  <c:v>37267</c:v>
                </c:pt>
                <c:pt idx="3756">
                  <c:v>37268</c:v>
                </c:pt>
                <c:pt idx="3757">
                  <c:v>37269</c:v>
                </c:pt>
                <c:pt idx="3758">
                  <c:v>37270</c:v>
                </c:pt>
                <c:pt idx="3759">
                  <c:v>37271</c:v>
                </c:pt>
                <c:pt idx="3760">
                  <c:v>37272</c:v>
                </c:pt>
                <c:pt idx="3761">
                  <c:v>37273</c:v>
                </c:pt>
                <c:pt idx="3762">
                  <c:v>37274</c:v>
                </c:pt>
                <c:pt idx="3763">
                  <c:v>37275</c:v>
                </c:pt>
                <c:pt idx="3764">
                  <c:v>37276</c:v>
                </c:pt>
                <c:pt idx="3765">
                  <c:v>37277</c:v>
                </c:pt>
                <c:pt idx="3766">
                  <c:v>37278</c:v>
                </c:pt>
                <c:pt idx="3767">
                  <c:v>37279</c:v>
                </c:pt>
                <c:pt idx="3768">
                  <c:v>37280</c:v>
                </c:pt>
                <c:pt idx="3769">
                  <c:v>37281</c:v>
                </c:pt>
                <c:pt idx="3770">
                  <c:v>37282</c:v>
                </c:pt>
                <c:pt idx="3771">
                  <c:v>37283</c:v>
                </c:pt>
                <c:pt idx="3772">
                  <c:v>37284</c:v>
                </c:pt>
                <c:pt idx="3773">
                  <c:v>37285</c:v>
                </c:pt>
                <c:pt idx="3774">
                  <c:v>37286</c:v>
                </c:pt>
                <c:pt idx="3775">
                  <c:v>37287</c:v>
                </c:pt>
                <c:pt idx="3776">
                  <c:v>37288</c:v>
                </c:pt>
                <c:pt idx="3777">
                  <c:v>37289</c:v>
                </c:pt>
                <c:pt idx="3778">
                  <c:v>37290</c:v>
                </c:pt>
                <c:pt idx="3779">
                  <c:v>37291</c:v>
                </c:pt>
                <c:pt idx="3780">
                  <c:v>37292</c:v>
                </c:pt>
                <c:pt idx="3781">
                  <c:v>37293</c:v>
                </c:pt>
                <c:pt idx="3782">
                  <c:v>37294</c:v>
                </c:pt>
                <c:pt idx="3783">
                  <c:v>37295</c:v>
                </c:pt>
                <c:pt idx="3784">
                  <c:v>37296</c:v>
                </c:pt>
                <c:pt idx="3785">
                  <c:v>37297</c:v>
                </c:pt>
                <c:pt idx="3786">
                  <c:v>37298</c:v>
                </c:pt>
                <c:pt idx="3787">
                  <c:v>37299</c:v>
                </c:pt>
                <c:pt idx="3788">
                  <c:v>37300</c:v>
                </c:pt>
                <c:pt idx="3789">
                  <c:v>37301</c:v>
                </c:pt>
                <c:pt idx="3790">
                  <c:v>37302</c:v>
                </c:pt>
                <c:pt idx="3791">
                  <c:v>37303</c:v>
                </c:pt>
                <c:pt idx="3792">
                  <c:v>37304</c:v>
                </c:pt>
                <c:pt idx="3793">
                  <c:v>37305</c:v>
                </c:pt>
                <c:pt idx="3794">
                  <c:v>37306</c:v>
                </c:pt>
                <c:pt idx="3795">
                  <c:v>37307</c:v>
                </c:pt>
                <c:pt idx="3796">
                  <c:v>37308</c:v>
                </c:pt>
                <c:pt idx="3797">
                  <c:v>37309</c:v>
                </c:pt>
                <c:pt idx="3798">
                  <c:v>37310</c:v>
                </c:pt>
                <c:pt idx="3799">
                  <c:v>37311</c:v>
                </c:pt>
                <c:pt idx="3800">
                  <c:v>37312</c:v>
                </c:pt>
                <c:pt idx="3801">
                  <c:v>37313</c:v>
                </c:pt>
                <c:pt idx="3802">
                  <c:v>37314</c:v>
                </c:pt>
                <c:pt idx="3803">
                  <c:v>37315</c:v>
                </c:pt>
                <c:pt idx="3804">
                  <c:v>37316</c:v>
                </c:pt>
                <c:pt idx="3805">
                  <c:v>37317</c:v>
                </c:pt>
                <c:pt idx="3806">
                  <c:v>37318</c:v>
                </c:pt>
                <c:pt idx="3807">
                  <c:v>37319</c:v>
                </c:pt>
                <c:pt idx="3808">
                  <c:v>37320</c:v>
                </c:pt>
                <c:pt idx="3809">
                  <c:v>37321</c:v>
                </c:pt>
                <c:pt idx="3810">
                  <c:v>37322</c:v>
                </c:pt>
                <c:pt idx="3811">
                  <c:v>37323</c:v>
                </c:pt>
                <c:pt idx="3812">
                  <c:v>37324</c:v>
                </c:pt>
                <c:pt idx="3813">
                  <c:v>37325</c:v>
                </c:pt>
                <c:pt idx="3814">
                  <c:v>37326</c:v>
                </c:pt>
                <c:pt idx="3815">
                  <c:v>37327</c:v>
                </c:pt>
                <c:pt idx="3816">
                  <c:v>37328</c:v>
                </c:pt>
                <c:pt idx="3817">
                  <c:v>37329</c:v>
                </c:pt>
                <c:pt idx="3818">
                  <c:v>37330</c:v>
                </c:pt>
                <c:pt idx="3819">
                  <c:v>37331</c:v>
                </c:pt>
                <c:pt idx="3820">
                  <c:v>37332</c:v>
                </c:pt>
                <c:pt idx="3821">
                  <c:v>37333</c:v>
                </c:pt>
                <c:pt idx="3822">
                  <c:v>37334</c:v>
                </c:pt>
                <c:pt idx="3823">
                  <c:v>37335</c:v>
                </c:pt>
                <c:pt idx="3824">
                  <c:v>37336</c:v>
                </c:pt>
                <c:pt idx="3825">
                  <c:v>37337</c:v>
                </c:pt>
                <c:pt idx="3826">
                  <c:v>37338</c:v>
                </c:pt>
                <c:pt idx="3827">
                  <c:v>37339</c:v>
                </c:pt>
                <c:pt idx="3828">
                  <c:v>37340</c:v>
                </c:pt>
                <c:pt idx="3829">
                  <c:v>37341</c:v>
                </c:pt>
                <c:pt idx="3830">
                  <c:v>37342</c:v>
                </c:pt>
                <c:pt idx="3831">
                  <c:v>37343</c:v>
                </c:pt>
                <c:pt idx="3832">
                  <c:v>37344</c:v>
                </c:pt>
                <c:pt idx="3833">
                  <c:v>37345</c:v>
                </c:pt>
                <c:pt idx="3834">
                  <c:v>37346</c:v>
                </c:pt>
                <c:pt idx="3835">
                  <c:v>37347</c:v>
                </c:pt>
                <c:pt idx="3836">
                  <c:v>37348</c:v>
                </c:pt>
                <c:pt idx="3837">
                  <c:v>37349</c:v>
                </c:pt>
                <c:pt idx="3838">
                  <c:v>37350</c:v>
                </c:pt>
                <c:pt idx="3839">
                  <c:v>37351</c:v>
                </c:pt>
                <c:pt idx="3840">
                  <c:v>37352</c:v>
                </c:pt>
                <c:pt idx="3841">
                  <c:v>37353</c:v>
                </c:pt>
                <c:pt idx="3842">
                  <c:v>37354</c:v>
                </c:pt>
                <c:pt idx="3843">
                  <c:v>37355</c:v>
                </c:pt>
                <c:pt idx="3844">
                  <c:v>37356</c:v>
                </c:pt>
                <c:pt idx="3845">
                  <c:v>37357</c:v>
                </c:pt>
                <c:pt idx="3846">
                  <c:v>37358</c:v>
                </c:pt>
                <c:pt idx="3847">
                  <c:v>37359</c:v>
                </c:pt>
                <c:pt idx="3848">
                  <c:v>37360</c:v>
                </c:pt>
                <c:pt idx="3849">
                  <c:v>37361</c:v>
                </c:pt>
                <c:pt idx="3850">
                  <c:v>37362</c:v>
                </c:pt>
                <c:pt idx="3851">
                  <c:v>37363</c:v>
                </c:pt>
                <c:pt idx="3852">
                  <c:v>37364</c:v>
                </c:pt>
                <c:pt idx="3853">
                  <c:v>37365</c:v>
                </c:pt>
                <c:pt idx="3854">
                  <c:v>37366</c:v>
                </c:pt>
                <c:pt idx="3855">
                  <c:v>37367</c:v>
                </c:pt>
                <c:pt idx="3856">
                  <c:v>37368</c:v>
                </c:pt>
                <c:pt idx="3857">
                  <c:v>37369</c:v>
                </c:pt>
                <c:pt idx="3858">
                  <c:v>37370</c:v>
                </c:pt>
                <c:pt idx="3859">
                  <c:v>37371</c:v>
                </c:pt>
                <c:pt idx="3860">
                  <c:v>37372</c:v>
                </c:pt>
                <c:pt idx="3861">
                  <c:v>37373</c:v>
                </c:pt>
                <c:pt idx="3862">
                  <c:v>37374</c:v>
                </c:pt>
                <c:pt idx="3863">
                  <c:v>37375</c:v>
                </c:pt>
                <c:pt idx="3864">
                  <c:v>37376</c:v>
                </c:pt>
                <c:pt idx="3865">
                  <c:v>37377</c:v>
                </c:pt>
                <c:pt idx="3866">
                  <c:v>37378</c:v>
                </c:pt>
                <c:pt idx="3867">
                  <c:v>37379</c:v>
                </c:pt>
                <c:pt idx="3868">
                  <c:v>37380</c:v>
                </c:pt>
                <c:pt idx="3869">
                  <c:v>37381</c:v>
                </c:pt>
                <c:pt idx="3870">
                  <c:v>37382</c:v>
                </c:pt>
                <c:pt idx="3871">
                  <c:v>37383</c:v>
                </c:pt>
                <c:pt idx="3872">
                  <c:v>37384</c:v>
                </c:pt>
                <c:pt idx="3873">
                  <c:v>37385</c:v>
                </c:pt>
                <c:pt idx="3874">
                  <c:v>37386</c:v>
                </c:pt>
                <c:pt idx="3875">
                  <c:v>37387</c:v>
                </c:pt>
                <c:pt idx="3876">
                  <c:v>37388</c:v>
                </c:pt>
                <c:pt idx="3877">
                  <c:v>37389</c:v>
                </c:pt>
                <c:pt idx="3878">
                  <c:v>37390</c:v>
                </c:pt>
                <c:pt idx="3879">
                  <c:v>37391</c:v>
                </c:pt>
                <c:pt idx="3880">
                  <c:v>37392</c:v>
                </c:pt>
                <c:pt idx="3881">
                  <c:v>37393</c:v>
                </c:pt>
                <c:pt idx="3882">
                  <c:v>37394</c:v>
                </c:pt>
                <c:pt idx="3883">
                  <c:v>37395</c:v>
                </c:pt>
                <c:pt idx="3884">
                  <c:v>37396</c:v>
                </c:pt>
                <c:pt idx="3885">
                  <c:v>37397</c:v>
                </c:pt>
                <c:pt idx="3886">
                  <c:v>37398</c:v>
                </c:pt>
                <c:pt idx="3887">
                  <c:v>37399</c:v>
                </c:pt>
                <c:pt idx="3888">
                  <c:v>37400</c:v>
                </c:pt>
                <c:pt idx="3889">
                  <c:v>37401</c:v>
                </c:pt>
                <c:pt idx="3890">
                  <c:v>37402</c:v>
                </c:pt>
                <c:pt idx="3891">
                  <c:v>37403</c:v>
                </c:pt>
                <c:pt idx="3892">
                  <c:v>37404</c:v>
                </c:pt>
                <c:pt idx="3893">
                  <c:v>37405</c:v>
                </c:pt>
                <c:pt idx="3894">
                  <c:v>37406</c:v>
                </c:pt>
                <c:pt idx="3895">
                  <c:v>37407</c:v>
                </c:pt>
                <c:pt idx="3896">
                  <c:v>37408</c:v>
                </c:pt>
                <c:pt idx="3897">
                  <c:v>37409</c:v>
                </c:pt>
                <c:pt idx="3898">
                  <c:v>37410</c:v>
                </c:pt>
                <c:pt idx="3899">
                  <c:v>37411</c:v>
                </c:pt>
                <c:pt idx="3900">
                  <c:v>37412</c:v>
                </c:pt>
                <c:pt idx="3901">
                  <c:v>37413</c:v>
                </c:pt>
                <c:pt idx="3902">
                  <c:v>37414</c:v>
                </c:pt>
                <c:pt idx="3903">
                  <c:v>37415</c:v>
                </c:pt>
                <c:pt idx="3904">
                  <c:v>37416</c:v>
                </c:pt>
                <c:pt idx="3905">
                  <c:v>37417</c:v>
                </c:pt>
                <c:pt idx="3906">
                  <c:v>37418</c:v>
                </c:pt>
                <c:pt idx="3907">
                  <c:v>37419</c:v>
                </c:pt>
                <c:pt idx="3908">
                  <c:v>37420</c:v>
                </c:pt>
                <c:pt idx="3909">
                  <c:v>37421</c:v>
                </c:pt>
                <c:pt idx="3910">
                  <c:v>37422</c:v>
                </c:pt>
                <c:pt idx="3911">
                  <c:v>37423</c:v>
                </c:pt>
                <c:pt idx="3912">
                  <c:v>37424</c:v>
                </c:pt>
                <c:pt idx="3913">
                  <c:v>37425</c:v>
                </c:pt>
                <c:pt idx="3914">
                  <c:v>37426</c:v>
                </c:pt>
                <c:pt idx="3915">
                  <c:v>37427</c:v>
                </c:pt>
                <c:pt idx="3916">
                  <c:v>37428</c:v>
                </c:pt>
                <c:pt idx="3917">
                  <c:v>37429</c:v>
                </c:pt>
                <c:pt idx="3918">
                  <c:v>37430</c:v>
                </c:pt>
                <c:pt idx="3919">
                  <c:v>37431</c:v>
                </c:pt>
                <c:pt idx="3920">
                  <c:v>37432</c:v>
                </c:pt>
                <c:pt idx="3921">
                  <c:v>37433</c:v>
                </c:pt>
                <c:pt idx="3922">
                  <c:v>37434</c:v>
                </c:pt>
                <c:pt idx="3923">
                  <c:v>37435</c:v>
                </c:pt>
                <c:pt idx="3924">
                  <c:v>37436</c:v>
                </c:pt>
                <c:pt idx="3925">
                  <c:v>37437</c:v>
                </c:pt>
                <c:pt idx="3926">
                  <c:v>37438</c:v>
                </c:pt>
                <c:pt idx="3927">
                  <c:v>37439</c:v>
                </c:pt>
                <c:pt idx="3928">
                  <c:v>37440</c:v>
                </c:pt>
                <c:pt idx="3929">
                  <c:v>37441</c:v>
                </c:pt>
                <c:pt idx="3930">
                  <c:v>37442</c:v>
                </c:pt>
                <c:pt idx="3931">
                  <c:v>37443</c:v>
                </c:pt>
                <c:pt idx="3932">
                  <c:v>37444</c:v>
                </c:pt>
                <c:pt idx="3933">
                  <c:v>37445</c:v>
                </c:pt>
                <c:pt idx="3934">
                  <c:v>37446</c:v>
                </c:pt>
                <c:pt idx="3935">
                  <c:v>37447</c:v>
                </c:pt>
                <c:pt idx="3936">
                  <c:v>37448</c:v>
                </c:pt>
                <c:pt idx="3937">
                  <c:v>37449</c:v>
                </c:pt>
                <c:pt idx="3938">
                  <c:v>37450</c:v>
                </c:pt>
                <c:pt idx="3939">
                  <c:v>37451</c:v>
                </c:pt>
                <c:pt idx="3940">
                  <c:v>37452</c:v>
                </c:pt>
                <c:pt idx="3941">
                  <c:v>37453</c:v>
                </c:pt>
                <c:pt idx="3942">
                  <c:v>37454</c:v>
                </c:pt>
                <c:pt idx="3943">
                  <c:v>37455</c:v>
                </c:pt>
                <c:pt idx="3944">
                  <c:v>37456</c:v>
                </c:pt>
                <c:pt idx="3945">
                  <c:v>37457</c:v>
                </c:pt>
                <c:pt idx="3946">
                  <c:v>37458</c:v>
                </c:pt>
                <c:pt idx="3947">
                  <c:v>37459</c:v>
                </c:pt>
                <c:pt idx="3948">
                  <c:v>37460</c:v>
                </c:pt>
                <c:pt idx="3949">
                  <c:v>37461</c:v>
                </c:pt>
                <c:pt idx="3950">
                  <c:v>37462</c:v>
                </c:pt>
                <c:pt idx="3951">
                  <c:v>37463</c:v>
                </c:pt>
                <c:pt idx="3952">
                  <c:v>37464</c:v>
                </c:pt>
                <c:pt idx="3953">
                  <c:v>37465</c:v>
                </c:pt>
                <c:pt idx="3954">
                  <c:v>37466</c:v>
                </c:pt>
                <c:pt idx="3955">
                  <c:v>37467</c:v>
                </c:pt>
                <c:pt idx="3956">
                  <c:v>37468</c:v>
                </c:pt>
                <c:pt idx="3957">
                  <c:v>37469</c:v>
                </c:pt>
                <c:pt idx="3958">
                  <c:v>37470</c:v>
                </c:pt>
                <c:pt idx="3959">
                  <c:v>37471</c:v>
                </c:pt>
                <c:pt idx="3960">
                  <c:v>37472</c:v>
                </c:pt>
                <c:pt idx="3961">
                  <c:v>37473</c:v>
                </c:pt>
                <c:pt idx="3962">
                  <c:v>37474</c:v>
                </c:pt>
                <c:pt idx="3963">
                  <c:v>37475</c:v>
                </c:pt>
                <c:pt idx="3964">
                  <c:v>37476</c:v>
                </c:pt>
                <c:pt idx="3965">
                  <c:v>37477</c:v>
                </c:pt>
                <c:pt idx="3966">
                  <c:v>37478</c:v>
                </c:pt>
                <c:pt idx="3967">
                  <c:v>37479</c:v>
                </c:pt>
                <c:pt idx="3968">
                  <c:v>37480</c:v>
                </c:pt>
                <c:pt idx="3969">
                  <c:v>37481</c:v>
                </c:pt>
                <c:pt idx="3970">
                  <c:v>37482</c:v>
                </c:pt>
                <c:pt idx="3971">
                  <c:v>37483</c:v>
                </c:pt>
                <c:pt idx="3972">
                  <c:v>37484</c:v>
                </c:pt>
                <c:pt idx="3973">
                  <c:v>37485</c:v>
                </c:pt>
                <c:pt idx="3974">
                  <c:v>37486</c:v>
                </c:pt>
                <c:pt idx="3975">
                  <c:v>37487</c:v>
                </c:pt>
                <c:pt idx="3976">
                  <c:v>37488</c:v>
                </c:pt>
                <c:pt idx="3977">
                  <c:v>37489</c:v>
                </c:pt>
                <c:pt idx="3978">
                  <c:v>37490</c:v>
                </c:pt>
                <c:pt idx="3979">
                  <c:v>37491</c:v>
                </c:pt>
                <c:pt idx="3980">
                  <c:v>37492</c:v>
                </c:pt>
                <c:pt idx="3981">
                  <c:v>37493</c:v>
                </c:pt>
                <c:pt idx="3982">
                  <c:v>37494</c:v>
                </c:pt>
                <c:pt idx="3983">
                  <c:v>37495</c:v>
                </c:pt>
                <c:pt idx="3984">
                  <c:v>37496</c:v>
                </c:pt>
                <c:pt idx="3985">
                  <c:v>37497</c:v>
                </c:pt>
                <c:pt idx="3986">
                  <c:v>37498</c:v>
                </c:pt>
                <c:pt idx="3987">
                  <c:v>37499</c:v>
                </c:pt>
                <c:pt idx="3988">
                  <c:v>37500</c:v>
                </c:pt>
                <c:pt idx="3989">
                  <c:v>37501</c:v>
                </c:pt>
                <c:pt idx="3990">
                  <c:v>37502</c:v>
                </c:pt>
                <c:pt idx="3991">
                  <c:v>37503</c:v>
                </c:pt>
                <c:pt idx="3992">
                  <c:v>37504</c:v>
                </c:pt>
                <c:pt idx="3993">
                  <c:v>37505</c:v>
                </c:pt>
                <c:pt idx="3994">
                  <c:v>37506</c:v>
                </c:pt>
                <c:pt idx="3995">
                  <c:v>37507</c:v>
                </c:pt>
                <c:pt idx="3996">
                  <c:v>37508</c:v>
                </c:pt>
                <c:pt idx="3997">
                  <c:v>37509</c:v>
                </c:pt>
                <c:pt idx="3998">
                  <c:v>37510</c:v>
                </c:pt>
                <c:pt idx="3999">
                  <c:v>37511</c:v>
                </c:pt>
                <c:pt idx="4000">
                  <c:v>37512</c:v>
                </c:pt>
                <c:pt idx="4001">
                  <c:v>37513</c:v>
                </c:pt>
                <c:pt idx="4002">
                  <c:v>37514</c:v>
                </c:pt>
                <c:pt idx="4003">
                  <c:v>37515</c:v>
                </c:pt>
                <c:pt idx="4004">
                  <c:v>37516</c:v>
                </c:pt>
                <c:pt idx="4005">
                  <c:v>37517</c:v>
                </c:pt>
                <c:pt idx="4006">
                  <c:v>37518</c:v>
                </c:pt>
                <c:pt idx="4007">
                  <c:v>37519</c:v>
                </c:pt>
                <c:pt idx="4008">
                  <c:v>37520</c:v>
                </c:pt>
                <c:pt idx="4009">
                  <c:v>37521</c:v>
                </c:pt>
                <c:pt idx="4010">
                  <c:v>37522</c:v>
                </c:pt>
                <c:pt idx="4011">
                  <c:v>37523</c:v>
                </c:pt>
                <c:pt idx="4012">
                  <c:v>37524</c:v>
                </c:pt>
                <c:pt idx="4013">
                  <c:v>37525</c:v>
                </c:pt>
                <c:pt idx="4014">
                  <c:v>37526</c:v>
                </c:pt>
                <c:pt idx="4015">
                  <c:v>37527</c:v>
                </c:pt>
                <c:pt idx="4016">
                  <c:v>37528</c:v>
                </c:pt>
                <c:pt idx="4017">
                  <c:v>37529</c:v>
                </c:pt>
                <c:pt idx="4018">
                  <c:v>37530</c:v>
                </c:pt>
                <c:pt idx="4019">
                  <c:v>37531</c:v>
                </c:pt>
                <c:pt idx="4020">
                  <c:v>37532</c:v>
                </c:pt>
                <c:pt idx="4021">
                  <c:v>37533</c:v>
                </c:pt>
                <c:pt idx="4022">
                  <c:v>37534</c:v>
                </c:pt>
                <c:pt idx="4023">
                  <c:v>37535</c:v>
                </c:pt>
                <c:pt idx="4024">
                  <c:v>37536</c:v>
                </c:pt>
                <c:pt idx="4025">
                  <c:v>37537</c:v>
                </c:pt>
                <c:pt idx="4026">
                  <c:v>37538</c:v>
                </c:pt>
                <c:pt idx="4027">
                  <c:v>37539</c:v>
                </c:pt>
                <c:pt idx="4028">
                  <c:v>37540</c:v>
                </c:pt>
                <c:pt idx="4029">
                  <c:v>37541</c:v>
                </c:pt>
                <c:pt idx="4030">
                  <c:v>37542</c:v>
                </c:pt>
                <c:pt idx="4031">
                  <c:v>37543</c:v>
                </c:pt>
                <c:pt idx="4032">
                  <c:v>37544</c:v>
                </c:pt>
                <c:pt idx="4033">
                  <c:v>37545</c:v>
                </c:pt>
                <c:pt idx="4034">
                  <c:v>37546</c:v>
                </c:pt>
                <c:pt idx="4035">
                  <c:v>37547</c:v>
                </c:pt>
                <c:pt idx="4036">
                  <c:v>37548</c:v>
                </c:pt>
                <c:pt idx="4037">
                  <c:v>37549</c:v>
                </c:pt>
                <c:pt idx="4038">
                  <c:v>37550</c:v>
                </c:pt>
                <c:pt idx="4039">
                  <c:v>37551</c:v>
                </c:pt>
                <c:pt idx="4040">
                  <c:v>37552</c:v>
                </c:pt>
                <c:pt idx="4041">
                  <c:v>37553</c:v>
                </c:pt>
                <c:pt idx="4042">
                  <c:v>37554</c:v>
                </c:pt>
                <c:pt idx="4043">
                  <c:v>37555</c:v>
                </c:pt>
                <c:pt idx="4044">
                  <c:v>37556</c:v>
                </c:pt>
                <c:pt idx="4045">
                  <c:v>37557</c:v>
                </c:pt>
                <c:pt idx="4046">
                  <c:v>37558</c:v>
                </c:pt>
                <c:pt idx="4047">
                  <c:v>37559</c:v>
                </c:pt>
                <c:pt idx="4048">
                  <c:v>37560</c:v>
                </c:pt>
                <c:pt idx="4049">
                  <c:v>37561</c:v>
                </c:pt>
                <c:pt idx="4050">
                  <c:v>37562</c:v>
                </c:pt>
                <c:pt idx="4051">
                  <c:v>37563</c:v>
                </c:pt>
                <c:pt idx="4052">
                  <c:v>37564</c:v>
                </c:pt>
                <c:pt idx="4053">
                  <c:v>37565</c:v>
                </c:pt>
                <c:pt idx="4054">
                  <c:v>37566</c:v>
                </c:pt>
                <c:pt idx="4055">
                  <c:v>37567</c:v>
                </c:pt>
                <c:pt idx="4056">
                  <c:v>37568</c:v>
                </c:pt>
                <c:pt idx="4057">
                  <c:v>37569</c:v>
                </c:pt>
                <c:pt idx="4058">
                  <c:v>37570</c:v>
                </c:pt>
                <c:pt idx="4059">
                  <c:v>37571</c:v>
                </c:pt>
                <c:pt idx="4060">
                  <c:v>37572</c:v>
                </c:pt>
                <c:pt idx="4061">
                  <c:v>37573</c:v>
                </c:pt>
                <c:pt idx="4062">
                  <c:v>37574</c:v>
                </c:pt>
                <c:pt idx="4063">
                  <c:v>37575</c:v>
                </c:pt>
                <c:pt idx="4064">
                  <c:v>37576</c:v>
                </c:pt>
                <c:pt idx="4065">
                  <c:v>37577</c:v>
                </c:pt>
                <c:pt idx="4066">
                  <c:v>37578</c:v>
                </c:pt>
                <c:pt idx="4067">
                  <c:v>37579</c:v>
                </c:pt>
                <c:pt idx="4068">
                  <c:v>37580</c:v>
                </c:pt>
                <c:pt idx="4069">
                  <c:v>37581</c:v>
                </c:pt>
                <c:pt idx="4070">
                  <c:v>37582</c:v>
                </c:pt>
                <c:pt idx="4071">
                  <c:v>37583</c:v>
                </c:pt>
                <c:pt idx="4072">
                  <c:v>37584</c:v>
                </c:pt>
                <c:pt idx="4073">
                  <c:v>37585</c:v>
                </c:pt>
                <c:pt idx="4074">
                  <c:v>37586</c:v>
                </c:pt>
                <c:pt idx="4075">
                  <c:v>37587</c:v>
                </c:pt>
                <c:pt idx="4076">
                  <c:v>37588</c:v>
                </c:pt>
                <c:pt idx="4077">
                  <c:v>37589</c:v>
                </c:pt>
                <c:pt idx="4078">
                  <c:v>37590</c:v>
                </c:pt>
                <c:pt idx="4079">
                  <c:v>37591</c:v>
                </c:pt>
                <c:pt idx="4080">
                  <c:v>37592</c:v>
                </c:pt>
                <c:pt idx="4081">
                  <c:v>37593</c:v>
                </c:pt>
                <c:pt idx="4082">
                  <c:v>37594</c:v>
                </c:pt>
                <c:pt idx="4083">
                  <c:v>37595</c:v>
                </c:pt>
                <c:pt idx="4084">
                  <c:v>37596</c:v>
                </c:pt>
                <c:pt idx="4085">
                  <c:v>37597</c:v>
                </c:pt>
                <c:pt idx="4086">
                  <c:v>37598</c:v>
                </c:pt>
                <c:pt idx="4087">
                  <c:v>37599</c:v>
                </c:pt>
                <c:pt idx="4088">
                  <c:v>37600</c:v>
                </c:pt>
                <c:pt idx="4089">
                  <c:v>37601</c:v>
                </c:pt>
                <c:pt idx="4090">
                  <c:v>37602</c:v>
                </c:pt>
                <c:pt idx="4091">
                  <c:v>37603</c:v>
                </c:pt>
                <c:pt idx="4092">
                  <c:v>37604</c:v>
                </c:pt>
                <c:pt idx="4093">
                  <c:v>37605</c:v>
                </c:pt>
                <c:pt idx="4094">
                  <c:v>37606</c:v>
                </c:pt>
                <c:pt idx="4095">
                  <c:v>37607</c:v>
                </c:pt>
                <c:pt idx="4096">
                  <c:v>37608</c:v>
                </c:pt>
                <c:pt idx="4097">
                  <c:v>37609</c:v>
                </c:pt>
                <c:pt idx="4098">
                  <c:v>37610</c:v>
                </c:pt>
                <c:pt idx="4099">
                  <c:v>37611</c:v>
                </c:pt>
                <c:pt idx="4100">
                  <c:v>37612</c:v>
                </c:pt>
                <c:pt idx="4101">
                  <c:v>37613</c:v>
                </c:pt>
                <c:pt idx="4102">
                  <c:v>37614</c:v>
                </c:pt>
                <c:pt idx="4103">
                  <c:v>37615</c:v>
                </c:pt>
                <c:pt idx="4104">
                  <c:v>37616</c:v>
                </c:pt>
                <c:pt idx="4105">
                  <c:v>37617</c:v>
                </c:pt>
                <c:pt idx="4106">
                  <c:v>37618</c:v>
                </c:pt>
                <c:pt idx="4107">
                  <c:v>37619</c:v>
                </c:pt>
                <c:pt idx="4108">
                  <c:v>37620</c:v>
                </c:pt>
                <c:pt idx="4109">
                  <c:v>37621</c:v>
                </c:pt>
                <c:pt idx="4110">
                  <c:v>37622</c:v>
                </c:pt>
                <c:pt idx="4111">
                  <c:v>37623</c:v>
                </c:pt>
                <c:pt idx="4112">
                  <c:v>37624</c:v>
                </c:pt>
                <c:pt idx="4113">
                  <c:v>37625</c:v>
                </c:pt>
                <c:pt idx="4114">
                  <c:v>37626</c:v>
                </c:pt>
                <c:pt idx="4115">
                  <c:v>37627</c:v>
                </c:pt>
                <c:pt idx="4116">
                  <c:v>37628</c:v>
                </c:pt>
                <c:pt idx="4117">
                  <c:v>37629</c:v>
                </c:pt>
                <c:pt idx="4118">
                  <c:v>37630</c:v>
                </c:pt>
                <c:pt idx="4119">
                  <c:v>37631</c:v>
                </c:pt>
                <c:pt idx="4120">
                  <c:v>37632</c:v>
                </c:pt>
                <c:pt idx="4121">
                  <c:v>37633</c:v>
                </c:pt>
                <c:pt idx="4122">
                  <c:v>37634</c:v>
                </c:pt>
                <c:pt idx="4123">
                  <c:v>37635</c:v>
                </c:pt>
                <c:pt idx="4124">
                  <c:v>37636</c:v>
                </c:pt>
                <c:pt idx="4125">
                  <c:v>37637</c:v>
                </c:pt>
                <c:pt idx="4126">
                  <c:v>37638</c:v>
                </c:pt>
                <c:pt idx="4127">
                  <c:v>37639</c:v>
                </c:pt>
                <c:pt idx="4128">
                  <c:v>37640</c:v>
                </c:pt>
                <c:pt idx="4129">
                  <c:v>37641</c:v>
                </c:pt>
                <c:pt idx="4130">
                  <c:v>37642</c:v>
                </c:pt>
                <c:pt idx="4131">
                  <c:v>37643</c:v>
                </c:pt>
                <c:pt idx="4132">
                  <c:v>37644</c:v>
                </c:pt>
                <c:pt idx="4133">
                  <c:v>37645</c:v>
                </c:pt>
                <c:pt idx="4134">
                  <c:v>37646</c:v>
                </c:pt>
                <c:pt idx="4135">
                  <c:v>37647</c:v>
                </c:pt>
                <c:pt idx="4136">
                  <c:v>37648</c:v>
                </c:pt>
                <c:pt idx="4137">
                  <c:v>37649</c:v>
                </c:pt>
                <c:pt idx="4138">
                  <c:v>37650</c:v>
                </c:pt>
                <c:pt idx="4139">
                  <c:v>37651</c:v>
                </c:pt>
                <c:pt idx="4140">
                  <c:v>37652</c:v>
                </c:pt>
                <c:pt idx="4141">
                  <c:v>37653</c:v>
                </c:pt>
                <c:pt idx="4142">
                  <c:v>37654</c:v>
                </c:pt>
                <c:pt idx="4143">
                  <c:v>37655</c:v>
                </c:pt>
                <c:pt idx="4144">
                  <c:v>37656</c:v>
                </c:pt>
                <c:pt idx="4145">
                  <c:v>37657</c:v>
                </c:pt>
                <c:pt idx="4146">
                  <c:v>37658</c:v>
                </c:pt>
                <c:pt idx="4147">
                  <c:v>37659</c:v>
                </c:pt>
                <c:pt idx="4148">
                  <c:v>37660</c:v>
                </c:pt>
                <c:pt idx="4149">
                  <c:v>37661</c:v>
                </c:pt>
                <c:pt idx="4150">
                  <c:v>37662</c:v>
                </c:pt>
                <c:pt idx="4151">
                  <c:v>37663</c:v>
                </c:pt>
                <c:pt idx="4152">
                  <c:v>37664</c:v>
                </c:pt>
                <c:pt idx="4153">
                  <c:v>37665</c:v>
                </c:pt>
                <c:pt idx="4154">
                  <c:v>37666</c:v>
                </c:pt>
                <c:pt idx="4155">
                  <c:v>37667</c:v>
                </c:pt>
                <c:pt idx="4156">
                  <c:v>37668</c:v>
                </c:pt>
                <c:pt idx="4157">
                  <c:v>37669</c:v>
                </c:pt>
                <c:pt idx="4158">
                  <c:v>37670</c:v>
                </c:pt>
                <c:pt idx="4159">
                  <c:v>37671</c:v>
                </c:pt>
                <c:pt idx="4160">
                  <c:v>37672</c:v>
                </c:pt>
                <c:pt idx="4161">
                  <c:v>37673</c:v>
                </c:pt>
                <c:pt idx="4162">
                  <c:v>37674</c:v>
                </c:pt>
                <c:pt idx="4163">
                  <c:v>37675</c:v>
                </c:pt>
                <c:pt idx="4164">
                  <c:v>37676</c:v>
                </c:pt>
                <c:pt idx="4165">
                  <c:v>37677</c:v>
                </c:pt>
                <c:pt idx="4166">
                  <c:v>37678</c:v>
                </c:pt>
                <c:pt idx="4167">
                  <c:v>37679</c:v>
                </c:pt>
                <c:pt idx="4168">
                  <c:v>37680</c:v>
                </c:pt>
                <c:pt idx="4169">
                  <c:v>37681</c:v>
                </c:pt>
                <c:pt idx="4170">
                  <c:v>37682</c:v>
                </c:pt>
                <c:pt idx="4171">
                  <c:v>37683</c:v>
                </c:pt>
                <c:pt idx="4172">
                  <c:v>37684</c:v>
                </c:pt>
                <c:pt idx="4173">
                  <c:v>37685</c:v>
                </c:pt>
                <c:pt idx="4174">
                  <c:v>37686</c:v>
                </c:pt>
                <c:pt idx="4175">
                  <c:v>37687</c:v>
                </c:pt>
                <c:pt idx="4176">
                  <c:v>37688</c:v>
                </c:pt>
                <c:pt idx="4177">
                  <c:v>37689</c:v>
                </c:pt>
                <c:pt idx="4178">
                  <c:v>37690</c:v>
                </c:pt>
                <c:pt idx="4179">
                  <c:v>37691</c:v>
                </c:pt>
                <c:pt idx="4180">
                  <c:v>37692</c:v>
                </c:pt>
                <c:pt idx="4181">
                  <c:v>37693</c:v>
                </c:pt>
                <c:pt idx="4182">
                  <c:v>37694</c:v>
                </c:pt>
                <c:pt idx="4183">
                  <c:v>37695</c:v>
                </c:pt>
                <c:pt idx="4184">
                  <c:v>37696</c:v>
                </c:pt>
                <c:pt idx="4185">
                  <c:v>37697</c:v>
                </c:pt>
                <c:pt idx="4186">
                  <c:v>37698</c:v>
                </c:pt>
                <c:pt idx="4187">
                  <c:v>37699</c:v>
                </c:pt>
                <c:pt idx="4188">
                  <c:v>37700</c:v>
                </c:pt>
                <c:pt idx="4189">
                  <c:v>37701</c:v>
                </c:pt>
                <c:pt idx="4190">
                  <c:v>37702</c:v>
                </c:pt>
                <c:pt idx="4191">
                  <c:v>37703</c:v>
                </c:pt>
                <c:pt idx="4192">
                  <c:v>37704</c:v>
                </c:pt>
                <c:pt idx="4193">
                  <c:v>37705</c:v>
                </c:pt>
                <c:pt idx="4194">
                  <c:v>37706</c:v>
                </c:pt>
                <c:pt idx="4195">
                  <c:v>37707</c:v>
                </c:pt>
                <c:pt idx="4196">
                  <c:v>37708</c:v>
                </c:pt>
                <c:pt idx="4197">
                  <c:v>37709</c:v>
                </c:pt>
                <c:pt idx="4198">
                  <c:v>37710</c:v>
                </c:pt>
                <c:pt idx="4199">
                  <c:v>37711</c:v>
                </c:pt>
                <c:pt idx="4200">
                  <c:v>37712</c:v>
                </c:pt>
                <c:pt idx="4201">
                  <c:v>37713</c:v>
                </c:pt>
                <c:pt idx="4202">
                  <c:v>37714</c:v>
                </c:pt>
                <c:pt idx="4203">
                  <c:v>37715</c:v>
                </c:pt>
                <c:pt idx="4204">
                  <c:v>37716</c:v>
                </c:pt>
                <c:pt idx="4205">
                  <c:v>37717</c:v>
                </c:pt>
                <c:pt idx="4206">
                  <c:v>37718</c:v>
                </c:pt>
                <c:pt idx="4207">
                  <c:v>37719</c:v>
                </c:pt>
                <c:pt idx="4208">
                  <c:v>37720</c:v>
                </c:pt>
                <c:pt idx="4209">
                  <c:v>37721</c:v>
                </c:pt>
                <c:pt idx="4210">
                  <c:v>37722</c:v>
                </c:pt>
                <c:pt idx="4211">
                  <c:v>37723</c:v>
                </c:pt>
                <c:pt idx="4212">
                  <c:v>37724</c:v>
                </c:pt>
                <c:pt idx="4213">
                  <c:v>37725</c:v>
                </c:pt>
                <c:pt idx="4214">
                  <c:v>37726</c:v>
                </c:pt>
                <c:pt idx="4215">
                  <c:v>37727</c:v>
                </c:pt>
                <c:pt idx="4216">
                  <c:v>37728</c:v>
                </c:pt>
                <c:pt idx="4217">
                  <c:v>37729</c:v>
                </c:pt>
                <c:pt idx="4218">
                  <c:v>37730</c:v>
                </c:pt>
                <c:pt idx="4219">
                  <c:v>37731</c:v>
                </c:pt>
                <c:pt idx="4220">
                  <c:v>37732</c:v>
                </c:pt>
                <c:pt idx="4221">
                  <c:v>37733</c:v>
                </c:pt>
                <c:pt idx="4222">
                  <c:v>37734</c:v>
                </c:pt>
                <c:pt idx="4223">
                  <c:v>37735</c:v>
                </c:pt>
                <c:pt idx="4224">
                  <c:v>37736</c:v>
                </c:pt>
                <c:pt idx="4225">
                  <c:v>37737</c:v>
                </c:pt>
                <c:pt idx="4226">
                  <c:v>37738</c:v>
                </c:pt>
                <c:pt idx="4227">
                  <c:v>37739</c:v>
                </c:pt>
                <c:pt idx="4228">
                  <c:v>37740</c:v>
                </c:pt>
                <c:pt idx="4229">
                  <c:v>37741</c:v>
                </c:pt>
                <c:pt idx="4230">
                  <c:v>37742</c:v>
                </c:pt>
                <c:pt idx="4231">
                  <c:v>37743</c:v>
                </c:pt>
                <c:pt idx="4232">
                  <c:v>37744</c:v>
                </c:pt>
                <c:pt idx="4233">
                  <c:v>37745</c:v>
                </c:pt>
                <c:pt idx="4234">
                  <c:v>37746</c:v>
                </c:pt>
                <c:pt idx="4235">
                  <c:v>37747</c:v>
                </c:pt>
                <c:pt idx="4236">
                  <c:v>37748</c:v>
                </c:pt>
                <c:pt idx="4237">
                  <c:v>37749</c:v>
                </c:pt>
                <c:pt idx="4238">
                  <c:v>37750</c:v>
                </c:pt>
                <c:pt idx="4239">
                  <c:v>37751</c:v>
                </c:pt>
                <c:pt idx="4240">
                  <c:v>37752</c:v>
                </c:pt>
                <c:pt idx="4241">
                  <c:v>37753</c:v>
                </c:pt>
                <c:pt idx="4242">
                  <c:v>37754</c:v>
                </c:pt>
                <c:pt idx="4243">
                  <c:v>37755</c:v>
                </c:pt>
                <c:pt idx="4244">
                  <c:v>37756</c:v>
                </c:pt>
                <c:pt idx="4245">
                  <c:v>37757</c:v>
                </c:pt>
                <c:pt idx="4246">
                  <c:v>37758</c:v>
                </c:pt>
                <c:pt idx="4247">
                  <c:v>37759</c:v>
                </c:pt>
                <c:pt idx="4248">
                  <c:v>37760</c:v>
                </c:pt>
                <c:pt idx="4249">
                  <c:v>37761</c:v>
                </c:pt>
                <c:pt idx="4250">
                  <c:v>37762</c:v>
                </c:pt>
                <c:pt idx="4251">
                  <c:v>37763</c:v>
                </c:pt>
                <c:pt idx="4252">
                  <c:v>37764</c:v>
                </c:pt>
                <c:pt idx="4253">
                  <c:v>37765</c:v>
                </c:pt>
                <c:pt idx="4254">
                  <c:v>37766</c:v>
                </c:pt>
                <c:pt idx="4255">
                  <c:v>37767</c:v>
                </c:pt>
                <c:pt idx="4256">
                  <c:v>37768</c:v>
                </c:pt>
                <c:pt idx="4257">
                  <c:v>37769</c:v>
                </c:pt>
                <c:pt idx="4258">
                  <c:v>37770</c:v>
                </c:pt>
                <c:pt idx="4259">
                  <c:v>37771</c:v>
                </c:pt>
                <c:pt idx="4260">
                  <c:v>37772</c:v>
                </c:pt>
                <c:pt idx="4261">
                  <c:v>37773</c:v>
                </c:pt>
                <c:pt idx="4262">
                  <c:v>37774</c:v>
                </c:pt>
                <c:pt idx="4263">
                  <c:v>37775</c:v>
                </c:pt>
                <c:pt idx="4264">
                  <c:v>37776</c:v>
                </c:pt>
                <c:pt idx="4265">
                  <c:v>37777</c:v>
                </c:pt>
                <c:pt idx="4266">
                  <c:v>37778</c:v>
                </c:pt>
                <c:pt idx="4267">
                  <c:v>37779</c:v>
                </c:pt>
                <c:pt idx="4268">
                  <c:v>37780</c:v>
                </c:pt>
                <c:pt idx="4269">
                  <c:v>37781</c:v>
                </c:pt>
                <c:pt idx="4270">
                  <c:v>37782</c:v>
                </c:pt>
                <c:pt idx="4271">
                  <c:v>37783</c:v>
                </c:pt>
                <c:pt idx="4272">
                  <c:v>37784</c:v>
                </c:pt>
                <c:pt idx="4273">
                  <c:v>37785</c:v>
                </c:pt>
                <c:pt idx="4274">
                  <c:v>37786</c:v>
                </c:pt>
                <c:pt idx="4275">
                  <c:v>37787</c:v>
                </c:pt>
                <c:pt idx="4276">
                  <c:v>37788</c:v>
                </c:pt>
                <c:pt idx="4277">
                  <c:v>37789</c:v>
                </c:pt>
                <c:pt idx="4278">
                  <c:v>37790</c:v>
                </c:pt>
                <c:pt idx="4279">
                  <c:v>37791</c:v>
                </c:pt>
                <c:pt idx="4280">
                  <c:v>37792</c:v>
                </c:pt>
                <c:pt idx="4281">
                  <c:v>37793</c:v>
                </c:pt>
                <c:pt idx="4282">
                  <c:v>37794</c:v>
                </c:pt>
                <c:pt idx="4283">
                  <c:v>37795</c:v>
                </c:pt>
                <c:pt idx="4284">
                  <c:v>37796</c:v>
                </c:pt>
                <c:pt idx="4285">
                  <c:v>37797</c:v>
                </c:pt>
                <c:pt idx="4286">
                  <c:v>37798</c:v>
                </c:pt>
                <c:pt idx="4287">
                  <c:v>37799</c:v>
                </c:pt>
                <c:pt idx="4288">
                  <c:v>37800</c:v>
                </c:pt>
                <c:pt idx="4289">
                  <c:v>37801</c:v>
                </c:pt>
                <c:pt idx="4290">
                  <c:v>37802</c:v>
                </c:pt>
                <c:pt idx="4291">
                  <c:v>37803</c:v>
                </c:pt>
                <c:pt idx="4292">
                  <c:v>37804</c:v>
                </c:pt>
                <c:pt idx="4293">
                  <c:v>37805</c:v>
                </c:pt>
                <c:pt idx="4294">
                  <c:v>37806</c:v>
                </c:pt>
                <c:pt idx="4295">
                  <c:v>37807</c:v>
                </c:pt>
                <c:pt idx="4296">
                  <c:v>37808</c:v>
                </c:pt>
                <c:pt idx="4297">
                  <c:v>37809</c:v>
                </c:pt>
                <c:pt idx="4298">
                  <c:v>37810</c:v>
                </c:pt>
                <c:pt idx="4299">
                  <c:v>37811</c:v>
                </c:pt>
                <c:pt idx="4300">
                  <c:v>37812</c:v>
                </c:pt>
                <c:pt idx="4301">
                  <c:v>37813</c:v>
                </c:pt>
                <c:pt idx="4302">
                  <c:v>37814</c:v>
                </c:pt>
                <c:pt idx="4303">
                  <c:v>37815</c:v>
                </c:pt>
                <c:pt idx="4304">
                  <c:v>37816</c:v>
                </c:pt>
                <c:pt idx="4305">
                  <c:v>37817</c:v>
                </c:pt>
                <c:pt idx="4306">
                  <c:v>37818</c:v>
                </c:pt>
                <c:pt idx="4307">
                  <c:v>37819</c:v>
                </c:pt>
                <c:pt idx="4308">
                  <c:v>37820</c:v>
                </c:pt>
                <c:pt idx="4309">
                  <c:v>37821</c:v>
                </c:pt>
                <c:pt idx="4310">
                  <c:v>37822</c:v>
                </c:pt>
                <c:pt idx="4311">
                  <c:v>37823</c:v>
                </c:pt>
                <c:pt idx="4312">
                  <c:v>37824</c:v>
                </c:pt>
                <c:pt idx="4313">
                  <c:v>37825</c:v>
                </c:pt>
                <c:pt idx="4314">
                  <c:v>37826</c:v>
                </c:pt>
                <c:pt idx="4315">
                  <c:v>37827</c:v>
                </c:pt>
                <c:pt idx="4316">
                  <c:v>37828</c:v>
                </c:pt>
                <c:pt idx="4317">
                  <c:v>37829</c:v>
                </c:pt>
                <c:pt idx="4318">
                  <c:v>37830</c:v>
                </c:pt>
                <c:pt idx="4319">
                  <c:v>37831</c:v>
                </c:pt>
                <c:pt idx="4320">
                  <c:v>37832</c:v>
                </c:pt>
                <c:pt idx="4321">
                  <c:v>37833</c:v>
                </c:pt>
                <c:pt idx="4322">
                  <c:v>37834</c:v>
                </c:pt>
                <c:pt idx="4323">
                  <c:v>37835</c:v>
                </c:pt>
                <c:pt idx="4324">
                  <c:v>37836</c:v>
                </c:pt>
                <c:pt idx="4325">
                  <c:v>37837</c:v>
                </c:pt>
                <c:pt idx="4326">
                  <c:v>37838</c:v>
                </c:pt>
                <c:pt idx="4327">
                  <c:v>37839</c:v>
                </c:pt>
                <c:pt idx="4328">
                  <c:v>37840</c:v>
                </c:pt>
                <c:pt idx="4329">
                  <c:v>37841</c:v>
                </c:pt>
                <c:pt idx="4330">
                  <c:v>37842</c:v>
                </c:pt>
                <c:pt idx="4331">
                  <c:v>37843</c:v>
                </c:pt>
                <c:pt idx="4332">
                  <c:v>37844</c:v>
                </c:pt>
                <c:pt idx="4333">
                  <c:v>37845</c:v>
                </c:pt>
                <c:pt idx="4334">
                  <c:v>37846</c:v>
                </c:pt>
                <c:pt idx="4335">
                  <c:v>37847</c:v>
                </c:pt>
                <c:pt idx="4336">
                  <c:v>37848</c:v>
                </c:pt>
                <c:pt idx="4337">
                  <c:v>37849</c:v>
                </c:pt>
                <c:pt idx="4338">
                  <c:v>37850</c:v>
                </c:pt>
                <c:pt idx="4339">
                  <c:v>37851</c:v>
                </c:pt>
                <c:pt idx="4340">
                  <c:v>37852</c:v>
                </c:pt>
                <c:pt idx="4341">
                  <c:v>37853</c:v>
                </c:pt>
                <c:pt idx="4342">
                  <c:v>37854</c:v>
                </c:pt>
                <c:pt idx="4343">
                  <c:v>37855</c:v>
                </c:pt>
                <c:pt idx="4344">
                  <c:v>37856</c:v>
                </c:pt>
                <c:pt idx="4345">
                  <c:v>37857</c:v>
                </c:pt>
                <c:pt idx="4346">
                  <c:v>37858</c:v>
                </c:pt>
                <c:pt idx="4347">
                  <c:v>37859</c:v>
                </c:pt>
                <c:pt idx="4348">
                  <c:v>37860</c:v>
                </c:pt>
                <c:pt idx="4349">
                  <c:v>37861</c:v>
                </c:pt>
                <c:pt idx="4350">
                  <c:v>37862</c:v>
                </c:pt>
                <c:pt idx="4351">
                  <c:v>37863</c:v>
                </c:pt>
                <c:pt idx="4352">
                  <c:v>37864</c:v>
                </c:pt>
                <c:pt idx="4353">
                  <c:v>37865</c:v>
                </c:pt>
                <c:pt idx="4354">
                  <c:v>37866</c:v>
                </c:pt>
                <c:pt idx="4355">
                  <c:v>37867</c:v>
                </c:pt>
                <c:pt idx="4356">
                  <c:v>37868</c:v>
                </c:pt>
                <c:pt idx="4357">
                  <c:v>37869</c:v>
                </c:pt>
                <c:pt idx="4358">
                  <c:v>37870</c:v>
                </c:pt>
                <c:pt idx="4359">
                  <c:v>37871</c:v>
                </c:pt>
                <c:pt idx="4360">
                  <c:v>37872</c:v>
                </c:pt>
                <c:pt idx="4361">
                  <c:v>37873</c:v>
                </c:pt>
                <c:pt idx="4362">
                  <c:v>37874</c:v>
                </c:pt>
                <c:pt idx="4363">
                  <c:v>37875</c:v>
                </c:pt>
                <c:pt idx="4364">
                  <c:v>37876</c:v>
                </c:pt>
                <c:pt idx="4365">
                  <c:v>37877</c:v>
                </c:pt>
                <c:pt idx="4366">
                  <c:v>37878</c:v>
                </c:pt>
                <c:pt idx="4367">
                  <c:v>37879</c:v>
                </c:pt>
                <c:pt idx="4368">
                  <c:v>37880</c:v>
                </c:pt>
                <c:pt idx="4369">
                  <c:v>37881</c:v>
                </c:pt>
                <c:pt idx="4370">
                  <c:v>37882</c:v>
                </c:pt>
                <c:pt idx="4371">
                  <c:v>37883</c:v>
                </c:pt>
                <c:pt idx="4372">
                  <c:v>37884</c:v>
                </c:pt>
                <c:pt idx="4373">
                  <c:v>37885</c:v>
                </c:pt>
                <c:pt idx="4374">
                  <c:v>37886</c:v>
                </c:pt>
                <c:pt idx="4375">
                  <c:v>37887</c:v>
                </c:pt>
                <c:pt idx="4376">
                  <c:v>37888</c:v>
                </c:pt>
                <c:pt idx="4377">
                  <c:v>37889</c:v>
                </c:pt>
                <c:pt idx="4378">
                  <c:v>37890</c:v>
                </c:pt>
                <c:pt idx="4379">
                  <c:v>37891</c:v>
                </c:pt>
                <c:pt idx="4380">
                  <c:v>37892</c:v>
                </c:pt>
                <c:pt idx="4381">
                  <c:v>37893</c:v>
                </c:pt>
                <c:pt idx="4382">
                  <c:v>37894</c:v>
                </c:pt>
                <c:pt idx="4383">
                  <c:v>37895</c:v>
                </c:pt>
                <c:pt idx="4384">
                  <c:v>37896</c:v>
                </c:pt>
                <c:pt idx="4385">
                  <c:v>37897</c:v>
                </c:pt>
                <c:pt idx="4386">
                  <c:v>37898</c:v>
                </c:pt>
                <c:pt idx="4387">
                  <c:v>37899</c:v>
                </c:pt>
                <c:pt idx="4388">
                  <c:v>37900</c:v>
                </c:pt>
                <c:pt idx="4389">
                  <c:v>37901</c:v>
                </c:pt>
                <c:pt idx="4390">
                  <c:v>37902</c:v>
                </c:pt>
                <c:pt idx="4391">
                  <c:v>37903</c:v>
                </c:pt>
                <c:pt idx="4392">
                  <c:v>37904</c:v>
                </c:pt>
                <c:pt idx="4393">
                  <c:v>37905</c:v>
                </c:pt>
                <c:pt idx="4394">
                  <c:v>37906</c:v>
                </c:pt>
                <c:pt idx="4395">
                  <c:v>37907</c:v>
                </c:pt>
                <c:pt idx="4396">
                  <c:v>37908</c:v>
                </c:pt>
                <c:pt idx="4397">
                  <c:v>37909</c:v>
                </c:pt>
                <c:pt idx="4398">
                  <c:v>37910</c:v>
                </c:pt>
                <c:pt idx="4399">
                  <c:v>37911</c:v>
                </c:pt>
                <c:pt idx="4400">
                  <c:v>37912</c:v>
                </c:pt>
                <c:pt idx="4401">
                  <c:v>37913</c:v>
                </c:pt>
                <c:pt idx="4402">
                  <c:v>37914</c:v>
                </c:pt>
                <c:pt idx="4403">
                  <c:v>37915</c:v>
                </c:pt>
                <c:pt idx="4404">
                  <c:v>37916</c:v>
                </c:pt>
                <c:pt idx="4405">
                  <c:v>37917</c:v>
                </c:pt>
                <c:pt idx="4406">
                  <c:v>37918</c:v>
                </c:pt>
                <c:pt idx="4407">
                  <c:v>37919</c:v>
                </c:pt>
                <c:pt idx="4408">
                  <c:v>37920</c:v>
                </c:pt>
                <c:pt idx="4409">
                  <c:v>37921</c:v>
                </c:pt>
                <c:pt idx="4410">
                  <c:v>37922</c:v>
                </c:pt>
                <c:pt idx="4411">
                  <c:v>37923</c:v>
                </c:pt>
                <c:pt idx="4412">
                  <c:v>37924</c:v>
                </c:pt>
                <c:pt idx="4413">
                  <c:v>37925</c:v>
                </c:pt>
                <c:pt idx="4414">
                  <c:v>37926</c:v>
                </c:pt>
                <c:pt idx="4415">
                  <c:v>37927</c:v>
                </c:pt>
                <c:pt idx="4416">
                  <c:v>37928</c:v>
                </c:pt>
                <c:pt idx="4417">
                  <c:v>37929</c:v>
                </c:pt>
                <c:pt idx="4418">
                  <c:v>37930</c:v>
                </c:pt>
                <c:pt idx="4419">
                  <c:v>37931</c:v>
                </c:pt>
                <c:pt idx="4420">
                  <c:v>37932</c:v>
                </c:pt>
                <c:pt idx="4421">
                  <c:v>37933</c:v>
                </c:pt>
                <c:pt idx="4422">
                  <c:v>37934</c:v>
                </c:pt>
                <c:pt idx="4423">
                  <c:v>37935</c:v>
                </c:pt>
                <c:pt idx="4424">
                  <c:v>37936</c:v>
                </c:pt>
                <c:pt idx="4425">
                  <c:v>37937</c:v>
                </c:pt>
                <c:pt idx="4426">
                  <c:v>37938</c:v>
                </c:pt>
                <c:pt idx="4427">
                  <c:v>37939</c:v>
                </c:pt>
                <c:pt idx="4428">
                  <c:v>37940</c:v>
                </c:pt>
                <c:pt idx="4429">
                  <c:v>37941</c:v>
                </c:pt>
                <c:pt idx="4430">
                  <c:v>37942</c:v>
                </c:pt>
                <c:pt idx="4431">
                  <c:v>37943</c:v>
                </c:pt>
                <c:pt idx="4432">
                  <c:v>37944</c:v>
                </c:pt>
                <c:pt idx="4433">
                  <c:v>37945</c:v>
                </c:pt>
                <c:pt idx="4434">
                  <c:v>37946</c:v>
                </c:pt>
                <c:pt idx="4435">
                  <c:v>37947</c:v>
                </c:pt>
                <c:pt idx="4436">
                  <c:v>37948</c:v>
                </c:pt>
                <c:pt idx="4437">
                  <c:v>37949</c:v>
                </c:pt>
                <c:pt idx="4438">
                  <c:v>37950</c:v>
                </c:pt>
                <c:pt idx="4439">
                  <c:v>37951</c:v>
                </c:pt>
                <c:pt idx="4440">
                  <c:v>37952</c:v>
                </c:pt>
                <c:pt idx="4441">
                  <c:v>37953</c:v>
                </c:pt>
                <c:pt idx="4442">
                  <c:v>37954</c:v>
                </c:pt>
                <c:pt idx="4443">
                  <c:v>37955</c:v>
                </c:pt>
                <c:pt idx="4444">
                  <c:v>37956</c:v>
                </c:pt>
                <c:pt idx="4445">
                  <c:v>37957</c:v>
                </c:pt>
                <c:pt idx="4446">
                  <c:v>37958</c:v>
                </c:pt>
                <c:pt idx="4447">
                  <c:v>37959</c:v>
                </c:pt>
                <c:pt idx="4448">
                  <c:v>37960</c:v>
                </c:pt>
                <c:pt idx="4449">
                  <c:v>37961</c:v>
                </c:pt>
                <c:pt idx="4450">
                  <c:v>37962</c:v>
                </c:pt>
                <c:pt idx="4451">
                  <c:v>37963</c:v>
                </c:pt>
                <c:pt idx="4452">
                  <c:v>37964</c:v>
                </c:pt>
                <c:pt idx="4453">
                  <c:v>37965</c:v>
                </c:pt>
                <c:pt idx="4454">
                  <c:v>37966</c:v>
                </c:pt>
                <c:pt idx="4455">
                  <c:v>37967</c:v>
                </c:pt>
                <c:pt idx="4456">
                  <c:v>37968</c:v>
                </c:pt>
                <c:pt idx="4457">
                  <c:v>37969</c:v>
                </c:pt>
                <c:pt idx="4458">
                  <c:v>37970</c:v>
                </c:pt>
                <c:pt idx="4459">
                  <c:v>37971</c:v>
                </c:pt>
                <c:pt idx="4460">
                  <c:v>37972</c:v>
                </c:pt>
                <c:pt idx="4461">
                  <c:v>37973</c:v>
                </c:pt>
                <c:pt idx="4462">
                  <c:v>37974</c:v>
                </c:pt>
                <c:pt idx="4463">
                  <c:v>37975</c:v>
                </c:pt>
                <c:pt idx="4464">
                  <c:v>37976</c:v>
                </c:pt>
                <c:pt idx="4465">
                  <c:v>37977</c:v>
                </c:pt>
                <c:pt idx="4466">
                  <c:v>37978</c:v>
                </c:pt>
                <c:pt idx="4467">
                  <c:v>37979</c:v>
                </c:pt>
                <c:pt idx="4468">
                  <c:v>37980</c:v>
                </c:pt>
                <c:pt idx="4469">
                  <c:v>37981</c:v>
                </c:pt>
                <c:pt idx="4470">
                  <c:v>37982</c:v>
                </c:pt>
                <c:pt idx="4471">
                  <c:v>37983</c:v>
                </c:pt>
                <c:pt idx="4472">
                  <c:v>37984</c:v>
                </c:pt>
                <c:pt idx="4473">
                  <c:v>37985</c:v>
                </c:pt>
                <c:pt idx="4474">
                  <c:v>37986</c:v>
                </c:pt>
                <c:pt idx="4475">
                  <c:v>37987</c:v>
                </c:pt>
                <c:pt idx="4476">
                  <c:v>37988</c:v>
                </c:pt>
                <c:pt idx="4477">
                  <c:v>37989</c:v>
                </c:pt>
                <c:pt idx="4478">
                  <c:v>37990</c:v>
                </c:pt>
                <c:pt idx="4479">
                  <c:v>37991</c:v>
                </c:pt>
                <c:pt idx="4480">
                  <c:v>37992</c:v>
                </c:pt>
                <c:pt idx="4481">
                  <c:v>37993</c:v>
                </c:pt>
                <c:pt idx="4482">
                  <c:v>37994</c:v>
                </c:pt>
                <c:pt idx="4483">
                  <c:v>37995</c:v>
                </c:pt>
                <c:pt idx="4484">
                  <c:v>37996</c:v>
                </c:pt>
                <c:pt idx="4485">
                  <c:v>37997</c:v>
                </c:pt>
                <c:pt idx="4486">
                  <c:v>37998</c:v>
                </c:pt>
                <c:pt idx="4487">
                  <c:v>37999</c:v>
                </c:pt>
                <c:pt idx="4488">
                  <c:v>38000</c:v>
                </c:pt>
                <c:pt idx="4489">
                  <c:v>38001</c:v>
                </c:pt>
                <c:pt idx="4490">
                  <c:v>38002</c:v>
                </c:pt>
                <c:pt idx="4491">
                  <c:v>38003</c:v>
                </c:pt>
                <c:pt idx="4492">
                  <c:v>38004</c:v>
                </c:pt>
                <c:pt idx="4493">
                  <c:v>38005</c:v>
                </c:pt>
                <c:pt idx="4494">
                  <c:v>38006</c:v>
                </c:pt>
                <c:pt idx="4495">
                  <c:v>38007</c:v>
                </c:pt>
                <c:pt idx="4496">
                  <c:v>38008</c:v>
                </c:pt>
                <c:pt idx="4497">
                  <c:v>38009</c:v>
                </c:pt>
                <c:pt idx="4498">
                  <c:v>38010</c:v>
                </c:pt>
                <c:pt idx="4499">
                  <c:v>38011</c:v>
                </c:pt>
                <c:pt idx="4500">
                  <c:v>38012</c:v>
                </c:pt>
                <c:pt idx="4501">
                  <c:v>38013</c:v>
                </c:pt>
                <c:pt idx="4502">
                  <c:v>38014</c:v>
                </c:pt>
                <c:pt idx="4503">
                  <c:v>38015</c:v>
                </c:pt>
                <c:pt idx="4504">
                  <c:v>38016</c:v>
                </c:pt>
                <c:pt idx="4505">
                  <c:v>38017</c:v>
                </c:pt>
                <c:pt idx="4506">
                  <c:v>38018</c:v>
                </c:pt>
                <c:pt idx="4507">
                  <c:v>38019</c:v>
                </c:pt>
                <c:pt idx="4508">
                  <c:v>38020</c:v>
                </c:pt>
                <c:pt idx="4509">
                  <c:v>38021</c:v>
                </c:pt>
                <c:pt idx="4510">
                  <c:v>38022</c:v>
                </c:pt>
                <c:pt idx="4511">
                  <c:v>38023</c:v>
                </c:pt>
                <c:pt idx="4512">
                  <c:v>38024</c:v>
                </c:pt>
                <c:pt idx="4513">
                  <c:v>38025</c:v>
                </c:pt>
                <c:pt idx="4514">
                  <c:v>38026</c:v>
                </c:pt>
                <c:pt idx="4515">
                  <c:v>38027</c:v>
                </c:pt>
                <c:pt idx="4516">
                  <c:v>38028</c:v>
                </c:pt>
                <c:pt idx="4517">
                  <c:v>38029</c:v>
                </c:pt>
                <c:pt idx="4518">
                  <c:v>38030</c:v>
                </c:pt>
                <c:pt idx="4519">
                  <c:v>38031</c:v>
                </c:pt>
                <c:pt idx="4520">
                  <c:v>38032</c:v>
                </c:pt>
                <c:pt idx="4521">
                  <c:v>38033</c:v>
                </c:pt>
                <c:pt idx="4522">
                  <c:v>38034</c:v>
                </c:pt>
                <c:pt idx="4523">
                  <c:v>38035</c:v>
                </c:pt>
                <c:pt idx="4524">
                  <c:v>38036</c:v>
                </c:pt>
                <c:pt idx="4525">
                  <c:v>38037</c:v>
                </c:pt>
                <c:pt idx="4526">
                  <c:v>38038</c:v>
                </c:pt>
                <c:pt idx="4527">
                  <c:v>38039</c:v>
                </c:pt>
                <c:pt idx="4528">
                  <c:v>38040</c:v>
                </c:pt>
                <c:pt idx="4529">
                  <c:v>38041</c:v>
                </c:pt>
                <c:pt idx="4530">
                  <c:v>38042</c:v>
                </c:pt>
                <c:pt idx="4531">
                  <c:v>38043</c:v>
                </c:pt>
                <c:pt idx="4532">
                  <c:v>38044</c:v>
                </c:pt>
                <c:pt idx="4533">
                  <c:v>38045</c:v>
                </c:pt>
                <c:pt idx="4534">
                  <c:v>38046</c:v>
                </c:pt>
                <c:pt idx="4535">
                  <c:v>38047</c:v>
                </c:pt>
                <c:pt idx="4536">
                  <c:v>38048</c:v>
                </c:pt>
                <c:pt idx="4537">
                  <c:v>38049</c:v>
                </c:pt>
                <c:pt idx="4538">
                  <c:v>38050</c:v>
                </c:pt>
                <c:pt idx="4539">
                  <c:v>38051</c:v>
                </c:pt>
                <c:pt idx="4540">
                  <c:v>38052</c:v>
                </c:pt>
                <c:pt idx="4541">
                  <c:v>38053</c:v>
                </c:pt>
                <c:pt idx="4542">
                  <c:v>38054</c:v>
                </c:pt>
                <c:pt idx="4543">
                  <c:v>38055</c:v>
                </c:pt>
                <c:pt idx="4544">
                  <c:v>38056</c:v>
                </c:pt>
                <c:pt idx="4545">
                  <c:v>38057</c:v>
                </c:pt>
                <c:pt idx="4546">
                  <c:v>38058</c:v>
                </c:pt>
                <c:pt idx="4547">
                  <c:v>38059</c:v>
                </c:pt>
                <c:pt idx="4548">
                  <c:v>38060</c:v>
                </c:pt>
                <c:pt idx="4549">
                  <c:v>38061</c:v>
                </c:pt>
                <c:pt idx="4550">
                  <c:v>38062</c:v>
                </c:pt>
                <c:pt idx="4551">
                  <c:v>38063</c:v>
                </c:pt>
                <c:pt idx="4552">
                  <c:v>38064</c:v>
                </c:pt>
                <c:pt idx="4553">
                  <c:v>38065</c:v>
                </c:pt>
                <c:pt idx="4554">
                  <c:v>38066</c:v>
                </c:pt>
                <c:pt idx="4555">
                  <c:v>38067</c:v>
                </c:pt>
                <c:pt idx="4556">
                  <c:v>38068</c:v>
                </c:pt>
                <c:pt idx="4557">
                  <c:v>38069</c:v>
                </c:pt>
                <c:pt idx="4558">
                  <c:v>38070</c:v>
                </c:pt>
                <c:pt idx="4559">
                  <c:v>38071</c:v>
                </c:pt>
                <c:pt idx="4560">
                  <c:v>38072</c:v>
                </c:pt>
                <c:pt idx="4561">
                  <c:v>38073</c:v>
                </c:pt>
                <c:pt idx="4562">
                  <c:v>38074</c:v>
                </c:pt>
                <c:pt idx="4563">
                  <c:v>38075</c:v>
                </c:pt>
                <c:pt idx="4564">
                  <c:v>38076</c:v>
                </c:pt>
                <c:pt idx="4565">
                  <c:v>38077</c:v>
                </c:pt>
                <c:pt idx="4566">
                  <c:v>38078</c:v>
                </c:pt>
                <c:pt idx="4567">
                  <c:v>38079</c:v>
                </c:pt>
                <c:pt idx="4568">
                  <c:v>38080</c:v>
                </c:pt>
                <c:pt idx="4569">
                  <c:v>38081</c:v>
                </c:pt>
                <c:pt idx="4570">
                  <c:v>38082</c:v>
                </c:pt>
                <c:pt idx="4571">
                  <c:v>38083</c:v>
                </c:pt>
                <c:pt idx="4572">
                  <c:v>38084</c:v>
                </c:pt>
                <c:pt idx="4573">
                  <c:v>38085</c:v>
                </c:pt>
                <c:pt idx="4574">
                  <c:v>38086</c:v>
                </c:pt>
                <c:pt idx="4575">
                  <c:v>38087</c:v>
                </c:pt>
                <c:pt idx="4576">
                  <c:v>38088</c:v>
                </c:pt>
                <c:pt idx="4577">
                  <c:v>38089</c:v>
                </c:pt>
                <c:pt idx="4578">
                  <c:v>38090</c:v>
                </c:pt>
                <c:pt idx="4579">
                  <c:v>38091</c:v>
                </c:pt>
                <c:pt idx="4580">
                  <c:v>38092</c:v>
                </c:pt>
                <c:pt idx="4581">
                  <c:v>38093</c:v>
                </c:pt>
                <c:pt idx="4582">
                  <c:v>38094</c:v>
                </c:pt>
                <c:pt idx="4583">
                  <c:v>38095</c:v>
                </c:pt>
                <c:pt idx="4584">
                  <c:v>38096</c:v>
                </c:pt>
                <c:pt idx="4585">
                  <c:v>38097</c:v>
                </c:pt>
                <c:pt idx="4586">
                  <c:v>38098</c:v>
                </c:pt>
                <c:pt idx="4587">
                  <c:v>38099</c:v>
                </c:pt>
                <c:pt idx="4588">
                  <c:v>38100</c:v>
                </c:pt>
                <c:pt idx="4589">
                  <c:v>38101</c:v>
                </c:pt>
                <c:pt idx="4590">
                  <c:v>38102</c:v>
                </c:pt>
                <c:pt idx="4591">
                  <c:v>38103</c:v>
                </c:pt>
                <c:pt idx="4592">
                  <c:v>38104</c:v>
                </c:pt>
                <c:pt idx="4593">
                  <c:v>38105</c:v>
                </c:pt>
                <c:pt idx="4594">
                  <c:v>38106</c:v>
                </c:pt>
                <c:pt idx="4595">
                  <c:v>38107</c:v>
                </c:pt>
                <c:pt idx="4596">
                  <c:v>38108</c:v>
                </c:pt>
                <c:pt idx="4597">
                  <c:v>38109</c:v>
                </c:pt>
                <c:pt idx="4598">
                  <c:v>38110</c:v>
                </c:pt>
                <c:pt idx="4599">
                  <c:v>38111</c:v>
                </c:pt>
                <c:pt idx="4600">
                  <c:v>38112</c:v>
                </c:pt>
                <c:pt idx="4601">
                  <c:v>38113</c:v>
                </c:pt>
                <c:pt idx="4602">
                  <c:v>38114</c:v>
                </c:pt>
                <c:pt idx="4603">
                  <c:v>38115</c:v>
                </c:pt>
                <c:pt idx="4604">
                  <c:v>38116</c:v>
                </c:pt>
                <c:pt idx="4605">
                  <c:v>38117</c:v>
                </c:pt>
                <c:pt idx="4606">
                  <c:v>38118</c:v>
                </c:pt>
                <c:pt idx="4607">
                  <c:v>38119</c:v>
                </c:pt>
                <c:pt idx="4608">
                  <c:v>38120</c:v>
                </c:pt>
                <c:pt idx="4609">
                  <c:v>38121</c:v>
                </c:pt>
                <c:pt idx="4610">
                  <c:v>38122</c:v>
                </c:pt>
                <c:pt idx="4611">
                  <c:v>38123</c:v>
                </c:pt>
                <c:pt idx="4612">
                  <c:v>38124</c:v>
                </c:pt>
                <c:pt idx="4613">
                  <c:v>38125</c:v>
                </c:pt>
                <c:pt idx="4614">
                  <c:v>38126</c:v>
                </c:pt>
                <c:pt idx="4615">
                  <c:v>38127</c:v>
                </c:pt>
                <c:pt idx="4616">
                  <c:v>38128</c:v>
                </c:pt>
                <c:pt idx="4617">
                  <c:v>38129</c:v>
                </c:pt>
                <c:pt idx="4618">
                  <c:v>38130</c:v>
                </c:pt>
                <c:pt idx="4619">
                  <c:v>38131</c:v>
                </c:pt>
                <c:pt idx="4620">
                  <c:v>38132</c:v>
                </c:pt>
                <c:pt idx="4621">
                  <c:v>38133</c:v>
                </c:pt>
                <c:pt idx="4622">
                  <c:v>38134</c:v>
                </c:pt>
                <c:pt idx="4623">
                  <c:v>38135</c:v>
                </c:pt>
                <c:pt idx="4624">
                  <c:v>38136</c:v>
                </c:pt>
                <c:pt idx="4625">
                  <c:v>38137</c:v>
                </c:pt>
                <c:pt idx="4626">
                  <c:v>38138</c:v>
                </c:pt>
                <c:pt idx="4627">
                  <c:v>38139</c:v>
                </c:pt>
                <c:pt idx="4628">
                  <c:v>38140</c:v>
                </c:pt>
                <c:pt idx="4629">
                  <c:v>38141</c:v>
                </c:pt>
                <c:pt idx="4630">
                  <c:v>38142</c:v>
                </c:pt>
                <c:pt idx="4631">
                  <c:v>38143</c:v>
                </c:pt>
                <c:pt idx="4632">
                  <c:v>38144</c:v>
                </c:pt>
                <c:pt idx="4633">
                  <c:v>38145</c:v>
                </c:pt>
                <c:pt idx="4634">
                  <c:v>38146</c:v>
                </c:pt>
                <c:pt idx="4635">
                  <c:v>38147</c:v>
                </c:pt>
                <c:pt idx="4636">
                  <c:v>38148</c:v>
                </c:pt>
                <c:pt idx="4637">
                  <c:v>38149</c:v>
                </c:pt>
                <c:pt idx="4638">
                  <c:v>38150</c:v>
                </c:pt>
                <c:pt idx="4639">
                  <c:v>38151</c:v>
                </c:pt>
                <c:pt idx="4640">
                  <c:v>38152</c:v>
                </c:pt>
                <c:pt idx="4641">
                  <c:v>38153</c:v>
                </c:pt>
                <c:pt idx="4642">
                  <c:v>38154</c:v>
                </c:pt>
                <c:pt idx="4643">
                  <c:v>38155</c:v>
                </c:pt>
                <c:pt idx="4644">
                  <c:v>38156</c:v>
                </c:pt>
                <c:pt idx="4645">
                  <c:v>38157</c:v>
                </c:pt>
                <c:pt idx="4646">
                  <c:v>38158</c:v>
                </c:pt>
                <c:pt idx="4647">
                  <c:v>38159</c:v>
                </c:pt>
                <c:pt idx="4648">
                  <c:v>38160</c:v>
                </c:pt>
                <c:pt idx="4649">
                  <c:v>38161</c:v>
                </c:pt>
                <c:pt idx="4650">
                  <c:v>38162</c:v>
                </c:pt>
                <c:pt idx="4651">
                  <c:v>38163</c:v>
                </c:pt>
                <c:pt idx="4652">
                  <c:v>38164</c:v>
                </c:pt>
                <c:pt idx="4653">
                  <c:v>38165</c:v>
                </c:pt>
                <c:pt idx="4654">
                  <c:v>38166</c:v>
                </c:pt>
                <c:pt idx="4655">
                  <c:v>38167</c:v>
                </c:pt>
                <c:pt idx="4656">
                  <c:v>38168</c:v>
                </c:pt>
                <c:pt idx="4657">
                  <c:v>38169</c:v>
                </c:pt>
                <c:pt idx="4658">
                  <c:v>38170</c:v>
                </c:pt>
                <c:pt idx="4659">
                  <c:v>38171</c:v>
                </c:pt>
                <c:pt idx="4660">
                  <c:v>38172</c:v>
                </c:pt>
                <c:pt idx="4661">
                  <c:v>38173</c:v>
                </c:pt>
                <c:pt idx="4662">
                  <c:v>38174</c:v>
                </c:pt>
                <c:pt idx="4663">
                  <c:v>38175</c:v>
                </c:pt>
                <c:pt idx="4664">
                  <c:v>38176</c:v>
                </c:pt>
                <c:pt idx="4665">
                  <c:v>38177</c:v>
                </c:pt>
                <c:pt idx="4666">
                  <c:v>38178</c:v>
                </c:pt>
                <c:pt idx="4667">
                  <c:v>38179</c:v>
                </c:pt>
                <c:pt idx="4668">
                  <c:v>38180</c:v>
                </c:pt>
                <c:pt idx="4669">
                  <c:v>38181</c:v>
                </c:pt>
                <c:pt idx="4670">
                  <c:v>38182</c:v>
                </c:pt>
                <c:pt idx="4671">
                  <c:v>38183</c:v>
                </c:pt>
                <c:pt idx="4672">
                  <c:v>38184</c:v>
                </c:pt>
                <c:pt idx="4673">
                  <c:v>38185</c:v>
                </c:pt>
                <c:pt idx="4674">
                  <c:v>38186</c:v>
                </c:pt>
                <c:pt idx="4675">
                  <c:v>38187</c:v>
                </c:pt>
                <c:pt idx="4676">
                  <c:v>38188</c:v>
                </c:pt>
                <c:pt idx="4677">
                  <c:v>38189</c:v>
                </c:pt>
                <c:pt idx="4678">
                  <c:v>38190</c:v>
                </c:pt>
                <c:pt idx="4679">
                  <c:v>38191</c:v>
                </c:pt>
                <c:pt idx="4680">
                  <c:v>38192</c:v>
                </c:pt>
                <c:pt idx="4681">
                  <c:v>38193</c:v>
                </c:pt>
                <c:pt idx="4682">
                  <c:v>38194</c:v>
                </c:pt>
                <c:pt idx="4683">
                  <c:v>38195</c:v>
                </c:pt>
                <c:pt idx="4684">
                  <c:v>38196</c:v>
                </c:pt>
                <c:pt idx="4685">
                  <c:v>38197</c:v>
                </c:pt>
                <c:pt idx="4686">
                  <c:v>38198</c:v>
                </c:pt>
                <c:pt idx="4687">
                  <c:v>38199</c:v>
                </c:pt>
                <c:pt idx="4688">
                  <c:v>38200</c:v>
                </c:pt>
                <c:pt idx="4689">
                  <c:v>38201</c:v>
                </c:pt>
                <c:pt idx="4690">
                  <c:v>38202</c:v>
                </c:pt>
                <c:pt idx="4691">
                  <c:v>38203</c:v>
                </c:pt>
                <c:pt idx="4692">
                  <c:v>38204</c:v>
                </c:pt>
                <c:pt idx="4693">
                  <c:v>38205</c:v>
                </c:pt>
                <c:pt idx="4694">
                  <c:v>38206</c:v>
                </c:pt>
                <c:pt idx="4695">
                  <c:v>38207</c:v>
                </c:pt>
                <c:pt idx="4696">
                  <c:v>38208</c:v>
                </c:pt>
                <c:pt idx="4697">
                  <c:v>38209</c:v>
                </c:pt>
                <c:pt idx="4698">
                  <c:v>38210</c:v>
                </c:pt>
                <c:pt idx="4699">
                  <c:v>38211</c:v>
                </c:pt>
                <c:pt idx="4700">
                  <c:v>38212</c:v>
                </c:pt>
                <c:pt idx="4701">
                  <c:v>38213</c:v>
                </c:pt>
                <c:pt idx="4702">
                  <c:v>38214</c:v>
                </c:pt>
                <c:pt idx="4703">
                  <c:v>38215</c:v>
                </c:pt>
                <c:pt idx="4704">
                  <c:v>38216</c:v>
                </c:pt>
                <c:pt idx="4705">
                  <c:v>38217</c:v>
                </c:pt>
                <c:pt idx="4706">
                  <c:v>38218</c:v>
                </c:pt>
                <c:pt idx="4707">
                  <c:v>38219</c:v>
                </c:pt>
                <c:pt idx="4708">
                  <c:v>38220</c:v>
                </c:pt>
                <c:pt idx="4709">
                  <c:v>38221</c:v>
                </c:pt>
                <c:pt idx="4710">
                  <c:v>38222</c:v>
                </c:pt>
                <c:pt idx="4711">
                  <c:v>38223</c:v>
                </c:pt>
                <c:pt idx="4712">
                  <c:v>38224</c:v>
                </c:pt>
                <c:pt idx="4713">
                  <c:v>38225</c:v>
                </c:pt>
                <c:pt idx="4714">
                  <c:v>38226</c:v>
                </c:pt>
                <c:pt idx="4715">
                  <c:v>38227</c:v>
                </c:pt>
                <c:pt idx="4716">
                  <c:v>38228</c:v>
                </c:pt>
                <c:pt idx="4717">
                  <c:v>38229</c:v>
                </c:pt>
                <c:pt idx="4718">
                  <c:v>38230</c:v>
                </c:pt>
                <c:pt idx="4719">
                  <c:v>38231</c:v>
                </c:pt>
                <c:pt idx="4720">
                  <c:v>38232</c:v>
                </c:pt>
                <c:pt idx="4721">
                  <c:v>38233</c:v>
                </c:pt>
                <c:pt idx="4722">
                  <c:v>38234</c:v>
                </c:pt>
                <c:pt idx="4723">
                  <c:v>38235</c:v>
                </c:pt>
                <c:pt idx="4724">
                  <c:v>38236</c:v>
                </c:pt>
                <c:pt idx="4725">
                  <c:v>38237</c:v>
                </c:pt>
                <c:pt idx="4726">
                  <c:v>38238</c:v>
                </c:pt>
                <c:pt idx="4727">
                  <c:v>38239</c:v>
                </c:pt>
                <c:pt idx="4728">
                  <c:v>38240</c:v>
                </c:pt>
                <c:pt idx="4729">
                  <c:v>38241</c:v>
                </c:pt>
                <c:pt idx="4730">
                  <c:v>38242</c:v>
                </c:pt>
                <c:pt idx="4731">
                  <c:v>38243</c:v>
                </c:pt>
                <c:pt idx="4732">
                  <c:v>38244</c:v>
                </c:pt>
                <c:pt idx="4733">
                  <c:v>38245</c:v>
                </c:pt>
                <c:pt idx="4734">
                  <c:v>38246</c:v>
                </c:pt>
                <c:pt idx="4735">
                  <c:v>38247</c:v>
                </c:pt>
                <c:pt idx="4736">
                  <c:v>38248</c:v>
                </c:pt>
                <c:pt idx="4737">
                  <c:v>38249</c:v>
                </c:pt>
                <c:pt idx="4738">
                  <c:v>38250</c:v>
                </c:pt>
                <c:pt idx="4739">
                  <c:v>38251</c:v>
                </c:pt>
                <c:pt idx="4740">
                  <c:v>38252</c:v>
                </c:pt>
                <c:pt idx="4741">
                  <c:v>38253</c:v>
                </c:pt>
                <c:pt idx="4742">
                  <c:v>38254</c:v>
                </c:pt>
                <c:pt idx="4743">
                  <c:v>38255</c:v>
                </c:pt>
                <c:pt idx="4744">
                  <c:v>38256</c:v>
                </c:pt>
                <c:pt idx="4745">
                  <c:v>38257</c:v>
                </c:pt>
                <c:pt idx="4746">
                  <c:v>38258</c:v>
                </c:pt>
                <c:pt idx="4747">
                  <c:v>38259</c:v>
                </c:pt>
                <c:pt idx="4748">
                  <c:v>38260</c:v>
                </c:pt>
                <c:pt idx="4749">
                  <c:v>38261</c:v>
                </c:pt>
                <c:pt idx="4750">
                  <c:v>38262</c:v>
                </c:pt>
                <c:pt idx="4751">
                  <c:v>38263</c:v>
                </c:pt>
                <c:pt idx="4752">
                  <c:v>38264</c:v>
                </c:pt>
                <c:pt idx="4753">
                  <c:v>38265</c:v>
                </c:pt>
                <c:pt idx="4754">
                  <c:v>38266</c:v>
                </c:pt>
                <c:pt idx="4755">
                  <c:v>38267</c:v>
                </c:pt>
                <c:pt idx="4756">
                  <c:v>38268</c:v>
                </c:pt>
                <c:pt idx="4757">
                  <c:v>38269</c:v>
                </c:pt>
                <c:pt idx="4758">
                  <c:v>38270</c:v>
                </c:pt>
                <c:pt idx="4759">
                  <c:v>38271</c:v>
                </c:pt>
                <c:pt idx="4760">
                  <c:v>38272</c:v>
                </c:pt>
                <c:pt idx="4761">
                  <c:v>38273</c:v>
                </c:pt>
                <c:pt idx="4762">
                  <c:v>38274</c:v>
                </c:pt>
                <c:pt idx="4763">
                  <c:v>38275</c:v>
                </c:pt>
                <c:pt idx="4764">
                  <c:v>38276</c:v>
                </c:pt>
                <c:pt idx="4765">
                  <c:v>38277</c:v>
                </c:pt>
                <c:pt idx="4766">
                  <c:v>38278</c:v>
                </c:pt>
                <c:pt idx="4767">
                  <c:v>38279</c:v>
                </c:pt>
                <c:pt idx="4768">
                  <c:v>38280</c:v>
                </c:pt>
                <c:pt idx="4769">
                  <c:v>38281</c:v>
                </c:pt>
                <c:pt idx="4770">
                  <c:v>38282</c:v>
                </c:pt>
                <c:pt idx="4771">
                  <c:v>38283</c:v>
                </c:pt>
                <c:pt idx="4772">
                  <c:v>38284</c:v>
                </c:pt>
                <c:pt idx="4773">
                  <c:v>38285</c:v>
                </c:pt>
                <c:pt idx="4774">
                  <c:v>38286</c:v>
                </c:pt>
                <c:pt idx="4775">
                  <c:v>38287</c:v>
                </c:pt>
                <c:pt idx="4776">
                  <c:v>38288</c:v>
                </c:pt>
                <c:pt idx="4777">
                  <c:v>38289</c:v>
                </c:pt>
                <c:pt idx="4778">
                  <c:v>38290</c:v>
                </c:pt>
                <c:pt idx="4779">
                  <c:v>38291</c:v>
                </c:pt>
                <c:pt idx="4780">
                  <c:v>38292</c:v>
                </c:pt>
                <c:pt idx="4781">
                  <c:v>38293</c:v>
                </c:pt>
                <c:pt idx="4782">
                  <c:v>38294</c:v>
                </c:pt>
                <c:pt idx="4783">
                  <c:v>38295</c:v>
                </c:pt>
                <c:pt idx="4784">
                  <c:v>38296</c:v>
                </c:pt>
                <c:pt idx="4785">
                  <c:v>38297</c:v>
                </c:pt>
                <c:pt idx="4786">
                  <c:v>38298</c:v>
                </c:pt>
                <c:pt idx="4787">
                  <c:v>38299</c:v>
                </c:pt>
                <c:pt idx="4788">
                  <c:v>38300</c:v>
                </c:pt>
                <c:pt idx="4789">
                  <c:v>38301</c:v>
                </c:pt>
                <c:pt idx="4790">
                  <c:v>38302</c:v>
                </c:pt>
                <c:pt idx="4791">
                  <c:v>38303</c:v>
                </c:pt>
                <c:pt idx="4792">
                  <c:v>38304</c:v>
                </c:pt>
                <c:pt idx="4793">
                  <c:v>38305</c:v>
                </c:pt>
                <c:pt idx="4794">
                  <c:v>38306</c:v>
                </c:pt>
                <c:pt idx="4795">
                  <c:v>38307</c:v>
                </c:pt>
                <c:pt idx="4796">
                  <c:v>38308</c:v>
                </c:pt>
                <c:pt idx="4797">
                  <c:v>38309</c:v>
                </c:pt>
                <c:pt idx="4798">
                  <c:v>38310</c:v>
                </c:pt>
                <c:pt idx="4799">
                  <c:v>38311</c:v>
                </c:pt>
                <c:pt idx="4800">
                  <c:v>38312</c:v>
                </c:pt>
                <c:pt idx="4801">
                  <c:v>38313</c:v>
                </c:pt>
                <c:pt idx="4802">
                  <c:v>38314</c:v>
                </c:pt>
                <c:pt idx="4803">
                  <c:v>38315</c:v>
                </c:pt>
                <c:pt idx="4804">
                  <c:v>38316</c:v>
                </c:pt>
                <c:pt idx="4805">
                  <c:v>38317</c:v>
                </c:pt>
                <c:pt idx="4806">
                  <c:v>38318</c:v>
                </c:pt>
                <c:pt idx="4807">
                  <c:v>38319</c:v>
                </c:pt>
                <c:pt idx="4808">
                  <c:v>38320</c:v>
                </c:pt>
                <c:pt idx="4809">
                  <c:v>38321</c:v>
                </c:pt>
                <c:pt idx="4810">
                  <c:v>38322</c:v>
                </c:pt>
                <c:pt idx="4811">
                  <c:v>38323</c:v>
                </c:pt>
                <c:pt idx="4812">
                  <c:v>38324</c:v>
                </c:pt>
                <c:pt idx="4813">
                  <c:v>38325</c:v>
                </c:pt>
                <c:pt idx="4814">
                  <c:v>38326</c:v>
                </c:pt>
                <c:pt idx="4815">
                  <c:v>38327</c:v>
                </c:pt>
                <c:pt idx="4816">
                  <c:v>38328</c:v>
                </c:pt>
                <c:pt idx="4817">
                  <c:v>38329</c:v>
                </c:pt>
                <c:pt idx="4818">
                  <c:v>38330</c:v>
                </c:pt>
                <c:pt idx="4819">
                  <c:v>38331</c:v>
                </c:pt>
                <c:pt idx="4820">
                  <c:v>38332</c:v>
                </c:pt>
                <c:pt idx="4821">
                  <c:v>38333</c:v>
                </c:pt>
                <c:pt idx="4822">
                  <c:v>38334</c:v>
                </c:pt>
                <c:pt idx="4823">
                  <c:v>38335</c:v>
                </c:pt>
                <c:pt idx="4824">
                  <c:v>38336</c:v>
                </c:pt>
                <c:pt idx="4825">
                  <c:v>38337</c:v>
                </c:pt>
                <c:pt idx="4826">
                  <c:v>38338</c:v>
                </c:pt>
                <c:pt idx="4827">
                  <c:v>38339</c:v>
                </c:pt>
                <c:pt idx="4828">
                  <c:v>38340</c:v>
                </c:pt>
                <c:pt idx="4829">
                  <c:v>38341</c:v>
                </c:pt>
                <c:pt idx="4830">
                  <c:v>38342</c:v>
                </c:pt>
                <c:pt idx="4831">
                  <c:v>38343</c:v>
                </c:pt>
                <c:pt idx="4832">
                  <c:v>38344</c:v>
                </c:pt>
                <c:pt idx="4833">
                  <c:v>38345</c:v>
                </c:pt>
                <c:pt idx="4834">
                  <c:v>38346</c:v>
                </c:pt>
                <c:pt idx="4835">
                  <c:v>38347</c:v>
                </c:pt>
                <c:pt idx="4836">
                  <c:v>38348</c:v>
                </c:pt>
                <c:pt idx="4837">
                  <c:v>38349</c:v>
                </c:pt>
                <c:pt idx="4838">
                  <c:v>38350</c:v>
                </c:pt>
                <c:pt idx="4839">
                  <c:v>38351</c:v>
                </c:pt>
                <c:pt idx="4840">
                  <c:v>38352</c:v>
                </c:pt>
                <c:pt idx="4841">
                  <c:v>38353</c:v>
                </c:pt>
                <c:pt idx="4842">
                  <c:v>38354</c:v>
                </c:pt>
                <c:pt idx="4843">
                  <c:v>38355</c:v>
                </c:pt>
                <c:pt idx="4844">
                  <c:v>38356</c:v>
                </c:pt>
                <c:pt idx="4845">
                  <c:v>38357</c:v>
                </c:pt>
                <c:pt idx="4846">
                  <c:v>38358</c:v>
                </c:pt>
                <c:pt idx="4847">
                  <c:v>38359</c:v>
                </c:pt>
                <c:pt idx="4848">
                  <c:v>38360</c:v>
                </c:pt>
                <c:pt idx="4849">
                  <c:v>38361</c:v>
                </c:pt>
                <c:pt idx="4850">
                  <c:v>38362</c:v>
                </c:pt>
                <c:pt idx="4851">
                  <c:v>38363</c:v>
                </c:pt>
                <c:pt idx="4852">
                  <c:v>38364</c:v>
                </c:pt>
                <c:pt idx="4853">
                  <c:v>38365</c:v>
                </c:pt>
                <c:pt idx="4854">
                  <c:v>38366</c:v>
                </c:pt>
                <c:pt idx="4855">
                  <c:v>38367</c:v>
                </c:pt>
                <c:pt idx="4856">
                  <c:v>38368</c:v>
                </c:pt>
                <c:pt idx="4857">
                  <c:v>38369</c:v>
                </c:pt>
                <c:pt idx="4858">
                  <c:v>38370</c:v>
                </c:pt>
                <c:pt idx="4859">
                  <c:v>38371</c:v>
                </c:pt>
                <c:pt idx="4860">
                  <c:v>38372</c:v>
                </c:pt>
                <c:pt idx="4861">
                  <c:v>38373</c:v>
                </c:pt>
                <c:pt idx="4862">
                  <c:v>38374</c:v>
                </c:pt>
                <c:pt idx="4863">
                  <c:v>38375</c:v>
                </c:pt>
                <c:pt idx="4864">
                  <c:v>38376</c:v>
                </c:pt>
                <c:pt idx="4865">
                  <c:v>38377</c:v>
                </c:pt>
                <c:pt idx="4866">
                  <c:v>38378</c:v>
                </c:pt>
                <c:pt idx="4867">
                  <c:v>38379</c:v>
                </c:pt>
                <c:pt idx="4868">
                  <c:v>38380</c:v>
                </c:pt>
                <c:pt idx="4869">
                  <c:v>38381</c:v>
                </c:pt>
                <c:pt idx="4870">
                  <c:v>38382</c:v>
                </c:pt>
                <c:pt idx="4871">
                  <c:v>38383</c:v>
                </c:pt>
                <c:pt idx="4872">
                  <c:v>38384</c:v>
                </c:pt>
                <c:pt idx="4873">
                  <c:v>38385</c:v>
                </c:pt>
                <c:pt idx="4874">
                  <c:v>38386</c:v>
                </c:pt>
                <c:pt idx="4875">
                  <c:v>38387</c:v>
                </c:pt>
                <c:pt idx="4876">
                  <c:v>38388</c:v>
                </c:pt>
                <c:pt idx="4877">
                  <c:v>38389</c:v>
                </c:pt>
                <c:pt idx="4878">
                  <c:v>38390</c:v>
                </c:pt>
                <c:pt idx="4879">
                  <c:v>38391</c:v>
                </c:pt>
                <c:pt idx="4880">
                  <c:v>38392</c:v>
                </c:pt>
                <c:pt idx="4881">
                  <c:v>38393</c:v>
                </c:pt>
                <c:pt idx="4882">
                  <c:v>38394</c:v>
                </c:pt>
                <c:pt idx="4883">
                  <c:v>38395</c:v>
                </c:pt>
                <c:pt idx="4884">
                  <c:v>38396</c:v>
                </c:pt>
                <c:pt idx="4885">
                  <c:v>38397</c:v>
                </c:pt>
                <c:pt idx="4886">
                  <c:v>38398</c:v>
                </c:pt>
                <c:pt idx="4887">
                  <c:v>38399</c:v>
                </c:pt>
                <c:pt idx="4888">
                  <c:v>38400</c:v>
                </c:pt>
                <c:pt idx="4889">
                  <c:v>38401</c:v>
                </c:pt>
                <c:pt idx="4890">
                  <c:v>38402</c:v>
                </c:pt>
                <c:pt idx="4891">
                  <c:v>38403</c:v>
                </c:pt>
                <c:pt idx="4892">
                  <c:v>38404</c:v>
                </c:pt>
                <c:pt idx="4893">
                  <c:v>38405</c:v>
                </c:pt>
                <c:pt idx="4894">
                  <c:v>38406</c:v>
                </c:pt>
                <c:pt idx="4895">
                  <c:v>38407</c:v>
                </c:pt>
                <c:pt idx="4896">
                  <c:v>38408</c:v>
                </c:pt>
                <c:pt idx="4897">
                  <c:v>38409</c:v>
                </c:pt>
                <c:pt idx="4898">
                  <c:v>38410</c:v>
                </c:pt>
                <c:pt idx="4899">
                  <c:v>38411</c:v>
                </c:pt>
                <c:pt idx="4900">
                  <c:v>38412</c:v>
                </c:pt>
                <c:pt idx="4901">
                  <c:v>38413</c:v>
                </c:pt>
                <c:pt idx="4902">
                  <c:v>38414</c:v>
                </c:pt>
                <c:pt idx="4903">
                  <c:v>38415</c:v>
                </c:pt>
                <c:pt idx="4904">
                  <c:v>38416</c:v>
                </c:pt>
                <c:pt idx="4905">
                  <c:v>38417</c:v>
                </c:pt>
                <c:pt idx="4906">
                  <c:v>38418</c:v>
                </c:pt>
                <c:pt idx="4907">
                  <c:v>38419</c:v>
                </c:pt>
                <c:pt idx="4908">
                  <c:v>38420</c:v>
                </c:pt>
                <c:pt idx="4909">
                  <c:v>38421</c:v>
                </c:pt>
                <c:pt idx="4910">
                  <c:v>38422</c:v>
                </c:pt>
                <c:pt idx="4911">
                  <c:v>38423</c:v>
                </c:pt>
                <c:pt idx="4912">
                  <c:v>38424</c:v>
                </c:pt>
                <c:pt idx="4913">
                  <c:v>38425</c:v>
                </c:pt>
                <c:pt idx="4914">
                  <c:v>38426</c:v>
                </c:pt>
                <c:pt idx="4915">
                  <c:v>38427</c:v>
                </c:pt>
                <c:pt idx="4916">
                  <c:v>38428</c:v>
                </c:pt>
                <c:pt idx="4917">
                  <c:v>38429</c:v>
                </c:pt>
                <c:pt idx="4918">
                  <c:v>38430</c:v>
                </c:pt>
                <c:pt idx="4919">
                  <c:v>38431</c:v>
                </c:pt>
                <c:pt idx="4920">
                  <c:v>38432</c:v>
                </c:pt>
                <c:pt idx="4921">
                  <c:v>38433</c:v>
                </c:pt>
                <c:pt idx="4922">
                  <c:v>38434</c:v>
                </c:pt>
                <c:pt idx="4923">
                  <c:v>38435</c:v>
                </c:pt>
                <c:pt idx="4924">
                  <c:v>38436</c:v>
                </c:pt>
                <c:pt idx="4925">
                  <c:v>38437</c:v>
                </c:pt>
                <c:pt idx="4926">
                  <c:v>38438</c:v>
                </c:pt>
                <c:pt idx="4927">
                  <c:v>38439</c:v>
                </c:pt>
                <c:pt idx="4928">
                  <c:v>38440</c:v>
                </c:pt>
                <c:pt idx="4929">
                  <c:v>38441</c:v>
                </c:pt>
                <c:pt idx="4930">
                  <c:v>38442</c:v>
                </c:pt>
                <c:pt idx="4931">
                  <c:v>38443</c:v>
                </c:pt>
                <c:pt idx="4932">
                  <c:v>38444</c:v>
                </c:pt>
                <c:pt idx="4933">
                  <c:v>38445</c:v>
                </c:pt>
                <c:pt idx="4934">
                  <c:v>38446</c:v>
                </c:pt>
                <c:pt idx="4935">
                  <c:v>38447</c:v>
                </c:pt>
                <c:pt idx="4936">
                  <c:v>38448</c:v>
                </c:pt>
                <c:pt idx="4937">
                  <c:v>38449</c:v>
                </c:pt>
                <c:pt idx="4938">
                  <c:v>38450</c:v>
                </c:pt>
                <c:pt idx="4939">
                  <c:v>38451</c:v>
                </c:pt>
                <c:pt idx="4940">
                  <c:v>38452</c:v>
                </c:pt>
                <c:pt idx="4941">
                  <c:v>38453</c:v>
                </c:pt>
                <c:pt idx="4942">
                  <c:v>38454</c:v>
                </c:pt>
                <c:pt idx="4943">
                  <c:v>38455</c:v>
                </c:pt>
                <c:pt idx="4944">
                  <c:v>38456</c:v>
                </c:pt>
                <c:pt idx="4945">
                  <c:v>38457</c:v>
                </c:pt>
                <c:pt idx="4946">
                  <c:v>38458</c:v>
                </c:pt>
                <c:pt idx="4947">
                  <c:v>38459</c:v>
                </c:pt>
                <c:pt idx="4948">
                  <c:v>38460</c:v>
                </c:pt>
                <c:pt idx="4949">
                  <c:v>38461</c:v>
                </c:pt>
                <c:pt idx="4950">
                  <c:v>38462</c:v>
                </c:pt>
                <c:pt idx="4951">
                  <c:v>38463</c:v>
                </c:pt>
                <c:pt idx="4952">
                  <c:v>38464</c:v>
                </c:pt>
                <c:pt idx="4953">
                  <c:v>38465</c:v>
                </c:pt>
                <c:pt idx="4954">
                  <c:v>38466</c:v>
                </c:pt>
                <c:pt idx="4955">
                  <c:v>38467</c:v>
                </c:pt>
                <c:pt idx="4956">
                  <c:v>38468</c:v>
                </c:pt>
                <c:pt idx="4957">
                  <c:v>38469</c:v>
                </c:pt>
                <c:pt idx="4958">
                  <c:v>38470</c:v>
                </c:pt>
                <c:pt idx="4959">
                  <c:v>38471</c:v>
                </c:pt>
                <c:pt idx="4960">
                  <c:v>38472</c:v>
                </c:pt>
                <c:pt idx="4961">
                  <c:v>38473</c:v>
                </c:pt>
                <c:pt idx="4962">
                  <c:v>38474</c:v>
                </c:pt>
                <c:pt idx="4963">
                  <c:v>38475</c:v>
                </c:pt>
                <c:pt idx="4964">
                  <c:v>38476</c:v>
                </c:pt>
                <c:pt idx="4965">
                  <c:v>38477</c:v>
                </c:pt>
                <c:pt idx="4966">
                  <c:v>38478</c:v>
                </c:pt>
                <c:pt idx="4967">
                  <c:v>38479</c:v>
                </c:pt>
                <c:pt idx="4968">
                  <c:v>38480</c:v>
                </c:pt>
                <c:pt idx="4969">
                  <c:v>38481</c:v>
                </c:pt>
                <c:pt idx="4970">
                  <c:v>38482</c:v>
                </c:pt>
                <c:pt idx="4971">
                  <c:v>38483</c:v>
                </c:pt>
                <c:pt idx="4972">
                  <c:v>38484</c:v>
                </c:pt>
                <c:pt idx="4973">
                  <c:v>38485</c:v>
                </c:pt>
                <c:pt idx="4974">
                  <c:v>38486</c:v>
                </c:pt>
                <c:pt idx="4975">
                  <c:v>38487</c:v>
                </c:pt>
                <c:pt idx="4976">
                  <c:v>38488</c:v>
                </c:pt>
                <c:pt idx="4977">
                  <c:v>38489</c:v>
                </c:pt>
                <c:pt idx="4978">
                  <c:v>38490</c:v>
                </c:pt>
                <c:pt idx="4979">
                  <c:v>38491</c:v>
                </c:pt>
                <c:pt idx="4980">
                  <c:v>38492</c:v>
                </c:pt>
                <c:pt idx="4981">
                  <c:v>38493</c:v>
                </c:pt>
                <c:pt idx="4982">
                  <c:v>38494</c:v>
                </c:pt>
                <c:pt idx="4983">
                  <c:v>38495</c:v>
                </c:pt>
                <c:pt idx="4984">
                  <c:v>38496</c:v>
                </c:pt>
                <c:pt idx="4985">
                  <c:v>38497</c:v>
                </c:pt>
                <c:pt idx="4986">
                  <c:v>38498</c:v>
                </c:pt>
                <c:pt idx="4987">
                  <c:v>38499</c:v>
                </c:pt>
                <c:pt idx="4988">
                  <c:v>38500</c:v>
                </c:pt>
                <c:pt idx="4989">
                  <c:v>38501</c:v>
                </c:pt>
                <c:pt idx="4990">
                  <c:v>38502</c:v>
                </c:pt>
                <c:pt idx="4991">
                  <c:v>38503</c:v>
                </c:pt>
                <c:pt idx="4992">
                  <c:v>38504</c:v>
                </c:pt>
                <c:pt idx="4993">
                  <c:v>38505</c:v>
                </c:pt>
                <c:pt idx="4994">
                  <c:v>38506</c:v>
                </c:pt>
                <c:pt idx="4995">
                  <c:v>38507</c:v>
                </c:pt>
                <c:pt idx="4996">
                  <c:v>38508</c:v>
                </c:pt>
                <c:pt idx="4997">
                  <c:v>38509</c:v>
                </c:pt>
                <c:pt idx="4998">
                  <c:v>38510</c:v>
                </c:pt>
                <c:pt idx="4999">
                  <c:v>38511</c:v>
                </c:pt>
                <c:pt idx="5000">
                  <c:v>38512</c:v>
                </c:pt>
                <c:pt idx="5001">
                  <c:v>38513</c:v>
                </c:pt>
                <c:pt idx="5002">
                  <c:v>38514</c:v>
                </c:pt>
                <c:pt idx="5003">
                  <c:v>38515</c:v>
                </c:pt>
                <c:pt idx="5004">
                  <c:v>38516</c:v>
                </c:pt>
                <c:pt idx="5005">
                  <c:v>38517</c:v>
                </c:pt>
                <c:pt idx="5006">
                  <c:v>38518</c:v>
                </c:pt>
                <c:pt idx="5007">
                  <c:v>38519</c:v>
                </c:pt>
                <c:pt idx="5008">
                  <c:v>38520</c:v>
                </c:pt>
                <c:pt idx="5009">
                  <c:v>38521</c:v>
                </c:pt>
                <c:pt idx="5010">
                  <c:v>38522</c:v>
                </c:pt>
                <c:pt idx="5011">
                  <c:v>38523</c:v>
                </c:pt>
                <c:pt idx="5012">
                  <c:v>38524</c:v>
                </c:pt>
                <c:pt idx="5013">
                  <c:v>38525</c:v>
                </c:pt>
                <c:pt idx="5014">
                  <c:v>38526</c:v>
                </c:pt>
                <c:pt idx="5015">
                  <c:v>38527</c:v>
                </c:pt>
                <c:pt idx="5016">
                  <c:v>38528</c:v>
                </c:pt>
                <c:pt idx="5017">
                  <c:v>38529</c:v>
                </c:pt>
                <c:pt idx="5018">
                  <c:v>38530</c:v>
                </c:pt>
                <c:pt idx="5019">
                  <c:v>38531</c:v>
                </c:pt>
                <c:pt idx="5020">
                  <c:v>38532</c:v>
                </c:pt>
                <c:pt idx="5021">
                  <c:v>38533</c:v>
                </c:pt>
                <c:pt idx="5022">
                  <c:v>38534</c:v>
                </c:pt>
                <c:pt idx="5023">
                  <c:v>38535</c:v>
                </c:pt>
                <c:pt idx="5024">
                  <c:v>38536</c:v>
                </c:pt>
                <c:pt idx="5025">
                  <c:v>38537</c:v>
                </c:pt>
                <c:pt idx="5026">
                  <c:v>38538</c:v>
                </c:pt>
                <c:pt idx="5027">
                  <c:v>38539</c:v>
                </c:pt>
                <c:pt idx="5028">
                  <c:v>38540</c:v>
                </c:pt>
                <c:pt idx="5029">
                  <c:v>38541</c:v>
                </c:pt>
                <c:pt idx="5030">
                  <c:v>38542</c:v>
                </c:pt>
                <c:pt idx="5031">
                  <c:v>38543</c:v>
                </c:pt>
                <c:pt idx="5032">
                  <c:v>38544</c:v>
                </c:pt>
                <c:pt idx="5033">
                  <c:v>38545</c:v>
                </c:pt>
                <c:pt idx="5034">
                  <c:v>38546</c:v>
                </c:pt>
                <c:pt idx="5035">
                  <c:v>38547</c:v>
                </c:pt>
                <c:pt idx="5036">
                  <c:v>38548</c:v>
                </c:pt>
                <c:pt idx="5037">
                  <c:v>38549</c:v>
                </c:pt>
                <c:pt idx="5038">
                  <c:v>38550</c:v>
                </c:pt>
                <c:pt idx="5039">
                  <c:v>38551</c:v>
                </c:pt>
                <c:pt idx="5040">
                  <c:v>38552</c:v>
                </c:pt>
                <c:pt idx="5041">
                  <c:v>38553</c:v>
                </c:pt>
                <c:pt idx="5042">
                  <c:v>38554</c:v>
                </c:pt>
                <c:pt idx="5043">
                  <c:v>38555</c:v>
                </c:pt>
                <c:pt idx="5044">
                  <c:v>38556</c:v>
                </c:pt>
                <c:pt idx="5045">
                  <c:v>38557</c:v>
                </c:pt>
                <c:pt idx="5046">
                  <c:v>38558</c:v>
                </c:pt>
                <c:pt idx="5047">
                  <c:v>38559</c:v>
                </c:pt>
                <c:pt idx="5048">
                  <c:v>38560</c:v>
                </c:pt>
                <c:pt idx="5049">
                  <c:v>38561</c:v>
                </c:pt>
                <c:pt idx="5050">
                  <c:v>38562</c:v>
                </c:pt>
                <c:pt idx="5051">
                  <c:v>38563</c:v>
                </c:pt>
                <c:pt idx="5052">
                  <c:v>38564</c:v>
                </c:pt>
                <c:pt idx="5053">
                  <c:v>38565</c:v>
                </c:pt>
                <c:pt idx="5054">
                  <c:v>38566</c:v>
                </c:pt>
                <c:pt idx="5055">
                  <c:v>38567</c:v>
                </c:pt>
                <c:pt idx="5056">
                  <c:v>38568</c:v>
                </c:pt>
                <c:pt idx="5057">
                  <c:v>38569</c:v>
                </c:pt>
                <c:pt idx="5058">
                  <c:v>38570</c:v>
                </c:pt>
                <c:pt idx="5059">
                  <c:v>38571</c:v>
                </c:pt>
                <c:pt idx="5060">
                  <c:v>38572</c:v>
                </c:pt>
                <c:pt idx="5061">
                  <c:v>38573</c:v>
                </c:pt>
                <c:pt idx="5062">
                  <c:v>38574</c:v>
                </c:pt>
                <c:pt idx="5063">
                  <c:v>38575</c:v>
                </c:pt>
                <c:pt idx="5064">
                  <c:v>38576</c:v>
                </c:pt>
                <c:pt idx="5065">
                  <c:v>38577</c:v>
                </c:pt>
                <c:pt idx="5066">
                  <c:v>38578</c:v>
                </c:pt>
                <c:pt idx="5067">
                  <c:v>38579</c:v>
                </c:pt>
                <c:pt idx="5068">
                  <c:v>38580</c:v>
                </c:pt>
                <c:pt idx="5069">
                  <c:v>38581</c:v>
                </c:pt>
                <c:pt idx="5070">
                  <c:v>38582</c:v>
                </c:pt>
                <c:pt idx="5071">
                  <c:v>38583</c:v>
                </c:pt>
                <c:pt idx="5072">
                  <c:v>38584</c:v>
                </c:pt>
                <c:pt idx="5073">
                  <c:v>38585</c:v>
                </c:pt>
                <c:pt idx="5074">
                  <c:v>38586</c:v>
                </c:pt>
                <c:pt idx="5075">
                  <c:v>38587</c:v>
                </c:pt>
                <c:pt idx="5076">
                  <c:v>38588</c:v>
                </c:pt>
                <c:pt idx="5077">
                  <c:v>38589</c:v>
                </c:pt>
                <c:pt idx="5078">
                  <c:v>38590</c:v>
                </c:pt>
                <c:pt idx="5079">
                  <c:v>38591</c:v>
                </c:pt>
                <c:pt idx="5080">
                  <c:v>38592</c:v>
                </c:pt>
                <c:pt idx="5081">
                  <c:v>38593</c:v>
                </c:pt>
                <c:pt idx="5082">
                  <c:v>38594</c:v>
                </c:pt>
                <c:pt idx="5083">
                  <c:v>38595</c:v>
                </c:pt>
                <c:pt idx="5084">
                  <c:v>38596</c:v>
                </c:pt>
                <c:pt idx="5085">
                  <c:v>38597</c:v>
                </c:pt>
                <c:pt idx="5086">
                  <c:v>38598</c:v>
                </c:pt>
                <c:pt idx="5087">
                  <c:v>38599</c:v>
                </c:pt>
                <c:pt idx="5088">
                  <c:v>38600</c:v>
                </c:pt>
                <c:pt idx="5089">
                  <c:v>38601</c:v>
                </c:pt>
                <c:pt idx="5090">
                  <c:v>38602</c:v>
                </c:pt>
                <c:pt idx="5091">
                  <c:v>38603</c:v>
                </c:pt>
                <c:pt idx="5092">
                  <c:v>38604</c:v>
                </c:pt>
                <c:pt idx="5093">
                  <c:v>38605</c:v>
                </c:pt>
                <c:pt idx="5094">
                  <c:v>38606</c:v>
                </c:pt>
                <c:pt idx="5095">
                  <c:v>38607</c:v>
                </c:pt>
                <c:pt idx="5096">
                  <c:v>38608</c:v>
                </c:pt>
                <c:pt idx="5097">
                  <c:v>38609</c:v>
                </c:pt>
                <c:pt idx="5098">
                  <c:v>38610</c:v>
                </c:pt>
                <c:pt idx="5099">
                  <c:v>38611</c:v>
                </c:pt>
                <c:pt idx="5100">
                  <c:v>38612</c:v>
                </c:pt>
                <c:pt idx="5101">
                  <c:v>38613</c:v>
                </c:pt>
                <c:pt idx="5102">
                  <c:v>38614</c:v>
                </c:pt>
                <c:pt idx="5103">
                  <c:v>38615</c:v>
                </c:pt>
                <c:pt idx="5104">
                  <c:v>38616</c:v>
                </c:pt>
                <c:pt idx="5105">
                  <c:v>38617</c:v>
                </c:pt>
                <c:pt idx="5106">
                  <c:v>38618</c:v>
                </c:pt>
                <c:pt idx="5107">
                  <c:v>38619</c:v>
                </c:pt>
                <c:pt idx="5108">
                  <c:v>38620</c:v>
                </c:pt>
                <c:pt idx="5109">
                  <c:v>38621</c:v>
                </c:pt>
                <c:pt idx="5110">
                  <c:v>38622</c:v>
                </c:pt>
                <c:pt idx="5111">
                  <c:v>38623</c:v>
                </c:pt>
                <c:pt idx="5112">
                  <c:v>38624</c:v>
                </c:pt>
                <c:pt idx="5113">
                  <c:v>38625</c:v>
                </c:pt>
                <c:pt idx="5114">
                  <c:v>38626</c:v>
                </c:pt>
                <c:pt idx="5115">
                  <c:v>38627</c:v>
                </c:pt>
                <c:pt idx="5116">
                  <c:v>38628</c:v>
                </c:pt>
                <c:pt idx="5117">
                  <c:v>38629</c:v>
                </c:pt>
                <c:pt idx="5118">
                  <c:v>38630</c:v>
                </c:pt>
                <c:pt idx="5119">
                  <c:v>38631</c:v>
                </c:pt>
                <c:pt idx="5120">
                  <c:v>38632</c:v>
                </c:pt>
                <c:pt idx="5121">
                  <c:v>38633</c:v>
                </c:pt>
                <c:pt idx="5122">
                  <c:v>38634</c:v>
                </c:pt>
                <c:pt idx="5123">
                  <c:v>38635</c:v>
                </c:pt>
                <c:pt idx="5124">
                  <c:v>38636</c:v>
                </c:pt>
                <c:pt idx="5125">
                  <c:v>38637</c:v>
                </c:pt>
                <c:pt idx="5126">
                  <c:v>38638</c:v>
                </c:pt>
                <c:pt idx="5127">
                  <c:v>38639</c:v>
                </c:pt>
                <c:pt idx="5128">
                  <c:v>38640</c:v>
                </c:pt>
                <c:pt idx="5129">
                  <c:v>38641</c:v>
                </c:pt>
                <c:pt idx="5130">
                  <c:v>38642</c:v>
                </c:pt>
                <c:pt idx="5131">
                  <c:v>38643</c:v>
                </c:pt>
                <c:pt idx="5132">
                  <c:v>38644</c:v>
                </c:pt>
                <c:pt idx="5133">
                  <c:v>38645</c:v>
                </c:pt>
                <c:pt idx="5134">
                  <c:v>38646</c:v>
                </c:pt>
                <c:pt idx="5135">
                  <c:v>38647</c:v>
                </c:pt>
                <c:pt idx="5136">
                  <c:v>38648</c:v>
                </c:pt>
                <c:pt idx="5137">
                  <c:v>38649</c:v>
                </c:pt>
                <c:pt idx="5138">
                  <c:v>38650</c:v>
                </c:pt>
                <c:pt idx="5139">
                  <c:v>38651</c:v>
                </c:pt>
                <c:pt idx="5140">
                  <c:v>38652</c:v>
                </c:pt>
                <c:pt idx="5141">
                  <c:v>38653</c:v>
                </c:pt>
                <c:pt idx="5142">
                  <c:v>38654</c:v>
                </c:pt>
                <c:pt idx="5143">
                  <c:v>38655</c:v>
                </c:pt>
                <c:pt idx="5144">
                  <c:v>38656</c:v>
                </c:pt>
                <c:pt idx="5145">
                  <c:v>38657</c:v>
                </c:pt>
                <c:pt idx="5146">
                  <c:v>38658</c:v>
                </c:pt>
                <c:pt idx="5147">
                  <c:v>38659</c:v>
                </c:pt>
                <c:pt idx="5148">
                  <c:v>38660</c:v>
                </c:pt>
                <c:pt idx="5149">
                  <c:v>38661</c:v>
                </c:pt>
                <c:pt idx="5150">
                  <c:v>38662</c:v>
                </c:pt>
                <c:pt idx="5151">
                  <c:v>38663</c:v>
                </c:pt>
                <c:pt idx="5152">
                  <c:v>38664</c:v>
                </c:pt>
                <c:pt idx="5153">
                  <c:v>38665</c:v>
                </c:pt>
                <c:pt idx="5154">
                  <c:v>38666</c:v>
                </c:pt>
                <c:pt idx="5155">
                  <c:v>38667</c:v>
                </c:pt>
                <c:pt idx="5156">
                  <c:v>38668</c:v>
                </c:pt>
                <c:pt idx="5157">
                  <c:v>38669</c:v>
                </c:pt>
                <c:pt idx="5158">
                  <c:v>38670</c:v>
                </c:pt>
                <c:pt idx="5159">
                  <c:v>38671</c:v>
                </c:pt>
                <c:pt idx="5160">
                  <c:v>38672</c:v>
                </c:pt>
                <c:pt idx="5161">
                  <c:v>38673</c:v>
                </c:pt>
                <c:pt idx="5162">
                  <c:v>38674</c:v>
                </c:pt>
                <c:pt idx="5163">
                  <c:v>38675</c:v>
                </c:pt>
                <c:pt idx="5164">
                  <c:v>38676</c:v>
                </c:pt>
                <c:pt idx="5165">
                  <c:v>38677</c:v>
                </c:pt>
                <c:pt idx="5166">
                  <c:v>38678</c:v>
                </c:pt>
                <c:pt idx="5167">
                  <c:v>38679</c:v>
                </c:pt>
                <c:pt idx="5168">
                  <c:v>38680</c:v>
                </c:pt>
                <c:pt idx="5169">
                  <c:v>38681</c:v>
                </c:pt>
                <c:pt idx="5170">
                  <c:v>38682</c:v>
                </c:pt>
                <c:pt idx="5171">
                  <c:v>38683</c:v>
                </c:pt>
                <c:pt idx="5172">
                  <c:v>38684</c:v>
                </c:pt>
                <c:pt idx="5173">
                  <c:v>38685</c:v>
                </c:pt>
                <c:pt idx="5174">
                  <c:v>38686</c:v>
                </c:pt>
                <c:pt idx="5175">
                  <c:v>38687</c:v>
                </c:pt>
                <c:pt idx="5176">
                  <c:v>38688</c:v>
                </c:pt>
                <c:pt idx="5177">
                  <c:v>38689</c:v>
                </c:pt>
                <c:pt idx="5178">
                  <c:v>38690</c:v>
                </c:pt>
                <c:pt idx="5179">
                  <c:v>38691</c:v>
                </c:pt>
                <c:pt idx="5180">
                  <c:v>38692</c:v>
                </c:pt>
                <c:pt idx="5181">
                  <c:v>38693</c:v>
                </c:pt>
                <c:pt idx="5182">
                  <c:v>38694</c:v>
                </c:pt>
                <c:pt idx="5183">
                  <c:v>38695</c:v>
                </c:pt>
                <c:pt idx="5184">
                  <c:v>38696</c:v>
                </c:pt>
                <c:pt idx="5185">
                  <c:v>38697</c:v>
                </c:pt>
                <c:pt idx="5186">
                  <c:v>38698</c:v>
                </c:pt>
                <c:pt idx="5187">
                  <c:v>38699</c:v>
                </c:pt>
                <c:pt idx="5188">
                  <c:v>38700</c:v>
                </c:pt>
                <c:pt idx="5189">
                  <c:v>38701</c:v>
                </c:pt>
                <c:pt idx="5190">
                  <c:v>38702</c:v>
                </c:pt>
                <c:pt idx="5191">
                  <c:v>38703</c:v>
                </c:pt>
                <c:pt idx="5192">
                  <c:v>38704</c:v>
                </c:pt>
                <c:pt idx="5193">
                  <c:v>38705</c:v>
                </c:pt>
                <c:pt idx="5194">
                  <c:v>38706</c:v>
                </c:pt>
                <c:pt idx="5195">
                  <c:v>38707</c:v>
                </c:pt>
                <c:pt idx="5196">
                  <c:v>38708</c:v>
                </c:pt>
                <c:pt idx="5197">
                  <c:v>38709</c:v>
                </c:pt>
                <c:pt idx="5198">
                  <c:v>38710</c:v>
                </c:pt>
                <c:pt idx="5199">
                  <c:v>38711</c:v>
                </c:pt>
                <c:pt idx="5200">
                  <c:v>38712</c:v>
                </c:pt>
                <c:pt idx="5201">
                  <c:v>38713</c:v>
                </c:pt>
                <c:pt idx="5202">
                  <c:v>38714</c:v>
                </c:pt>
                <c:pt idx="5203">
                  <c:v>38715</c:v>
                </c:pt>
                <c:pt idx="5204">
                  <c:v>38716</c:v>
                </c:pt>
                <c:pt idx="5205">
                  <c:v>38717</c:v>
                </c:pt>
                <c:pt idx="5206">
                  <c:v>38718</c:v>
                </c:pt>
                <c:pt idx="5207">
                  <c:v>38719</c:v>
                </c:pt>
                <c:pt idx="5208">
                  <c:v>38720</c:v>
                </c:pt>
                <c:pt idx="5209">
                  <c:v>38721</c:v>
                </c:pt>
                <c:pt idx="5210">
                  <c:v>38722</c:v>
                </c:pt>
                <c:pt idx="5211">
                  <c:v>38723</c:v>
                </c:pt>
                <c:pt idx="5212">
                  <c:v>38724</c:v>
                </c:pt>
                <c:pt idx="5213">
                  <c:v>38725</c:v>
                </c:pt>
                <c:pt idx="5214">
                  <c:v>38726</c:v>
                </c:pt>
                <c:pt idx="5215">
                  <c:v>38727</c:v>
                </c:pt>
                <c:pt idx="5216">
                  <c:v>38728</c:v>
                </c:pt>
                <c:pt idx="5217">
                  <c:v>38729</c:v>
                </c:pt>
                <c:pt idx="5218">
                  <c:v>38730</c:v>
                </c:pt>
                <c:pt idx="5219">
                  <c:v>38731</c:v>
                </c:pt>
                <c:pt idx="5220">
                  <c:v>38732</c:v>
                </c:pt>
                <c:pt idx="5221">
                  <c:v>38733</c:v>
                </c:pt>
                <c:pt idx="5222">
                  <c:v>38734</c:v>
                </c:pt>
                <c:pt idx="5223">
                  <c:v>38735</c:v>
                </c:pt>
                <c:pt idx="5224">
                  <c:v>38736</c:v>
                </c:pt>
                <c:pt idx="5225">
                  <c:v>38737</c:v>
                </c:pt>
                <c:pt idx="5226">
                  <c:v>38738</c:v>
                </c:pt>
                <c:pt idx="5227">
                  <c:v>38739</c:v>
                </c:pt>
                <c:pt idx="5228">
                  <c:v>38740</c:v>
                </c:pt>
                <c:pt idx="5229">
                  <c:v>38741</c:v>
                </c:pt>
                <c:pt idx="5230">
                  <c:v>38742</c:v>
                </c:pt>
                <c:pt idx="5231">
                  <c:v>38743</c:v>
                </c:pt>
                <c:pt idx="5232">
                  <c:v>38744</c:v>
                </c:pt>
                <c:pt idx="5233">
                  <c:v>38745</c:v>
                </c:pt>
                <c:pt idx="5234">
                  <c:v>38746</c:v>
                </c:pt>
                <c:pt idx="5235">
                  <c:v>38747</c:v>
                </c:pt>
                <c:pt idx="5236">
                  <c:v>38748</c:v>
                </c:pt>
                <c:pt idx="5237">
                  <c:v>38749</c:v>
                </c:pt>
                <c:pt idx="5238">
                  <c:v>38750</c:v>
                </c:pt>
                <c:pt idx="5239">
                  <c:v>38751</c:v>
                </c:pt>
                <c:pt idx="5240">
                  <c:v>38752</c:v>
                </c:pt>
                <c:pt idx="5241">
                  <c:v>38753</c:v>
                </c:pt>
                <c:pt idx="5242">
                  <c:v>38754</c:v>
                </c:pt>
                <c:pt idx="5243">
                  <c:v>38755</c:v>
                </c:pt>
                <c:pt idx="5244">
                  <c:v>38756</c:v>
                </c:pt>
                <c:pt idx="5245">
                  <c:v>38757</c:v>
                </c:pt>
                <c:pt idx="5246">
                  <c:v>38758</c:v>
                </c:pt>
                <c:pt idx="5247">
                  <c:v>38759</c:v>
                </c:pt>
                <c:pt idx="5248">
                  <c:v>38760</c:v>
                </c:pt>
                <c:pt idx="5249">
                  <c:v>38761</c:v>
                </c:pt>
                <c:pt idx="5250">
                  <c:v>38762</c:v>
                </c:pt>
                <c:pt idx="5251">
                  <c:v>38763</c:v>
                </c:pt>
                <c:pt idx="5252">
                  <c:v>38764</c:v>
                </c:pt>
                <c:pt idx="5253">
                  <c:v>38765</c:v>
                </c:pt>
                <c:pt idx="5254">
                  <c:v>38766</c:v>
                </c:pt>
                <c:pt idx="5255">
                  <c:v>38767</c:v>
                </c:pt>
                <c:pt idx="5256">
                  <c:v>38768</c:v>
                </c:pt>
                <c:pt idx="5257">
                  <c:v>38769</c:v>
                </c:pt>
                <c:pt idx="5258">
                  <c:v>38770</c:v>
                </c:pt>
                <c:pt idx="5259">
                  <c:v>38771</c:v>
                </c:pt>
                <c:pt idx="5260">
                  <c:v>38772</c:v>
                </c:pt>
                <c:pt idx="5261">
                  <c:v>38773</c:v>
                </c:pt>
                <c:pt idx="5262">
                  <c:v>38774</c:v>
                </c:pt>
                <c:pt idx="5263">
                  <c:v>38775</c:v>
                </c:pt>
                <c:pt idx="5264">
                  <c:v>38776</c:v>
                </c:pt>
                <c:pt idx="5265">
                  <c:v>38777</c:v>
                </c:pt>
                <c:pt idx="5266">
                  <c:v>38778</c:v>
                </c:pt>
                <c:pt idx="5267">
                  <c:v>38779</c:v>
                </c:pt>
                <c:pt idx="5268">
                  <c:v>38780</c:v>
                </c:pt>
                <c:pt idx="5269">
                  <c:v>38781</c:v>
                </c:pt>
                <c:pt idx="5270">
                  <c:v>38782</c:v>
                </c:pt>
                <c:pt idx="5271">
                  <c:v>38783</c:v>
                </c:pt>
                <c:pt idx="5272">
                  <c:v>38784</c:v>
                </c:pt>
                <c:pt idx="5273">
                  <c:v>38785</c:v>
                </c:pt>
                <c:pt idx="5274">
                  <c:v>38786</c:v>
                </c:pt>
                <c:pt idx="5275">
                  <c:v>38787</c:v>
                </c:pt>
                <c:pt idx="5276">
                  <c:v>38788</c:v>
                </c:pt>
                <c:pt idx="5277">
                  <c:v>38789</c:v>
                </c:pt>
                <c:pt idx="5278">
                  <c:v>38790</c:v>
                </c:pt>
                <c:pt idx="5279">
                  <c:v>38791</c:v>
                </c:pt>
                <c:pt idx="5280">
                  <c:v>38792</c:v>
                </c:pt>
                <c:pt idx="5281">
                  <c:v>38793</c:v>
                </c:pt>
                <c:pt idx="5282">
                  <c:v>38794</c:v>
                </c:pt>
                <c:pt idx="5283">
                  <c:v>38795</c:v>
                </c:pt>
                <c:pt idx="5284">
                  <c:v>38796</c:v>
                </c:pt>
                <c:pt idx="5285">
                  <c:v>38797</c:v>
                </c:pt>
                <c:pt idx="5286">
                  <c:v>38798</c:v>
                </c:pt>
                <c:pt idx="5287">
                  <c:v>38799</c:v>
                </c:pt>
                <c:pt idx="5288">
                  <c:v>38800</c:v>
                </c:pt>
                <c:pt idx="5289">
                  <c:v>38801</c:v>
                </c:pt>
                <c:pt idx="5290">
                  <c:v>38802</c:v>
                </c:pt>
                <c:pt idx="5291">
                  <c:v>38803</c:v>
                </c:pt>
                <c:pt idx="5292">
                  <c:v>38804</c:v>
                </c:pt>
                <c:pt idx="5293">
                  <c:v>38805</c:v>
                </c:pt>
                <c:pt idx="5294">
                  <c:v>38806</c:v>
                </c:pt>
                <c:pt idx="5295">
                  <c:v>38807</c:v>
                </c:pt>
                <c:pt idx="5296">
                  <c:v>38808</c:v>
                </c:pt>
                <c:pt idx="5297">
                  <c:v>38809</c:v>
                </c:pt>
                <c:pt idx="5298">
                  <c:v>38810</c:v>
                </c:pt>
                <c:pt idx="5299">
                  <c:v>38811</c:v>
                </c:pt>
                <c:pt idx="5300">
                  <c:v>38812</c:v>
                </c:pt>
                <c:pt idx="5301">
                  <c:v>38813</c:v>
                </c:pt>
                <c:pt idx="5302">
                  <c:v>38814</c:v>
                </c:pt>
                <c:pt idx="5303">
                  <c:v>38815</c:v>
                </c:pt>
                <c:pt idx="5304">
                  <c:v>38816</c:v>
                </c:pt>
                <c:pt idx="5305">
                  <c:v>38817</c:v>
                </c:pt>
                <c:pt idx="5306">
                  <c:v>38818</c:v>
                </c:pt>
                <c:pt idx="5307">
                  <c:v>38819</c:v>
                </c:pt>
                <c:pt idx="5308">
                  <c:v>38820</c:v>
                </c:pt>
                <c:pt idx="5309">
                  <c:v>38821</c:v>
                </c:pt>
                <c:pt idx="5310">
                  <c:v>38822</c:v>
                </c:pt>
                <c:pt idx="5311">
                  <c:v>38823</c:v>
                </c:pt>
                <c:pt idx="5312">
                  <c:v>38824</c:v>
                </c:pt>
                <c:pt idx="5313">
                  <c:v>38825</c:v>
                </c:pt>
                <c:pt idx="5314">
                  <c:v>38826</c:v>
                </c:pt>
                <c:pt idx="5315">
                  <c:v>38827</c:v>
                </c:pt>
                <c:pt idx="5316">
                  <c:v>38828</c:v>
                </c:pt>
                <c:pt idx="5317">
                  <c:v>38829</c:v>
                </c:pt>
                <c:pt idx="5318">
                  <c:v>38830</c:v>
                </c:pt>
                <c:pt idx="5319">
                  <c:v>38831</c:v>
                </c:pt>
                <c:pt idx="5320">
                  <c:v>38832</c:v>
                </c:pt>
                <c:pt idx="5321">
                  <c:v>38833</c:v>
                </c:pt>
                <c:pt idx="5322">
                  <c:v>38834</c:v>
                </c:pt>
                <c:pt idx="5323">
                  <c:v>38835</c:v>
                </c:pt>
                <c:pt idx="5324">
                  <c:v>38836</c:v>
                </c:pt>
                <c:pt idx="5325">
                  <c:v>38837</c:v>
                </c:pt>
                <c:pt idx="5326">
                  <c:v>38838</c:v>
                </c:pt>
                <c:pt idx="5327">
                  <c:v>38839</c:v>
                </c:pt>
                <c:pt idx="5328">
                  <c:v>38840</c:v>
                </c:pt>
                <c:pt idx="5329">
                  <c:v>38841</c:v>
                </c:pt>
                <c:pt idx="5330">
                  <c:v>38842</c:v>
                </c:pt>
                <c:pt idx="5331">
                  <c:v>38843</c:v>
                </c:pt>
                <c:pt idx="5332">
                  <c:v>38844</c:v>
                </c:pt>
                <c:pt idx="5333">
                  <c:v>38845</c:v>
                </c:pt>
                <c:pt idx="5334">
                  <c:v>38846</c:v>
                </c:pt>
                <c:pt idx="5335">
                  <c:v>38847</c:v>
                </c:pt>
                <c:pt idx="5336">
                  <c:v>38848</c:v>
                </c:pt>
                <c:pt idx="5337">
                  <c:v>38849</c:v>
                </c:pt>
                <c:pt idx="5338">
                  <c:v>38850</c:v>
                </c:pt>
                <c:pt idx="5339">
                  <c:v>38851</c:v>
                </c:pt>
                <c:pt idx="5340">
                  <c:v>38852</c:v>
                </c:pt>
                <c:pt idx="5341">
                  <c:v>38853</c:v>
                </c:pt>
                <c:pt idx="5342">
                  <c:v>38854</c:v>
                </c:pt>
                <c:pt idx="5343">
                  <c:v>38855</c:v>
                </c:pt>
                <c:pt idx="5344">
                  <c:v>38856</c:v>
                </c:pt>
                <c:pt idx="5345">
                  <c:v>38857</c:v>
                </c:pt>
                <c:pt idx="5346">
                  <c:v>38858</c:v>
                </c:pt>
                <c:pt idx="5347">
                  <c:v>38859</c:v>
                </c:pt>
                <c:pt idx="5348">
                  <c:v>38860</c:v>
                </c:pt>
                <c:pt idx="5349">
                  <c:v>38861</c:v>
                </c:pt>
                <c:pt idx="5350">
                  <c:v>38862</c:v>
                </c:pt>
                <c:pt idx="5351">
                  <c:v>38863</c:v>
                </c:pt>
                <c:pt idx="5352">
                  <c:v>38864</c:v>
                </c:pt>
                <c:pt idx="5353">
                  <c:v>38865</c:v>
                </c:pt>
                <c:pt idx="5354">
                  <c:v>38866</c:v>
                </c:pt>
                <c:pt idx="5355">
                  <c:v>38867</c:v>
                </c:pt>
                <c:pt idx="5356">
                  <c:v>38868</c:v>
                </c:pt>
                <c:pt idx="5357">
                  <c:v>38869</c:v>
                </c:pt>
                <c:pt idx="5358">
                  <c:v>38870</c:v>
                </c:pt>
                <c:pt idx="5359">
                  <c:v>38871</c:v>
                </c:pt>
                <c:pt idx="5360">
                  <c:v>38872</c:v>
                </c:pt>
                <c:pt idx="5361">
                  <c:v>38873</c:v>
                </c:pt>
                <c:pt idx="5362">
                  <c:v>38874</c:v>
                </c:pt>
                <c:pt idx="5363">
                  <c:v>38875</c:v>
                </c:pt>
                <c:pt idx="5364">
                  <c:v>38876</c:v>
                </c:pt>
                <c:pt idx="5365">
                  <c:v>38877</c:v>
                </c:pt>
                <c:pt idx="5366">
                  <c:v>38878</c:v>
                </c:pt>
                <c:pt idx="5367">
                  <c:v>38879</c:v>
                </c:pt>
                <c:pt idx="5368">
                  <c:v>38880</c:v>
                </c:pt>
                <c:pt idx="5369">
                  <c:v>38881</c:v>
                </c:pt>
                <c:pt idx="5370">
                  <c:v>38882</c:v>
                </c:pt>
                <c:pt idx="5371">
                  <c:v>38883</c:v>
                </c:pt>
                <c:pt idx="5372">
                  <c:v>38884</c:v>
                </c:pt>
                <c:pt idx="5373">
                  <c:v>38885</c:v>
                </c:pt>
                <c:pt idx="5374">
                  <c:v>38886</c:v>
                </c:pt>
                <c:pt idx="5375">
                  <c:v>38887</c:v>
                </c:pt>
                <c:pt idx="5376">
                  <c:v>38888</c:v>
                </c:pt>
                <c:pt idx="5377">
                  <c:v>38889</c:v>
                </c:pt>
                <c:pt idx="5378">
                  <c:v>38890</c:v>
                </c:pt>
                <c:pt idx="5379">
                  <c:v>38891</c:v>
                </c:pt>
                <c:pt idx="5380">
                  <c:v>38892</c:v>
                </c:pt>
                <c:pt idx="5381">
                  <c:v>38893</c:v>
                </c:pt>
                <c:pt idx="5382">
                  <c:v>38894</c:v>
                </c:pt>
                <c:pt idx="5383">
                  <c:v>38895</c:v>
                </c:pt>
                <c:pt idx="5384">
                  <c:v>38896</c:v>
                </c:pt>
                <c:pt idx="5385">
                  <c:v>38897</c:v>
                </c:pt>
                <c:pt idx="5386">
                  <c:v>38898</c:v>
                </c:pt>
                <c:pt idx="5387">
                  <c:v>38899</c:v>
                </c:pt>
                <c:pt idx="5388">
                  <c:v>38900</c:v>
                </c:pt>
                <c:pt idx="5389">
                  <c:v>38901</c:v>
                </c:pt>
                <c:pt idx="5390">
                  <c:v>38902</c:v>
                </c:pt>
                <c:pt idx="5391">
                  <c:v>38903</c:v>
                </c:pt>
                <c:pt idx="5392">
                  <c:v>38904</c:v>
                </c:pt>
                <c:pt idx="5393">
                  <c:v>38905</c:v>
                </c:pt>
                <c:pt idx="5394">
                  <c:v>38906</c:v>
                </c:pt>
                <c:pt idx="5395">
                  <c:v>38907</c:v>
                </c:pt>
                <c:pt idx="5396">
                  <c:v>38908</c:v>
                </c:pt>
                <c:pt idx="5397">
                  <c:v>38909</c:v>
                </c:pt>
                <c:pt idx="5398">
                  <c:v>38910</c:v>
                </c:pt>
                <c:pt idx="5399">
                  <c:v>38911</c:v>
                </c:pt>
                <c:pt idx="5400">
                  <c:v>38912</c:v>
                </c:pt>
                <c:pt idx="5401">
                  <c:v>38913</c:v>
                </c:pt>
                <c:pt idx="5402">
                  <c:v>38914</c:v>
                </c:pt>
                <c:pt idx="5403">
                  <c:v>38915</c:v>
                </c:pt>
                <c:pt idx="5404">
                  <c:v>38916</c:v>
                </c:pt>
                <c:pt idx="5405">
                  <c:v>38917</c:v>
                </c:pt>
                <c:pt idx="5406">
                  <c:v>38918</c:v>
                </c:pt>
                <c:pt idx="5407">
                  <c:v>38919</c:v>
                </c:pt>
                <c:pt idx="5408">
                  <c:v>38920</c:v>
                </c:pt>
                <c:pt idx="5409">
                  <c:v>38921</c:v>
                </c:pt>
                <c:pt idx="5410">
                  <c:v>38922</c:v>
                </c:pt>
                <c:pt idx="5411">
                  <c:v>38923</c:v>
                </c:pt>
                <c:pt idx="5412">
                  <c:v>38924</c:v>
                </c:pt>
                <c:pt idx="5413">
                  <c:v>38925</c:v>
                </c:pt>
                <c:pt idx="5414">
                  <c:v>38926</c:v>
                </c:pt>
                <c:pt idx="5415">
                  <c:v>38927</c:v>
                </c:pt>
                <c:pt idx="5416">
                  <c:v>38928</c:v>
                </c:pt>
                <c:pt idx="5417">
                  <c:v>38929</c:v>
                </c:pt>
                <c:pt idx="5418">
                  <c:v>38930</c:v>
                </c:pt>
                <c:pt idx="5419">
                  <c:v>38931</c:v>
                </c:pt>
                <c:pt idx="5420">
                  <c:v>38932</c:v>
                </c:pt>
                <c:pt idx="5421">
                  <c:v>38933</c:v>
                </c:pt>
                <c:pt idx="5422">
                  <c:v>38934</c:v>
                </c:pt>
                <c:pt idx="5423">
                  <c:v>38935</c:v>
                </c:pt>
                <c:pt idx="5424">
                  <c:v>38936</c:v>
                </c:pt>
                <c:pt idx="5425">
                  <c:v>38937</c:v>
                </c:pt>
                <c:pt idx="5426">
                  <c:v>38938</c:v>
                </c:pt>
                <c:pt idx="5427">
                  <c:v>38939</c:v>
                </c:pt>
                <c:pt idx="5428">
                  <c:v>38940</c:v>
                </c:pt>
                <c:pt idx="5429">
                  <c:v>38941</c:v>
                </c:pt>
                <c:pt idx="5430">
                  <c:v>38942</c:v>
                </c:pt>
                <c:pt idx="5431">
                  <c:v>38943</c:v>
                </c:pt>
                <c:pt idx="5432">
                  <c:v>38944</c:v>
                </c:pt>
                <c:pt idx="5433">
                  <c:v>38945</c:v>
                </c:pt>
                <c:pt idx="5434">
                  <c:v>38946</c:v>
                </c:pt>
                <c:pt idx="5435">
                  <c:v>38947</c:v>
                </c:pt>
                <c:pt idx="5436">
                  <c:v>38948</c:v>
                </c:pt>
                <c:pt idx="5437">
                  <c:v>38949</c:v>
                </c:pt>
                <c:pt idx="5438">
                  <c:v>38950</c:v>
                </c:pt>
                <c:pt idx="5439">
                  <c:v>38951</c:v>
                </c:pt>
                <c:pt idx="5440">
                  <c:v>38952</c:v>
                </c:pt>
                <c:pt idx="5441">
                  <c:v>38953</c:v>
                </c:pt>
                <c:pt idx="5442">
                  <c:v>38954</c:v>
                </c:pt>
                <c:pt idx="5443">
                  <c:v>38955</c:v>
                </c:pt>
                <c:pt idx="5444">
                  <c:v>38956</c:v>
                </c:pt>
                <c:pt idx="5445">
                  <c:v>38957</c:v>
                </c:pt>
                <c:pt idx="5446">
                  <c:v>38958</c:v>
                </c:pt>
                <c:pt idx="5447">
                  <c:v>38959</c:v>
                </c:pt>
                <c:pt idx="5448">
                  <c:v>38960</c:v>
                </c:pt>
                <c:pt idx="5449">
                  <c:v>38961</c:v>
                </c:pt>
                <c:pt idx="5450">
                  <c:v>38962</c:v>
                </c:pt>
                <c:pt idx="5451">
                  <c:v>38963</c:v>
                </c:pt>
                <c:pt idx="5452">
                  <c:v>38964</c:v>
                </c:pt>
                <c:pt idx="5453">
                  <c:v>38965</c:v>
                </c:pt>
                <c:pt idx="5454">
                  <c:v>38966</c:v>
                </c:pt>
                <c:pt idx="5455">
                  <c:v>38967</c:v>
                </c:pt>
                <c:pt idx="5456">
                  <c:v>38968</c:v>
                </c:pt>
                <c:pt idx="5457">
                  <c:v>38969</c:v>
                </c:pt>
                <c:pt idx="5458">
                  <c:v>38970</c:v>
                </c:pt>
                <c:pt idx="5459">
                  <c:v>38971</c:v>
                </c:pt>
                <c:pt idx="5460">
                  <c:v>38972</c:v>
                </c:pt>
                <c:pt idx="5461">
                  <c:v>38973</c:v>
                </c:pt>
                <c:pt idx="5462">
                  <c:v>38974</c:v>
                </c:pt>
                <c:pt idx="5463">
                  <c:v>38975</c:v>
                </c:pt>
                <c:pt idx="5464">
                  <c:v>38976</c:v>
                </c:pt>
                <c:pt idx="5465">
                  <c:v>38977</c:v>
                </c:pt>
                <c:pt idx="5466">
                  <c:v>38978</c:v>
                </c:pt>
                <c:pt idx="5467">
                  <c:v>38979</c:v>
                </c:pt>
                <c:pt idx="5468">
                  <c:v>38980</c:v>
                </c:pt>
                <c:pt idx="5469">
                  <c:v>38981</c:v>
                </c:pt>
                <c:pt idx="5470">
                  <c:v>38982</c:v>
                </c:pt>
                <c:pt idx="5471">
                  <c:v>38983</c:v>
                </c:pt>
                <c:pt idx="5472">
                  <c:v>38984</c:v>
                </c:pt>
                <c:pt idx="5473">
                  <c:v>38985</c:v>
                </c:pt>
                <c:pt idx="5474">
                  <c:v>38986</c:v>
                </c:pt>
                <c:pt idx="5475">
                  <c:v>38987</c:v>
                </c:pt>
                <c:pt idx="5476">
                  <c:v>38988</c:v>
                </c:pt>
                <c:pt idx="5477">
                  <c:v>38989</c:v>
                </c:pt>
                <c:pt idx="5478">
                  <c:v>38990</c:v>
                </c:pt>
                <c:pt idx="5479">
                  <c:v>38991</c:v>
                </c:pt>
                <c:pt idx="5480">
                  <c:v>38992</c:v>
                </c:pt>
                <c:pt idx="5481">
                  <c:v>38993</c:v>
                </c:pt>
                <c:pt idx="5482">
                  <c:v>38994</c:v>
                </c:pt>
                <c:pt idx="5483">
                  <c:v>38995</c:v>
                </c:pt>
                <c:pt idx="5484">
                  <c:v>38996</c:v>
                </c:pt>
                <c:pt idx="5485">
                  <c:v>38997</c:v>
                </c:pt>
                <c:pt idx="5486">
                  <c:v>38998</c:v>
                </c:pt>
                <c:pt idx="5487">
                  <c:v>38999</c:v>
                </c:pt>
                <c:pt idx="5488">
                  <c:v>39000</c:v>
                </c:pt>
                <c:pt idx="5489">
                  <c:v>39001</c:v>
                </c:pt>
                <c:pt idx="5490">
                  <c:v>39002</c:v>
                </c:pt>
                <c:pt idx="5491">
                  <c:v>39003</c:v>
                </c:pt>
                <c:pt idx="5492">
                  <c:v>39004</c:v>
                </c:pt>
                <c:pt idx="5493">
                  <c:v>39005</c:v>
                </c:pt>
                <c:pt idx="5494">
                  <c:v>39006</c:v>
                </c:pt>
                <c:pt idx="5495">
                  <c:v>39007</c:v>
                </c:pt>
                <c:pt idx="5496">
                  <c:v>39008</c:v>
                </c:pt>
                <c:pt idx="5497">
                  <c:v>39009</c:v>
                </c:pt>
                <c:pt idx="5498">
                  <c:v>39010</c:v>
                </c:pt>
                <c:pt idx="5499">
                  <c:v>39011</c:v>
                </c:pt>
                <c:pt idx="5500">
                  <c:v>39012</c:v>
                </c:pt>
                <c:pt idx="5501">
                  <c:v>39013</c:v>
                </c:pt>
                <c:pt idx="5502">
                  <c:v>39014</c:v>
                </c:pt>
                <c:pt idx="5503">
                  <c:v>39015</c:v>
                </c:pt>
                <c:pt idx="5504">
                  <c:v>39016</c:v>
                </c:pt>
                <c:pt idx="5505">
                  <c:v>39017</c:v>
                </c:pt>
                <c:pt idx="5506">
                  <c:v>39018</c:v>
                </c:pt>
                <c:pt idx="5507">
                  <c:v>39019</c:v>
                </c:pt>
                <c:pt idx="5508">
                  <c:v>39020</c:v>
                </c:pt>
                <c:pt idx="5509">
                  <c:v>39021</c:v>
                </c:pt>
                <c:pt idx="5510">
                  <c:v>39022</c:v>
                </c:pt>
                <c:pt idx="5511">
                  <c:v>39023</c:v>
                </c:pt>
                <c:pt idx="5512">
                  <c:v>39024</c:v>
                </c:pt>
                <c:pt idx="5513">
                  <c:v>39025</c:v>
                </c:pt>
                <c:pt idx="5514">
                  <c:v>39026</c:v>
                </c:pt>
                <c:pt idx="5515">
                  <c:v>39027</c:v>
                </c:pt>
                <c:pt idx="5516">
                  <c:v>39028</c:v>
                </c:pt>
                <c:pt idx="5517">
                  <c:v>39029</c:v>
                </c:pt>
                <c:pt idx="5518">
                  <c:v>39030</c:v>
                </c:pt>
                <c:pt idx="5519">
                  <c:v>39031</c:v>
                </c:pt>
                <c:pt idx="5520">
                  <c:v>39032</c:v>
                </c:pt>
                <c:pt idx="5521">
                  <c:v>39033</c:v>
                </c:pt>
                <c:pt idx="5522">
                  <c:v>39034</c:v>
                </c:pt>
                <c:pt idx="5523">
                  <c:v>39035</c:v>
                </c:pt>
                <c:pt idx="5524">
                  <c:v>39036</c:v>
                </c:pt>
                <c:pt idx="5525">
                  <c:v>39037</c:v>
                </c:pt>
                <c:pt idx="5526">
                  <c:v>39038</c:v>
                </c:pt>
                <c:pt idx="5527">
                  <c:v>39039</c:v>
                </c:pt>
                <c:pt idx="5528">
                  <c:v>39040</c:v>
                </c:pt>
                <c:pt idx="5529">
                  <c:v>39041</c:v>
                </c:pt>
                <c:pt idx="5530">
                  <c:v>39042</c:v>
                </c:pt>
                <c:pt idx="5531">
                  <c:v>39043</c:v>
                </c:pt>
                <c:pt idx="5532">
                  <c:v>39044</c:v>
                </c:pt>
                <c:pt idx="5533">
                  <c:v>39045</c:v>
                </c:pt>
                <c:pt idx="5534">
                  <c:v>39046</c:v>
                </c:pt>
                <c:pt idx="5535">
                  <c:v>39047</c:v>
                </c:pt>
                <c:pt idx="5536">
                  <c:v>39048</c:v>
                </c:pt>
                <c:pt idx="5537">
                  <c:v>39049</c:v>
                </c:pt>
                <c:pt idx="5538">
                  <c:v>39050</c:v>
                </c:pt>
                <c:pt idx="5539">
                  <c:v>39051</c:v>
                </c:pt>
                <c:pt idx="5540">
                  <c:v>39052</c:v>
                </c:pt>
                <c:pt idx="5541">
                  <c:v>39053</c:v>
                </c:pt>
                <c:pt idx="5542">
                  <c:v>39054</c:v>
                </c:pt>
                <c:pt idx="5543">
                  <c:v>39055</c:v>
                </c:pt>
                <c:pt idx="5544">
                  <c:v>39056</c:v>
                </c:pt>
                <c:pt idx="5545">
                  <c:v>39057</c:v>
                </c:pt>
                <c:pt idx="5546">
                  <c:v>39058</c:v>
                </c:pt>
                <c:pt idx="5547">
                  <c:v>39059</c:v>
                </c:pt>
                <c:pt idx="5548">
                  <c:v>39060</c:v>
                </c:pt>
                <c:pt idx="5549">
                  <c:v>39061</c:v>
                </c:pt>
                <c:pt idx="5550">
                  <c:v>39062</c:v>
                </c:pt>
                <c:pt idx="5551">
                  <c:v>39063</c:v>
                </c:pt>
                <c:pt idx="5552">
                  <c:v>39064</c:v>
                </c:pt>
                <c:pt idx="5553">
                  <c:v>39065</c:v>
                </c:pt>
                <c:pt idx="5554">
                  <c:v>39066</c:v>
                </c:pt>
                <c:pt idx="5555">
                  <c:v>39067</c:v>
                </c:pt>
                <c:pt idx="5556">
                  <c:v>39068</c:v>
                </c:pt>
                <c:pt idx="5557">
                  <c:v>39069</c:v>
                </c:pt>
                <c:pt idx="5558">
                  <c:v>39070</c:v>
                </c:pt>
                <c:pt idx="5559">
                  <c:v>39071</c:v>
                </c:pt>
                <c:pt idx="5560">
                  <c:v>39072</c:v>
                </c:pt>
                <c:pt idx="5561">
                  <c:v>39073</c:v>
                </c:pt>
                <c:pt idx="5562">
                  <c:v>39074</c:v>
                </c:pt>
                <c:pt idx="5563">
                  <c:v>39075</c:v>
                </c:pt>
                <c:pt idx="5564">
                  <c:v>39076</c:v>
                </c:pt>
                <c:pt idx="5565">
                  <c:v>39077</c:v>
                </c:pt>
                <c:pt idx="5566">
                  <c:v>39078</c:v>
                </c:pt>
                <c:pt idx="5567">
                  <c:v>39079</c:v>
                </c:pt>
                <c:pt idx="5568">
                  <c:v>39080</c:v>
                </c:pt>
                <c:pt idx="5569">
                  <c:v>39081</c:v>
                </c:pt>
                <c:pt idx="5570">
                  <c:v>39082</c:v>
                </c:pt>
                <c:pt idx="5571">
                  <c:v>39083</c:v>
                </c:pt>
                <c:pt idx="5572">
                  <c:v>39084</c:v>
                </c:pt>
                <c:pt idx="5573">
                  <c:v>39085</c:v>
                </c:pt>
                <c:pt idx="5574">
                  <c:v>39086</c:v>
                </c:pt>
                <c:pt idx="5575">
                  <c:v>39087</c:v>
                </c:pt>
                <c:pt idx="5576">
                  <c:v>39088</c:v>
                </c:pt>
                <c:pt idx="5577">
                  <c:v>39089</c:v>
                </c:pt>
                <c:pt idx="5578">
                  <c:v>39090</c:v>
                </c:pt>
                <c:pt idx="5579">
                  <c:v>39091</c:v>
                </c:pt>
                <c:pt idx="5580">
                  <c:v>39092</c:v>
                </c:pt>
                <c:pt idx="5581">
                  <c:v>39093</c:v>
                </c:pt>
                <c:pt idx="5582">
                  <c:v>39094</c:v>
                </c:pt>
                <c:pt idx="5583">
                  <c:v>39095</c:v>
                </c:pt>
                <c:pt idx="5584">
                  <c:v>39096</c:v>
                </c:pt>
                <c:pt idx="5585">
                  <c:v>39097</c:v>
                </c:pt>
                <c:pt idx="5586">
                  <c:v>39098</c:v>
                </c:pt>
                <c:pt idx="5587">
                  <c:v>39099</c:v>
                </c:pt>
                <c:pt idx="5588">
                  <c:v>39100</c:v>
                </c:pt>
                <c:pt idx="5589">
                  <c:v>39101</c:v>
                </c:pt>
                <c:pt idx="5590">
                  <c:v>39102</c:v>
                </c:pt>
                <c:pt idx="5591">
                  <c:v>39103</c:v>
                </c:pt>
                <c:pt idx="5592">
                  <c:v>39104</c:v>
                </c:pt>
                <c:pt idx="5593">
                  <c:v>39105</c:v>
                </c:pt>
                <c:pt idx="5594">
                  <c:v>39106</c:v>
                </c:pt>
                <c:pt idx="5595">
                  <c:v>39107</c:v>
                </c:pt>
                <c:pt idx="5596">
                  <c:v>39108</c:v>
                </c:pt>
                <c:pt idx="5597">
                  <c:v>39109</c:v>
                </c:pt>
                <c:pt idx="5598">
                  <c:v>39110</c:v>
                </c:pt>
                <c:pt idx="5599">
                  <c:v>39111</c:v>
                </c:pt>
                <c:pt idx="5600">
                  <c:v>39112</c:v>
                </c:pt>
                <c:pt idx="5601">
                  <c:v>39113</c:v>
                </c:pt>
                <c:pt idx="5602">
                  <c:v>39114</c:v>
                </c:pt>
                <c:pt idx="5603">
                  <c:v>39115</c:v>
                </c:pt>
                <c:pt idx="5604">
                  <c:v>39116</c:v>
                </c:pt>
                <c:pt idx="5605">
                  <c:v>39117</c:v>
                </c:pt>
                <c:pt idx="5606">
                  <c:v>39118</c:v>
                </c:pt>
                <c:pt idx="5607">
                  <c:v>39119</c:v>
                </c:pt>
                <c:pt idx="5608">
                  <c:v>39120</c:v>
                </c:pt>
                <c:pt idx="5609">
                  <c:v>39121</c:v>
                </c:pt>
                <c:pt idx="5610">
                  <c:v>39122</c:v>
                </c:pt>
                <c:pt idx="5611">
                  <c:v>39123</c:v>
                </c:pt>
                <c:pt idx="5612">
                  <c:v>39124</c:v>
                </c:pt>
                <c:pt idx="5613">
                  <c:v>39125</c:v>
                </c:pt>
                <c:pt idx="5614">
                  <c:v>39126</c:v>
                </c:pt>
                <c:pt idx="5615">
                  <c:v>39127</c:v>
                </c:pt>
                <c:pt idx="5616">
                  <c:v>39128</c:v>
                </c:pt>
                <c:pt idx="5617">
                  <c:v>39129</c:v>
                </c:pt>
                <c:pt idx="5618">
                  <c:v>39130</c:v>
                </c:pt>
                <c:pt idx="5619">
                  <c:v>39131</c:v>
                </c:pt>
                <c:pt idx="5620">
                  <c:v>39132</c:v>
                </c:pt>
                <c:pt idx="5621">
                  <c:v>39133</c:v>
                </c:pt>
                <c:pt idx="5622">
                  <c:v>39134</c:v>
                </c:pt>
                <c:pt idx="5623">
                  <c:v>39135</c:v>
                </c:pt>
                <c:pt idx="5624">
                  <c:v>39136</c:v>
                </c:pt>
                <c:pt idx="5625">
                  <c:v>39137</c:v>
                </c:pt>
                <c:pt idx="5626">
                  <c:v>39138</c:v>
                </c:pt>
                <c:pt idx="5627">
                  <c:v>39139</c:v>
                </c:pt>
                <c:pt idx="5628">
                  <c:v>39140</c:v>
                </c:pt>
                <c:pt idx="5629">
                  <c:v>39141</c:v>
                </c:pt>
                <c:pt idx="5630">
                  <c:v>39142</c:v>
                </c:pt>
                <c:pt idx="5631">
                  <c:v>39143</c:v>
                </c:pt>
                <c:pt idx="5632">
                  <c:v>39144</c:v>
                </c:pt>
                <c:pt idx="5633">
                  <c:v>39145</c:v>
                </c:pt>
                <c:pt idx="5634">
                  <c:v>39146</c:v>
                </c:pt>
                <c:pt idx="5635">
                  <c:v>39147</c:v>
                </c:pt>
                <c:pt idx="5636">
                  <c:v>39148</c:v>
                </c:pt>
                <c:pt idx="5637">
                  <c:v>39149</c:v>
                </c:pt>
                <c:pt idx="5638">
                  <c:v>39150</c:v>
                </c:pt>
                <c:pt idx="5639">
                  <c:v>39151</c:v>
                </c:pt>
                <c:pt idx="5640">
                  <c:v>39152</c:v>
                </c:pt>
                <c:pt idx="5641">
                  <c:v>39153</c:v>
                </c:pt>
                <c:pt idx="5642">
                  <c:v>39154</c:v>
                </c:pt>
                <c:pt idx="5643">
                  <c:v>39155</c:v>
                </c:pt>
                <c:pt idx="5644">
                  <c:v>39156</c:v>
                </c:pt>
                <c:pt idx="5645">
                  <c:v>39157</c:v>
                </c:pt>
                <c:pt idx="5646">
                  <c:v>39158</c:v>
                </c:pt>
                <c:pt idx="5647">
                  <c:v>39159</c:v>
                </c:pt>
                <c:pt idx="5648">
                  <c:v>39160</c:v>
                </c:pt>
                <c:pt idx="5649">
                  <c:v>39161</c:v>
                </c:pt>
                <c:pt idx="5650">
                  <c:v>39162</c:v>
                </c:pt>
                <c:pt idx="5651">
                  <c:v>39163</c:v>
                </c:pt>
                <c:pt idx="5652">
                  <c:v>39164</c:v>
                </c:pt>
                <c:pt idx="5653">
                  <c:v>39165</c:v>
                </c:pt>
                <c:pt idx="5654">
                  <c:v>39166</c:v>
                </c:pt>
                <c:pt idx="5655">
                  <c:v>39167</c:v>
                </c:pt>
                <c:pt idx="5656">
                  <c:v>39168</c:v>
                </c:pt>
                <c:pt idx="5657">
                  <c:v>39169</c:v>
                </c:pt>
                <c:pt idx="5658">
                  <c:v>39170</c:v>
                </c:pt>
                <c:pt idx="5659">
                  <c:v>39171</c:v>
                </c:pt>
                <c:pt idx="5660">
                  <c:v>39172</c:v>
                </c:pt>
                <c:pt idx="5661">
                  <c:v>39173</c:v>
                </c:pt>
                <c:pt idx="5662">
                  <c:v>39174</c:v>
                </c:pt>
                <c:pt idx="5663">
                  <c:v>39175</c:v>
                </c:pt>
                <c:pt idx="5664">
                  <c:v>39176</c:v>
                </c:pt>
                <c:pt idx="5665">
                  <c:v>39177</c:v>
                </c:pt>
                <c:pt idx="5666">
                  <c:v>39178</c:v>
                </c:pt>
                <c:pt idx="5667">
                  <c:v>39179</c:v>
                </c:pt>
                <c:pt idx="5668">
                  <c:v>39180</c:v>
                </c:pt>
                <c:pt idx="5669">
                  <c:v>39181</c:v>
                </c:pt>
                <c:pt idx="5670">
                  <c:v>39182</c:v>
                </c:pt>
                <c:pt idx="5671">
                  <c:v>39183</c:v>
                </c:pt>
                <c:pt idx="5672">
                  <c:v>39184</c:v>
                </c:pt>
                <c:pt idx="5673">
                  <c:v>39185</c:v>
                </c:pt>
                <c:pt idx="5674">
                  <c:v>39186</c:v>
                </c:pt>
                <c:pt idx="5675">
                  <c:v>39187</c:v>
                </c:pt>
                <c:pt idx="5676">
                  <c:v>39188</c:v>
                </c:pt>
                <c:pt idx="5677">
                  <c:v>39189</c:v>
                </c:pt>
                <c:pt idx="5678">
                  <c:v>39190</c:v>
                </c:pt>
                <c:pt idx="5679">
                  <c:v>39191</c:v>
                </c:pt>
                <c:pt idx="5680">
                  <c:v>39192</c:v>
                </c:pt>
                <c:pt idx="5681">
                  <c:v>39193</c:v>
                </c:pt>
                <c:pt idx="5682">
                  <c:v>39194</c:v>
                </c:pt>
                <c:pt idx="5683">
                  <c:v>39195</c:v>
                </c:pt>
                <c:pt idx="5684">
                  <c:v>39196</c:v>
                </c:pt>
                <c:pt idx="5685">
                  <c:v>39197</c:v>
                </c:pt>
                <c:pt idx="5686">
                  <c:v>39198</c:v>
                </c:pt>
                <c:pt idx="5687">
                  <c:v>39199</c:v>
                </c:pt>
                <c:pt idx="5688">
                  <c:v>39200</c:v>
                </c:pt>
                <c:pt idx="5689">
                  <c:v>39201</c:v>
                </c:pt>
                <c:pt idx="5690">
                  <c:v>39202</c:v>
                </c:pt>
                <c:pt idx="5691">
                  <c:v>39203</c:v>
                </c:pt>
                <c:pt idx="5692">
                  <c:v>39204</c:v>
                </c:pt>
                <c:pt idx="5693">
                  <c:v>39205</c:v>
                </c:pt>
                <c:pt idx="5694">
                  <c:v>39206</c:v>
                </c:pt>
                <c:pt idx="5695">
                  <c:v>39207</c:v>
                </c:pt>
                <c:pt idx="5696">
                  <c:v>39208</c:v>
                </c:pt>
                <c:pt idx="5697">
                  <c:v>39209</c:v>
                </c:pt>
                <c:pt idx="5698">
                  <c:v>39210</c:v>
                </c:pt>
                <c:pt idx="5699">
                  <c:v>39211</c:v>
                </c:pt>
                <c:pt idx="5700">
                  <c:v>39212</c:v>
                </c:pt>
                <c:pt idx="5701">
                  <c:v>39213</c:v>
                </c:pt>
                <c:pt idx="5702">
                  <c:v>39214</c:v>
                </c:pt>
                <c:pt idx="5703">
                  <c:v>39215</c:v>
                </c:pt>
                <c:pt idx="5704">
                  <c:v>39216</c:v>
                </c:pt>
                <c:pt idx="5705">
                  <c:v>39217</c:v>
                </c:pt>
                <c:pt idx="5706">
                  <c:v>39218</c:v>
                </c:pt>
                <c:pt idx="5707">
                  <c:v>39219</c:v>
                </c:pt>
                <c:pt idx="5708">
                  <c:v>39220</c:v>
                </c:pt>
                <c:pt idx="5709">
                  <c:v>39221</c:v>
                </c:pt>
                <c:pt idx="5710">
                  <c:v>39222</c:v>
                </c:pt>
                <c:pt idx="5711">
                  <c:v>39223</c:v>
                </c:pt>
                <c:pt idx="5712">
                  <c:v>39224</c:v>
                </c:pt>
                <c:pt idx="5713">
                  <c:v>39225</c:v>
                </c:pt>
                <c:pt idx="5714">
                  <c:v>39226</c:v>
                </c:pt>
                <c:pt idx="5715">
                  <c:v>39227</c:v>
                </c:pt>
                <c:pt idx="5716">
                  <c:v>39228</c:v>
                </c:pt>
                <c:pt idx="5717">
                  <c:v>39229</c:v>
                </c:pt>
                <c:pt idx="5718">
                  <c:v>39230</c:v>
                </c:pt>
                <c:pt idx="5719">
                  <c:v>39231</c:v>
                </c:pt>
                <c:pt idx="5720">
                  <c:v>39232</c:v>
                </c:pt>
                <c:pt idx="5721">
                  <c:v>39233</c:v>
                </c:pt>
                <c:pt idx="5722">
                  <c:v>39234</c:v>
                </c:pt>
                <c:pt idx="5723">
                  <c:v>39235</c:v>
                </c:pt>
                <c:pt idx="5724">
                  <c:v>39236</c:v>
                </c:pt>
                <c:pt idx="5725">
                  <c:v>39237</c:v>
                </c:pt>
                <c:pt idx="5726">
                  <c:v>39238</c:v>
                </c:pt>
                <c:pt idx="5727">
                  <c:v>39239</c:v>
                </c:pt>
                <c:pt idx="5728">
                  <c:v>39240</c:v>
                </c:pt>
                <c:pt idx="5729">
                  <c:v>39241</c:v>
                </c:pt>
                <c:pt idx="5730">
                  <c:v>39242</c:v>
                </c:pt>
                <c:pt idx="5731">
                  <c:v>39243</c:v>
                </c:pt>
                <c:pt idx="5732">
                  <c:v>39244</c:v>
                </c:pt>
                <c:pt idx="5733">
                  <c:v>39245</c:v>
                </c:pt>
                <c:pt idx="5734">
                  <c:v>39246</c:v>
                </c:pt>
                <c:pt idx="5735">
                  <c:v>39247</c:v>
                </c:pt>
                <c:pt idx="5736">
                  <c:v>39248</c:v>
                </c:pt>
                <c:pt idx="5737">
                  <c:v>39249</c:v>
                </c:pt>
                <c:pt idx="5738">
                  <c:v>39250</c:v>
                </c:pt>
                <c:pt idx="5739">
                  <c:v>39251</c:v>
                </c:pt>
                <c:pt idx="5740">
                  <c:v>39252</c:v>
                </c:pt>
                <c:pt idx="5741">
                  <c:v>39253</c:v>
                </c:pt>
                <c:pt idx="5742">
                  <c:v>39254</c:v>
                </c:pt>
                <c:pt idx="5743">
                  <c:v>39255</c:v>
                </c:pt>
                <c:pt idx="5744">
                  <c:v>39256</c:v>
                </c:pt>
                <c:pt idx="5745">
                  <c:v>39257</c:v>
                </c:pt>
                <c:pt idx="5746">
                  <c:v>39258</c:v>
                </c:pt>
                <c:pt idx="5747">
                  <c:v>39259</c:v>
                </c:pt>
                <c:pt idx="5748">
                  <c:v>39260</c:v>
                </c:pt>
                <c:pt idx="5749">
                  <c:v>39261</c:v>
                </c:pt>
                <c:pt idx="5750">
                  <c:v>39262</c:v>
                </c:pt>
                <c:pt idx="5751">
                  <c:v>39263</c:v>
                </c:pt>
                <c:pt idx="5752">
                  <c:v>39264</c:v>
                </c:pt>
                <c:pt idx="5753">
                  <c:v>39265</c:v>
                </c:pt>
                <c:pt idx="5754">
                  <c:v>39266</c:v>
                </c:pt>
                <c:pt idx="5755">
                  <c:v>39267</c:v>
                </c:pt>
                <c:pt idx="5756">
                  <c:v>39268</c:v>
                </c:pt>
                <c:pt idx="5757">
                  <c:v>39269</c:v>
                </c:pt>
                <c:pt idx="5758">
                  <c:v>39270</c:v>
                </c:pt>
                <c:pt idx="5759">
                  <c:v>39271</c:v>
                </c:pt>
                <c:pt idx="5760">
                  <c:v>39272</c:v>
                </c:pt>
                <c:pt idx="5761">
                  <c:v>39273</c:v>
                </c:pt>
                <c:pt idx="5762">
                  <c:v>39274</c:v>
                </c:pt>
                <c:pt idx="5763">
                  <c:v>39275</c:v>
                </c:pt>
                <c:pt idx="5764">
                  <c:v>39276</c:v>
                </c:pt>
                <c:pt idx="5765">
                  <c:v>39277</c:v>
                </c:pt>
                <c:pt idx="5766">
                  <c:v>39278</c:v>
                </c:pt>
                <c:pt idx="5767">
                  <c:v>39279</c:v>
                </c:pt>
                <c:pt idx="5768">
                  <c:v>39280</c:v>
                </c:pt>
                <c:pt idx="5769">
                  <c:v>39281</c:v>
                </c:pt>
                <c:pt idx="5770">
                  <c:v>39282</c:v>
                </c:pt>
                <c:pt idx="5771">
                  <c:v>39283</c:v>
                </c:pt>
                <c:pt idx="5772">
                  <c:v>39284</c:v>
                </c:pt>
                <c:pt idx="5773">
                  <c:v>39285</c:v>
                </c:pt>
                <c:pt idx="5774">
                  <c:v>39286</c:v>
                </c:pt>
                <c:pt idx="5775">
                  <c:v>39287</c:v>
                </c:pt>
                <c:pt idx="5776">
                  <c:v>39288</c:v>
                </c:pt>
                <c:pt idx="5777">
                  <c:v>39289</c:v>
                </c:pt>
                <c:pt idx="5778">
                  <c:v>39290</c:v>
                </c:pt>
                <c:pt idx="5779">
                  <c:v>39291</c:v>
                </c:pt>
                <c:pt idx="5780">
                  <c:v>39292</c:v>
                </c:pt>
                <c:pt idx="5781">
                  <c:v>39293</c:v>
                </c:pt>
                <c:pt idx="5782">
                  <c:v>39294</c:v>
                </c:pt>
                <c:pt idx="5783">
                  <c:v>39295</c:v>
                </c:pt>
                <c:pt idx="5784">
                  <c:v>39296</c:v>
                </c:pt>
                <c:pt idx="5785">
                  <c:v>39297</c:v>
                </c:pt>
                <c:pt idx="5786">
                  <c:v>39298</c:v>
                </c:pt>
                <c:pt idx="5787">
                  <c:v>39299</c:v>
                </c:pt>
                <c:pt idx="5788">
                  <c:v>39300</c:v>
                </c:pt>
                <c:pt idx="5789">
                  <c:v>39301</c:v>
                </c:pt>
                <c:pt idx="5790">
                  <c:v>39302</c:v>
                </c:pt>
                <c:pt idx="5791">
                  <c:v>39303</c:v>
                </c:pt>
                <c:pt idx="5792">
                  <c:v>39304</c:v>
                </c:pt>
                <c:pt idx="5793">
                  <c:v>39305</c:v>
                </c:pt>
                <c:pt idx="5794">
                  <c:v>39306</c:v>
                </c:pt>
                <c:pt idx="5795">
                  <c:v>39307</c:v>
                </c:pt>
                <c:pt idx="5796">
                  <c:v>39308</c:v>
                </c:pt>
                <c:pt idx="5797">
                  <c:v>39309</c:v>
                </c:pt>
                <c:pt idx="5798">
                  <c:v>39310</c:v>
                </c:pt>
                <c:pt idx="5799">
                  <c:v>39311</c:v>
                </c:pt>
                <c:pt idx="5800">
                  <c:v>39312</c:v>
                </c:pt>
                <c:pt idx="5801">
                  <c:v>39313</c:v>
                </c:pt>
                <c:pt idx="5802">
                  <c:v>39314</c:v>
                </c:pt>
                <c:pt idx="5803">
                  <c:v>39315</c:v>
                </c:pt>
                <c:pt idx="5804">
                  <c:v>39316</c:v>
                </c:pt>
                <c:pt idx="5805">
                  <c:v>39317</c:v>
                </c:pt>
                <c:pt idx="5806">
                  <c:v>39318</c:v>
                </c:pt>
                <c:pt idx="5807">
                  <c:v>39319</c:v>
                </c:pt>
                <c:pt idx="5808">
                  <c:v>39320</c:v>
                </c:pt>
                <c:pt idx="5809">
                  <c:v>39321</c:v>
                </c:pt>
                <c:pt idx="5810">
                  <c:v>39322</c:v>
                </c:pt>
                <c:pt idx="5811">
                  <c:v>39323</c:v>
                </c:pt>
                <c:pt idx="5812">
                  <c:v>39324</c:v>
                </c:pt>
                <c:pt idx="5813">
                  <c:v>39325</c:v>
                </c:pt>
                <c:pt idx="5814">
                  <c:v>39326</c:v>
                </c:pt>
                <c:pt idx="5815">
                  <c:v>39327</c:v>
                </c:pt>
                <c:pt idx="5816">
                  <c:v>39328</c:v>
                </c:pt>
                <c:pt idx="5817">
                  <c:v>39329</c:v>
                </c:pt>
                <c:pt idx="5818">
                  <c:v>39330</c:v>
                </c:pt>
                <c:pt idx="5819">
                  <c:v>39331</c:v>
                </c:pt>
                <c:pt idx="5820">
                  <c:v>39332</c:v>
                </c:pt>
                <c:pt idx="5821">
                  <c:v>39333</c:v>
                </c:pt>
                <c:pt idx="5822">
                  <c:v>39334</c:v>
                </c:pt>
                <c:pt idx="5823">
                  <c:v>39335</c:v>
                </c:pt>
                <c:pt idx="5824">
                  <c:v>39336</c:v>
                </c:pt>
                <c:pt idx="5825">
                  <c:v>39337</c:v>
                </c:pt>
                <c:pt idx="5826">
                  <c:v>39338</c:v>
                </c:pt>
                <c:pt idx="5827">
                  <c:v>39339</c:v>
                </c:pt>
                <c:pt idx="5828">
                  <c:v>39340</c:v>
                </c:pt>
                <c:pt idx="5829">
                  <c:v>39341</c:v>
                </c:pt>
                <c:pt idx="5830">
                  <c:v>39342</c:v>
                </c:pt>
                <c:pt idx="5831">
                  <c:v>39343</c:v>
                </c:pt>
                <c:pt idx="5832">
                  <c:v>39344</c:v>
                </c:pt>
                <c:pt idx="5833">
                  <c:v>39345</c:v>
                </c:pt>
                <c:pt idx="5834">
                  <c:v>39346</c:v>
                </c:pt>
                <c:pt idx="5835">
                  <c:v>39347</c:v>
                </c:pt>
                <c:pt idx="5836">
                  <c:v>39348</c:v>
                </c:pt>
                <c:pt idx="5837">
                  <c:v>39349</c:v>
                </c:pt>
                <c:pt idx="5838">
                  <c:v>39350</c:v>
                </c:pt>
                <c:pt idx="5839">
                  <c:v>39351</c:v>
                </c:pt>
                <c:pt idx="5840">
                  <c:v>39352</c:v>
                </c:pt>
                <c:pt idx="5841">
                  <c:v>39353</c:v>
                </c:pt>
                <c:pt idx="5842">
                  <c:v>39354</c:v>
                </c:pt>
                <c:pt idx="5843">
                  <c:v>39355</c:v>
                </c:pt>
                <c:pt idx="5844">
                  <c:v>39356</c:v>
                </c:pt>
                <c:pt idx="5845">
                  <c:v>39357</c:v>
                </c:pt>
                <c:pt idx="5846">
                  <c:v>39358</c:v>
                </c:pt>
                <c:pt idx="5847">
                  <c:v>39359</c:v>
                </c:pt>
                <c:pt idx="5848">
                  <c:v>39360</c:v>
                </c:pt>
                <c:pt idx="5849">
                  <c:v>39361</c:v>
                </c:pt>
                <c:pt idx="5850">
                  <c:v>39362</c:v>
                </c:pt>
                <c:pt idx="5851">
                  <c:v>39363</c:v>
                </c:pt>
                <c:pt idx="5852">
                  <c:v>39364</c:v>
                </c:pt>
                <c:pt idx="5853">
                  <c:v>39365</c:v>
                </c:pt>
                <c:pt idx="5854">
                  <c:v>39366</c:v>
                </c:pt>
                <c:pt idx="5855">
                  <c:v>39367</c:v>
                </c:pt>
                <c:pt idx="5856">
                  <c:v>39368</c:v>
                </c:pt>
                <c:pt idx="5857">
                  <c:v>39369</c:v>
                </c:pt>
                <c:pt idx="5858">
                  <c:v>39370</c:v>
                </c:pt>
                <c:pt idx="5859">
                  <c:v>39371</c:v>
                </c:pt>
                <c:pt idx="5860">
                  <c:v>39372</c:v>
                </c:pt>
                <c:pt idx="5861">
                  <c:v>39373</c:v>
                </c:pt>
                <c:pt idx="5862">
                  <c:v>39374</c:v>
                </c:pt>
                <c:pt idx="5863">
                  <c:v>39375</c:v>
                </c:pt>
                <c:pt idx="5864">
                  <c:v>39376</c:v>
                </c:pt>
                <c:pt idx="5865">
                  <c:v>39377</c:v>
                </c:pt>
                <c:pt idx="5866">
                  <c:v>39378</c:v>
                </c:pt>
                <c:pt idx="5867">
                  <c:v>39379</c:v>
                </c:pt>
                <c:pt idx="5868">
                  <c:v>39380</c:v>
                </c:pt>
                <c:pt idx="5869">
                  <c:v>39381</c:v>
                </c:pt>
                <c:pt idx="5870">
                  <c:v>39382</c:v>
                </c:pt>
                <c:pt idx="5871">
                  <c:v>39383</c:v>
                </c:pt>
                <c:pt idx="5872">
                  <c:v>39384</c:v>
                </c:pt>
                <c:pt idx="5873">
                  <c:v>39385</c:v>
                </c:pt>
                <c:pt idx="5874">
                  <c:v>39386</c:v>
                </c:pt>
                <c:pt idx="5875">
                  <c:v>39387</c:v>
                </c:pt>
                <c:pt idx="5876">
                  <c:v>39388</c:v>
                </c:pt>
                <c:pt idx="5877">
                  <c:v>39389</c:v>
                </c:pt>
                <c:pt idx="5878">
                  <c:v>39390</c:v>
                </c:pt>
                <c:pt idx="5879">
                  <c:v>39391</c:v>
                </c:pt>
                <c:pt idx="5880">
                  <c:v>39392</c:v>
                </c:pt>
                <c:pt idx="5881">
                  <c:v>39393</c:v>
                </c:pt>
                <c:pt idx="5882">
                  <c:v>39394</c:v>
                </c:pt>
                <c:pt idx="5883">
                  <c:v>39395</c:v>
                </c:pt>
                <c:pt idx="5884">
                  <c:v>39396</c:v>
                </c:pt>
                <c:pt idx="5885">
                  <c:v>39397</c:v>
                </c:pt>
                <c:pt idx="5886">
                  <c:v>39398</c:v>
                </c:pt>
                <c:pt idx="5887">
                  <c:v>39399</c:v>
                </c:pt>
                <c:pt idx="5888">
                  <c:v>39400</c:v>
                </c:pt>
                <c:pt idx="5889">
                  <c:v>39401</c:v>
                </c:pt>
                <c:pt idx="5890">
                  <c:v>39402</c:v>
                </c:pt>
                <c:pt idx="5891">
                  <c:v>39403</c:v>
                </c:pt>
                <c:pt idx="5892">
                  <c:v>39404</c:v>
                </c:pt>
                <c:pt idx="5893">
                  <c:v>39405</c:v>
                </c:pt>
                <c:pt idx="5894">
                  <c:v>39406</c:v>
                </c:pt>
                <c:pt idx="5895">
                  <c:v>39407</c:v>
                </c:pt>
                <c:pt idx="5896">
                  <c:v>39408</c:v>
                </c:pt>
                <c:pt idx="5897">
                  <c:v>39409</c:v>
                </c:pt>
                <c:pt idx="5898">
                  <c:v>39410</c:v>
                </c:pt>
                <c:pt idx="5899">
                  <c:v>39411</c:v>
                </c:pt>
                <c:pt idx="5900">
                  <c:v>39412</c:v>
                </c:pt>
                <c:pt idx="5901">
                  <c:v>39413</c:v>
                </c:pt>
                <c:pt idx="5902">
                  <c:v>39414</c:v>
                </c:pt>
                <c:pt idx="5903">
                  <c:v>39415</c:v>
                </c:pt>
                <c:pt idx="5904">
                  <c:v>39416</c:v>
                </c:pt>
                <c:pt idx="5905">
                  <c:v>39417</c:v>
                </c:pt>
                <c:pt idx="5906">
                  <c:v>39418</c:v>
                </c:pt>
                <c:pt idx="5907">
                  <c:v>39419</c:v>
                </c:pt>
                <c:pt idx="5908">
                  <c:v>39420</c:v>
                </c:pt>
                <c:pt idx="5909">
                  <c:v>39421</c:v>
                </c:pt>
                <c:pt idx="5910">
                  <c:v>39422</c:v>
                </c:pt>
                <c:pt idx="5911">
                  <c:v>39423</c:v>
                </c:pt>
                <c:pt idx="5912">
                  <c:v>39424</c:v>
                </c:pt>
                <c:pt idx="5913">
                  <c:v>39425</c:v>
                </c:pt>
                <c:pt idx="5914">
                  <c:v>39426</c:v>
                </c:pt>
                <c:pt idx="5915">
                  <c:v>39427</c:v>
                </c:pt>
                <c:pt idx="5916">
                  <c:v>39428</c:v>
                </c:pt>
                <c:pt idx="5917">
                  <c:v>39429</c:v>
                </c:pt>
                <c:pt idx="5918">
                  <c:v>39430</c:v>
                </c:pt>
                <c:pt idx="5919">
                  <c:v>39431</c:v>
                </c:pt>
                <c:pt idx="5920">
                  <c:v>39432</c:v>
                </c:pt>
                <c:pt idx="5921">
                  <c:v>39433</c:v>
                </c:pt>
                <c:pt idx="5922">
                  <c:v>39434</c:v>
                </c:pt>
                <c:pt idx="5923">
                  <c:v>39435</c:v>
                </c:pt>
                <c:pt idx="5924">
                  <c:v>39436</c:v>
                </c:pt>
                <c:pt idx="5925">
                  <c:v>39437</c:v>
                </c:pt>
                <c:pt idx="5926">
                  <c:v>39438</c:v>
                </c:pt>
                <c:pt idx="5927">
                  <c:v>39439</c:v>
                </c:pt>
                <c:pt idx="5928">
                  <c:v>39440</c:v>
                </c:pt>
                <c:pt idx="5929">
                  <c:v>39441</c:v>
                </c:pt>
                <c:pt idx="5930">
                  <c:v>39442</c:v>
                </c:pt>
                <c:pt idx="5931">
                  <c:v>39443</c:v>
                </c:pt>
                <c:pt idx="5932">
                  <c:v>39444</c:v>
                </c:pt>
                <c:pt idx="5933">
                  <c:v>39445</c:v>
                </c:pt>
                <c:pt idx="5934">
                  <c:v>39446</c:v>
                </c:pt>
                <c:pt idx="5935">
                  <c:v>39447</c:v>
                </c:pt>
                <c:pt idx="5936">
                  <c:v>39448</c:v>
                </c:pt>
                <c:pt idx="5937">
                  <c:v>39449</c:v>
                </c:pt>
                <c:pt idx="5938">
                  <c:v>39450</c:v>
                </c:pt>
                <c:pt idx="5939">
                  <c:v>39451</c:v>
                </c:pt>
                <c:pt idx="5940">
                  <c:v>39452</c:v>
                </c:pt>
                <c:pt idx="5941">
                  <c:v>39453</c:v>
                </c:pt>
                <c:pt idx="5942">
                  <c:v>39454</c:v>
                </c:pt>
                <c:pt idx="5943">
                  <c:v>39455</c:v>
                </c:pt>
                <c:pt idx="5944">
                  <c:v>39456</c:v>
                </c:pt>
                <c:pt idx="5945">
                  <c:v>39457</c:v>
                </c:pt>
                <c:pt idx="5946">
                  <c:v>39458</c:v>
                </c:pt>
                <c:pt idx="5947">
                  <c:v>39459</c:v>
                </c:pt>
                <c:pt idx="5948">
                  <c:v>39460</c:v>
                </c:pt>
                <c:pt idx="5949">
                  <c:v>39461</c:v>
                </c:pt>
                <c:pt idx="5950">
                  <c:v>39462</c:v>
                </c:pt>
                <c:pt idx="5951">
                  <c:v>39463</c:v>
                </c:pt>
                <c:pt idx="5952">
                  <c:v>39464</c:v>
                </c:pt>
                <c:pt idx="5953">
                  <c:v>39465</c:v>
                </c:pt>
                <c:pt idx="5954">
                  <c:v>39466</c:v>
                </c:pt>
                <c:pt idx="5955">
                  <c:v>39467</c:v>
                </c:pt>
                <c:pt idx="5956">
                  <c:v>39468</c:v>
                </c:pt>
                <c:pt idx="5957">
                  <c:v>39469</c:v>
                </c:pt>
                <c:pt idx="5958">
                  <c:v>39470</c:v>
                </c:pt>
                <c:pt idx="5959">
                  <c:v>39471</c:v>
                </c:pt>
                <c:pt idx="5960">
                  <c:v>39472</c:v>
                </c:pt>
                <c:pt idx="5961">
                  <c:v>39473</c:v>
                </c:pt>
                <c:pt idx="5962">
                  <c:v>39474</c:v>
                </c:pt>
                <c:pt idx="5963">
                  <c:v>39475</c:v>
                </c:pt>
                <c:pt idx="5964">
                  <c:v>39476</c:v>
                </c:pt>
                <c:pt idx="5965">
                  <c:v>39477</c:v>
                </c:pt>
                <c:pt idx="5966">
                  <c:v>39478</c:v>
                </c:pt>
                <c:pt idx="5967">
                  <c:v>39479</c:v>
                </c:pt>
                <c:pt idx="5968">
                  <c:v>39480</c:v>
                </c:pt>
                <c:pt idx="5969">
                  <c:v>39481</c:v>
                </c:pt>
                <c:pt idx="5970">
                  <c:v>39482</c:v>
                </c:pt>
                <c:pt idx="5971">
                  <c:v>39483</c:v>
                </c:pt>
                <c:pt idx="5972">
                  <c:v>39484</c:v>
                </c:pt>
                <c:pt idx="5973">
                  <c:v>39485</c:v>
                </c:pt>
                <c:pt idx="5974">
                  <c:v>39486</c:v>
                </c:pt>
                <c:pt idx="5975">
                  <c:v>39487</c:v>
                </c:pt>
                <c:pt idx="5976">
                  <c:v>39488</c:v>
                </c:pt>
                <c:pt idx="5977">
                  <c:v>39489</c:v>
                </c:pt>
                <c:pt idx="5978">
                  <c:v>39490</c:v>
                </c:pt>
                <c:pt idx="5979">
                  <c:v>39491</c:v>
                </c:pt>
                <c:pt idx="5980">
                  <c:v>39492</c:v>
                </c:pt>
                <c:pt idx="5981">
                  <c:v>39493</c:v>
                </c:pt>
                <c:pt idx="5982">
                  <c:v>39494</c:v>
                </c:pt>
                <c:pt idx="5983">
                  <c:v>39495</c:v>
                </c:pt>
                <c:pt idx="5984">
                  <c:v>39496</c:v>
                </c:pt>
                <c:pt idx="5985">
                  <c:v>39497</c:v>
                </c:pt>
                <c:pt idx="5986">
                  <c:v>39498</c:v>
                </c:pt>
                <c:pt idx="5987">
                  <c:v>39499</c:v>
                </c:pt>
                <c:pt idx="5988">
                  <c:v>39500</c:v>
                </c:pt>
                <c:pt idx="5989">
                  <c:v>39501</c:v>
                </c:pt>
                <c:pt idx="5990">
                  <c:v>39502</c:v>
                </c:pt>
                <c:pt idx="5991">
                  <c:v>39503</c:v>
                </c:pt>
                <c:pt idx="5992">
                  <c:v>39504</c:v>
                </c:pt>
                <c:pt idx="5993">
                  <c:v>39505</c:v>
                </c:pt>
                <c:pt idx="5994">
                  <c:v>39506</c:v>
                </c:pt>
                <c:pt idx="5995">
                  <c:v>39507</c:v>
                </c:pt>
                <c:pt idx="5996">
                  <c:v>39508</c:v>
                </c:pt>
                <c:pt idx="5997">
                  <c:v>39509</c:v>
                </c:pt>
                <c:pt idx="5998">
                  <c:v>39510</c:v>
                </c:pt>
                <c:pt idx="5999">
                  <c:v>39511</c:v>
                </c:pt>
                <c:pt idx="6000">
                  <c:v>39512</c:v>
                </c:pt>
                <c:pt idx="6001">
                  <c:v>39513</c:v>
                </c:pt>
                <c:pt idx="6002">
                  <c:v>39514</c:v>
                </c:pt>
                <c:pt idx="6003">
                  <c:v>39515</c:v>
                </c:pt>
                <c:pt idx="6004">
                  <c:v>39516</c:v>
                </c:pt>
                <c:pt idx="6005">
                  <c:v>39517</c:v>
                </c:pt>
                <c:pt idx="6006">
                  <c:v>39518</c:v>
                </c:pt>
                <c:pt idx="6007">
                  <c:v>39519</c:v>
                </c:pt>
                <c:pt idx="6008">
                  <c:v>39520</c:v>
                </c:pt>
                <c:pt idx="6009">
                  <c:v>39521</c:v>
                </c:pt>
                <c:pt idx="6010">
                  <c:v>39522</c:v>
                </c:pt>
                <c:pt idx="6011">
                  <c:v>39523</c:v>
                </c:pt>
                <c:pt idx="6012">
                  <c:v>39524</c:v>
                </c:pt>
                <c:pt idx="6013">
                  <c:v>39525</c:v>
                </c:pt>
                <c:pt idx="6014">
                  <c:v>39526</c:v>
                </c:pt>
                <c:pt idx="6015">
                  <c:v>39527</c:v>
                </c:pt>
                <c:pt idx="6016">
                  <c:v>39528</c:v>
                </c:pt>
                <c:pt idx="6017">
                  <c:v>39529</c:v>
                </c:pt>
                <c:pt idx="6018">
                  <c:v>39530</c:v>
                </c:pt>
                <c:pt idx="6019">
                  <c:v>39531</c:v>
                </c:pt>
                <c:pt idx="6020">
                  <c:v>39532</c:v>
                </c:pt>
                <c:pt idx="6021">
                  <c:v>39533</c:v>
                </c:pt>
                <c:pt idx="6022">
                  <c:v>39534</c:v>
                </c:pt>
                <c:pt idx="6023">
                  <c:v>39535</c:v>
                </c:pt>
                <c:pt idx="6024">
                  <c:v>39536</c:v>
                </c:pt>
                <c:pt idx="6025">
                  <c:v>39537</c:v>
                </c:pt>
                <c:pt idx="6026">
                  <c:v>39538</c:v>
                </c:pt>
                <c:pt idx="6027">
                  <c:v>39539</c:v>
                </c:pt>
                <c:pt idx="6028">
                  <c:v>39540</c:v>
                </c:pt>
                <c:pt idx="6029">
                  <c:v>39541</c:v>
                </c:pt>
                <c:pt idx="6030">
                  <c:v>39542</c:v>
                </c:pt>
                <c:pt idx="6031">
                  <c:v>39543</c:v>
                </c:pt>
                <c:pt idx="6032">
                  <c:v>39544</c:v>
                </c:pt>
                <c:pt idx="6033">
                  <c:v>39545</c:v>
                </c:pt>
                <c:pt idx="6034">
                  <c:v>39546</c:v>
                </c:pt>
                <c:pt idx="6035">
                  <c:v>39547</c:v>
                </c:pt>
                <c:pt idx="6036">
                  <c:v>39548</c:v>
                </c:pt>
                <c:pt idx="6037">
                  <c:v>39549</c:v>
                </c:pt>
                <c:pt idx="6038">
                  <c:v>39550</c:v>
                </c:pt>
                <c:pt idx="6039">
                  <c:v>39551</c:v>
                </c:pt>
                <c:pt idx="6040">
                  <c:v>39552</c:v>
                </c:pt>
                <c:pt idx="6041">
                  <c:v>39553</c:v>
                </c:pt>
                <c:pt idx="6042">
                  <c:v>39554</c:v>
                </c:pt>
                <c:pt idx="6043">
                  <c:v>39555</c:v>
                </c:pt>
                <c:pt idx="6044">
                  <c:v>39556</c:v>
                </c:pt>
                <c:pt idx="6045">
                  <c:v>39557</c:v>
                </c:pt>
                <c:pt idx="6046">
                  <c:v>39558</c:v>
                </c:pt>
                <c:pt idx="6047">
                  <c:v>39559</c:v>
                </c:pt>
                <c:pt idx="6048">
                  <c:v>39560</c:v>
                </c:pt>
                <c:pt idx="6049">
                  <c:v>39561</c:v>
                </c:pt>
                <c:pt idx="6050">
                  <c:v>39562</c:v>
                </c:pt>
                <c:pt idx="6051">
                  <c:v>39563</c:v>
                </c:pt>
                <c:pt idx="6052">
                  <c:v>39564</c:v>
                </c:pt>
                <c:pt idx="6053">
                  <c:v>39565</c:v>
                </c:pt>
                <c:pt idx="6054">
                  <c:v>39566</c:v>
                </c:pt>
                <c:pt idx="6055">
                  <c:v>39567</c:v>
                </c:pt>
                <c:pt idx="6056">
                  <c:v>39568</c:v>
                </c:pt>
                <c:pt idx="6057">
                  <c:v>39569</c:v>
                </c:pt>
                <c:pt idx="6058">
                  <c:v>39570</c:v>
                </c:pt>
                <c:pt idx="6059">
                  <c:v>39571</c:v>
                </c:pt>
                <c:pt idx="6060">
                  <c:v>39572</c:v>
                </c:pt>
                <c:pt idx="6061">
                  <c:v>39573</c:v>
                </c:pt>
                <c:pt idx="6062">
                  <c:v>39574</c:v>
                </c:pt>
                <c:pt idx="6063">
                  <c:v>39575</c:v>
                </c:pt>
                <c:pt idx="6064">
                  <c:v>39576</c:v>
                </c:pt>
                <c:pt idx="6065">
                  <c:v>39577</c:v>
                </c:pt>
                <c:pt idx="6066">
                  <c:v>39578</c:v>
                </c:pt>
                <c:pt idx="6067">
                  <c:v>39579</c:v>
                </c:pt>
                <c:pt idx="6068">
                  <c:v>39580</c:v>
                </c:pt>
                <c:pt idx="6069">
                  <c:v>39581</c:v>
                </c:pt>
                <c:pt idx="6070">
                  <c:v>39582</c:v>
                </c:pt>
                <c:pt idx="6071">
                  <c:v>39583</c:v>
                </c:pt>
                <c:pt idx="6072">
                  <c:v>39584</c:v>
                </c:pt>
                <c:pt idx="6073">
                  <c:v>39585</c:v>
                </c:pt>
                <c:pt idx="6074">
                  <c:v>39586</c:v>
                </c:pt>
                <c:pt idx="6075">
                  <c:v>39587</c:v>
                </c:pt>
                <c:pt idx="6076">
                  <c:v>39588</c:v>
                </c:pt>
                <c:pt idx="6077">
                  <c:v>39589</c:v>
                </c:pt>
                <c:pt idx="6078">
                  <c:v>39590</c:v>
                </c:pt>
                <c:pt idx="6079">
                  <c:v>39591</c:v>
                </c:pt>
                <c:pt idx="6080">
                  <c:v>39592</c:v>
                </c:pt>
                <c:pt idx="6081">
                  <c:v>39593</c:v>
                </c:pt>
                <c:pt idx="6082">
                  <c:v>39594</c:v>
                </c:pt>
                <c:pt idx="6083">
                  <c:v>39595</c:v>
                </c:pt>
                <c:pt idx="6084">
                  <c:v>39596</c:v>
                </c:pt>
                <c:pt idx="6085">
                  <c:v>39597</c:v>
                </c:pt>
                <c:pt idx="6086">
                  <c:v>39598</c:v>
                </c:pt>
                <c:pt idx="6087">
                  <c:v>39599</c:v>
                </c:pt>
                <c:pt idx="6088">
                  <c:v>39600</c:v>
                </c:pt>
                <c:pt idx="6089">
                  <c:v>39601</c:v>
                </c:pt>
                <c:pt idx="6090">
                  <c:v>39602</c:v>
                </c:pt>
                <c:pt idx="6091">
                  <c:v>39603</c:v>
                </c:pt>
                <c:pt idx="6092">
                  <c:v>39604</c:v>
                </c:pt>
                <c:pt idx="6093">
                  <c:v>39605</c:v>
                </c:pt>
                <c:pt idx="6094">
                  <c:v>39606</c:v>
                </c:pt>
                <c:pt idx="6095">
                  <c:v>39607</c:v>
                </c:pt>
                <c:pt idx="6096">
                  <c:v>39608</c:v>
                </c:pt>
                <c:pt idx="6097">
                  <c:v>39609</c:v>
                </c:pt>
                <c:pt idx="6098">
                  <c:v>39610</c:v>
                </c:pt>
                <c:pt idx="6099">
                  <c:v>39611</c:v>
                </c:pt>
                <c:pt idx="6100">
                  <c:v>39612</c:v>
                </c:pt>
                <c:pt idx="6101">
                  <c:v>39613</c:v>
                </c:pt>
                <c:pt idx="6102">
                  <c:v>39614</c:v>
                </c:pt>
                <c:pt idx="6103">
                  <c:v>39615</c:v>
                </c:pt>
                <c:pt idx="6104">
                  <c:v>39616</c:v>
                </c:pt>
                <c:pt idx="6105">
                  <c:v>39617</c:v>
                </c:pt>
                <c:pt idx="6106">
                  <c:v>39618</c:v>
                </c:pt>
                <c:pt idx="6107">
                  <c:v>39619</c:v>
                </c:pt>
                <c:pt idx="6108">
                  <c:v>39620</c:v>
                </c:pt>
                <c:pt idx="6109">
                  <c:v>39621</c:v>
                </c:pt>
                <c:pt idx="6110">
                  <c:v>39622</c:v>
                </c:pt>
                <c:pt idx="6111">
                  <c:v>39623</c:v>
                </c:pt>
                <c:pt idx="6112">
                  <c:v>39624</c:v>
                </c:pt>
                <c:pt idx="6113">
                  <c:v>39625</c:v>
                </c:pt>
                <c:pt idx="6114">
                  <c:v>39626</c:v>
                </c:pt>
                <c:pt idx="6115">
                  <c:v>39627</c:v>
                </c:pt>
                <c:pt idx="6116">
                  <c:v>39628</c:v>
                </c:pt>
                <c:pt idx="6117">
                  <c:v>39629</c:v>
                </c:pt>
                <c:pt idx="6118">
                  <c:v>39630</c:v>
                </c:pt>
                <c:pt idx="6119">
                  <c:v>39631</c:v>
                </c:pt>
                <c:pt idx="6120">
                  <c:v>39632</c:v>
                </c:pt>
                <c:pt idx="6121">
                  <c:v>39633</c:v>
                </c:pt>
                <c:pt idx="6122">
                  <c:v>39634</c:v>
                </c:pt>
                <c:pt idx="6123">
                  <c:v>39635</c:v>
                </c:pt>
                <c:pt idx="6124">
                  <c:v>39636</c:v>
                </c:pt>
                <c:pt idx="6125">
                  <c:v>39637</c:v>
                </c:pt>
                <c:pt idx="6126">
                  <c:v>39638</c:v>
                </c:pt>
                <c:pt idx="6127">
                  <c:v>39639</c:v>
                </c:pt>
                <c:pt idx="6128">
                  <c:v>39640</c:v>
                </c:pt>
                <c:pt idx="6129">
                  <c:v>39641</c:v>
                </c:pt>
                <c:pt idx="6130">
                  <c:v>39642</c:v>
                </c:pt>
                <c:pt idx="6131">
                  <c:v>39643</c:v>
                </c:pt>
                <c:pt idx="6132">
                  <c:v>39644</c:v>
                </c:pt>
                <c:pt idx="6133">
                  <c:v>39645</c:v>
                </c:pt>
                <c:pt idx="6134">
                  <c:v>39646</c:v>
                </c:pt>
                <c:pt idx="6135">
                  <c:v>39647</c:v>
                </c:pt>
                <c:pt idx="6136">
                  <c:v>39648</c:v>
                </c:pt>
                <c:pt idx="6137">
                  <c:v>39649</c:v>
                </c:pt>
                <c:pt idx="6138">
                  <c:v>39650</c:v>
                </c:pt>
                <c:pt idx="6139">
                  <c:v>39651</c:v>
                </c:pt>
                <c:pt idx="6140">
                  <c:v>39652</c:v>
                </c:pt>
                <c:pt idx="6141">
                  <c:v>39653</c:v>
                </c:pt>
                <c:pt idx="6142">
                  <c:v>39654</c:v>
                </c:pt>
                <c:pt idx="6143">
                  <c:v>39655</c:v>
                </c:pt>
                <c:pt idx="6144">
                  <c:v>39656</c:v>
                </c:pt>
                <c:pt idx="6145">
                  <c:v>39657</c:v>
                </c:pt>
                <c:pt idx="6146">
                  <c:v>39658</c:v>
                </c:pt>
                <c:pt idx="6147">
                  <c:v>39659</c:v>
                </c:pt>
                <c:pt idx="6148">
                  <c:v>39660</c:v>
                </c:pt>
                <c:pt idx="6149">
                  <c:v>39661</c:v>
                </c:pt>
                <c:pt idx="6150">
                  <c:v>39662</c:v>
                </c:pt>
                <c:pt idx="6151">
                  <c:v>39663</c:v>
                </c:pt>
                <c:pt idx="6152">
                  <c:v>39664</c:v>
                </c:pt>
                <c:pt idx="6153">
                  <c:v>39665</c:v>
                </c:pt>
                <c:pt idx="6154">
                  <c:v>39666</c:v>
                </c:pt>
                <c:pt idx="6155">
                  <c:v>39667</c:v>
                </c:pt>
                <c:pt idx="6156">
                  <c:v>39668</c:v>
                </c:pt>
                <c:pt idx="6157">
                  <c:v>39669</c:v>
                </c:pt>
                <c:pt idx="6158">
                  <c:v>39670</c:v>
                </c:pt>
                <c:pt idx="6159">
                  <c:v>39671</c:v>
                </c:pt>
                <c:pt idx="6160">
                  <c:v>39672</c:v>
                </c:pt>
                <c:pt idx="6161">
                  <c:v>39673</c:v>
                </c:pt>
                <c:pt idx="6162">
                  <c:v>39674</c:v>
                </c:pt>
                <c:pt idx="6163">
                  <c:v>39675</c:v>
                </c:pt>
                <c:pt idx="6164">
                  <c:v>39676</c:v>
                </c:pt>
                <c:pt idx="6165">
                  <c:v>39677</c:v>
                </c:pt>
                <c:pt idx="6166">
                  <c:v>39678</c:v>
                </c:pt>
                <c:pt idx="6167">
                  <c:v>39679</c:v>
                </c:pt>
                <c:pt idx="6168">
                  <c:v>39680</c:v>
                </c:pt>
                <c:pt idx="6169">
                  <c:v>39681</c:v>
                </c:pt>
                <c:pt idx="6170">
                  <c:v>39682</c:v>
                </c:pt>
                <c:pt idx="6171">
                  <c:v>39683</c:v>
                </c:pt>
                <c:pt idx="6172">
                  <c:v>39684</c:v>
                </c:pt>
                <c:pt idx="6173">
                  <c:v>39685</c:v>
                </c:pt>
                <c:pt idx="6174">
                  <c:v>39686</c:v>
                </c:pt>
                <c:pt idx="6175">
                  <c:v>39687</c:v>
                </c:pt>
                <c:pt idx="6176">
                  <c:v>39688</c:v>
                </c:pt>
                <c:pt idx="6177">
                  <c:v>39689</c:v>
                </c:pt>
                <c:pt idx="6178">
                  <c:v>39690</c:v>
                </c:pt>
                <c:pt idx="6179">
                  <c:v>39691</c:v>
                </c:pt>
                <c:pt idx="6180">
                  <c:v>39692</c:v>
                </c:pt>
                <c:pt idx="6181">
                  <c:v>39693</c:v>
                </c:pt>
                <c:pt idx="6182">
                  <c:v>39694</c:v>
                </c:pt>
                <c:pt idx="6183">
                  <c:v>39695</c:v>
                </c:pt>
                <c:pt idx="6184">
                  <c:v>39696</c:v>
                </c:pt>
                <c:pt idx="6185">
                  <c:v>39697</c:v>
                </c:pt>
                <c:pt idx="6186">
                  <c:v>39698</c:v>
                </c:pt>
                <c:pt idx="6187">
                  <c:v>39699</c:v>
                </c:pt>
                <c:pt idx="6188">
                  <c:v>39700</c:v>
                </c:pt>
                <c:pt idx="6189">
                  <c:v>39701</c:v>
                </c:pt>
                <c:pt idx="6190">
                  <c:v>39702</c:v>
                </c:pt>
                <c:pt idx="6191">
                  <c:v>39703</c:v>
                </c:pt>
                <c:pt idx="6192">
                  <c:v>39704</c:v>
                </c:pt>
                <c:pt idx="6193">
                  <c:v>39705</c:v>
                </c:pt>
                <c:pt idx="6194">
                  <c:v>39706</c:v>
                </c:pt>
                <c:pt idx="6195">
                  <c:v>39707</c:v>
                </c:pt>
                <c:pt idx="6196">
                  <c:v>39708</c:v>
                </c:pt>
                <c:pt idx="6197">
                  <c:v>39709</c:v>
                </c:pt>
                <c:pt idx="6198">
                  <c:v>39710</c:v>
                </c:pt>
                <c:pt idx="6199">
                  <c:v>39711</c:v>
                </c:pt>
                <c:pt idx="6200">
                  <c:v>39712</c:v>
                </c:pt>
                <c:pt idx="6201">
                  <c:v>39713</c:v>
                </c:pt>
                <c:pt idx="6202">
                  <c:v>39714</c:v>
                </c:pt>
                <c:pt idx="6203">
                  <c:v>39715</c:v>
                </c:pt>
                <c:pt idx="6204">
                  <c:v>39716</c:v>
                </c:pt>
                <c:pt idx="6205">
                  <c:v>39717</c:v>
                </c:pt>
                <c:pt idx="6206">
                  <c:v>39718</c:v>
                </c:pt>
                <c:pt idx="6207">
                  <c:v>39719</c:v>
                </c:pt>
                <c:pt idx="6208">
                  <c:v>39720</c:v>
                </c:pt>
                <c:pt idx="6209">
                  <c:v>39721</c:v>
                </c:pt>
                <c:pt idx="6210">
                  <c:v>39722</c:v>
                </c:pt>
                <c:pt idx="6211">
                  <c:v>39723</c:v>
                </c:pt>
                <c:pt idx="6212">
                  <c:v>39724</c:v>
                </c:pt>
                <c:pt idx="6213">
                  <c:v>39725</c:v>
                </c:pt>
                <c:pt idx="6214">
                  <c:v>39726</c:v>
                </c:pt>
                <c:pt idx="6215">
                  <c:v>39727</c:v>
                </c:pt>
                <c:pt idx="6216">
                  <c:v>39728</c:v>
                </c:pt>
                <c:pt idx="6217">
                  <c:v>39729</c:v>
                </c:pt>
                <c:pt idx="6218">
                  <c:v>39730</c:v>
                </c:pt>
                <c:pt idx="6219">
                  <c:v>39731</c:v>
                </c:pt>
                <c:pt idx="6220">
                  <c:v>39732</c:v>
                </c:pt>
                <c:pt idx="6221">
                  <c:v>39733</c:v>
                </c:pt>
                <c:pt idx="6222">
                  <c:v>39734</c:v>
                </c:pt>
                <c:pt idx="6223">
                  <c:v>39735</c:v>
                </c:pt>
                <c:pt idx="6224">
                  <c:v>39736</c:v>
                </c:pt>
                <c:pt idx="6225">
                  <c:v>39737</c:v>
                </c:pt>
                <c:pt idx="6226">
                  <c:v>39738</c:v>
                </c:pt>
                <c:pt idx="6227">
                  <c:v>39739</c:v>
                </c:pt>
                <c:pt idx="6228">
                  <c:v>39740</c:v>
                </c:pt>
                <c:pt idx="6229">
                  <c:v>39741</c:v>
                </c:pt>
                <c:pt idx="6230">
                  <c:v>39742</c:v>
                </c:pt>
                <c:pt idx="6231">
                  <c:v>39743</c:v>
                </c:pt>
                <c:pt idx="6232">
                  <c:v>39744</c:v>
                </c:pt>
                <c:pt idx="6233">
                  <c:v>39745</c:v>
                </c:pt>
                <c:pt idx="6234">
                  <c:v>39746</c:v>
                </c:pt>
                <c:pt idx="6235">
                  <c:v>39747</c:v>
                </c:pt>
                <c:pt idx="6236">
                  <c:v>39748</c:v>
                </c:pt>
                <c:pt idx="6237">
                  <c:v>39749</c:v>
                </c:pt>
                <c:pt idx="6238">
                  <c:v>39750</c:v>
                </c:pt>
                <c:pt idx="6239">
                  <c:v>39751</c:v>
                </c:pt>
                <c:pt idx="6240">
                  <c:v>39752</c:v>
                </c:pt>
                <c:pt idx="6241">
                  <c:v>39753</c:v>
                </c:pt>
                <c:pt idx="6242">
                  <c:v>39754</c:v>
                </c:pt>
                <c:pt idx="6243">
                  <c:v>39755</c:v>
                </c:pt>
                <c:pt idx="6244">
                  <c:v>39756</c:v>
                </c:pt>
                <c:pt idx="6245">
                  <c:v>39757</c:v>
                </c:pt>
                <c:pt idx="6246">
                  <c:v>39758</c:v>
                </c:pt>
                <c:pt idx="6247">
                  <c:v>39759</c:v>
                </c:pt>
                <c:pt idx="6248">
                  <c:v>39760</c:v>
                </c:pt>
                <c:pt idx="6249">
                  <c:v>39761</c:v>
                </c:pt>
                <c:pt idx="6250">
                  <c:v>39762</c:v>
                </c:pt>
                <c:pt idx="6251">
                  <c:v>39763</c:v>
                </c:pt>
                <c:pt idx="6252">
                  <c:v>39764</c:v>
                </c:pt>
                <c:pt idx="6253">
                  <c:v>39765</c:v>
                </c:pt>
                <c:pt idx="6254">
                  <c:v>39766</c:v>
                </c:pt>
                <c:pt idx="6255">
                  <c:v>39767</c:v>
                </c:pt>
                <c:pt idx="6256">
                  <c:v>39768</c:v>
                </c:pt>
                <c:pt idx="6257">
                  <c:v>39769</c:v>
                </c:pt>
                <c:pt idx="6258">
                  <c:v>39770</c:v>
                </c:pt>
                <c:pt idx="6259">
                  <c:v>39771</c:v>
                </c:pt>
                <c:pt idx="6260">
                  <c:v>39772</c:v>
                </c:pt>
                <c:pt idx="6261">
                  <c:v>39773</c:v>
                </c:pt>
                <c:pt idx="6262">
                  <c:v>39774</c:v>
                </c:pt>
                <c:pt idx="6263">
                  <c:v>39775</c:v>
                </c:pt>
                <c:pt idx="6264">
                  <c:v>39776</c:v>
                </c:pt>
                <c:pt idx="6265">
                  <c:v>39777</c:v>
                </c:pt>
                <c:pt idx="6266">
                  <c:v>39778</c:v>
                </c:pt>
                <c:pt idx="6267">
                  <c:v>39779</c:v>
                </c:pt>
                <c:pt idx="6268">
                  <c:v>39780</c:v>
                </c:pt>
                <c:pt idx="6269">
                  <c:v>39781</c:v>
                </c:pt>
                <c:pt idx="6270">
                  <c:v>39782</c:v>
                </c:pt>
                <c:pt idx="6271">
                  <c:v>39783</c:v>
                </c:pt>
                <c:pt idx="6272">
                  <c:v>39784</c:v>
                </c:pt>
                <c:pt idx="6273">
                  <c:v>39785</c:v>
                </c:pt>
                <c:pt idx="6274">
                  <c:v>39786</c:v>
                </c:pt>
                <c:pt idx="6275">
                  <c:v>39787</c:v>
                </c:pt>
                <c:pt idx="6276">
                  <c:v>39788</c:v>
                </c:pt>
                <c:pt idx="6277">
                  <c:v>39789</c:v>
                </c:pt>
                <c:pt idx="6278">
                  <c:v>39790</c:v>
                </c:pt>
                <c:pt idx="6279">
                  <c:v>39791</c:v>
                </c:pt>
                <c:pt idx="6280">
                  <c:v>39792</c:v>
                </c:pt>
                <c:pt idx="6281">
                  <c:v>39793</c:v>
                </c:pt>
                <c:pt idx="6282">
                  <c:v>39794</c:v>
                </c:pt>
                <c:pt idx="6283">
                  <c:v>39795</c:v>
                </c:pt>
                <c:pt idx="6284">
                  <c:v>39796</c:v>
                </c:pt>
                <c:pt idx="6285">
                  <c:v>39797</c:v>
                </c:pt>
                <c:pt idx="6286">
                  <c:v>39798</c:v>
                </c:pt>
                <c:pt idx="6287">
                  <c:v>39799</c:v>
                </c:pt>
                <c:pt idx="6288">
                  <c:v>39800</c:v>
                </c:pt>
                <c:pt idx="6289">
                  <c:v>39801</c:v>
                </c:pt>
                <c:pt idx="6290">
                  <c:v>39802</c:v>
                </c:pt>
                <c:pt idx="6291">
                  <c:v>39803</c:v>
                </c:pt>
                <c:pt idx="6292">
                  <c:v>39804</c:v>
                </c:pt>
                <c:pt idx="6293">
                  <c:v>39805</c:v>
                </c:pt>
                <c:pt idx="6294">
                  <c:v>39806</c:v>
                </c:pt>
                <c:pt idx="6295">
                  <c:v>39807</c:v>
                </c:pt>
                <c:pt idx="6296">
                  <c:v>39808</c:v>
                </c:pt>
                <c:pt idx="6297">
                  <c:v>39809</c:v>
                </c:pt>
                <c:pt idx="6298">
                  <c:v>39810</c:v>
                </c:pt>
                <c:pt idx="6299">
                  <c:v>39811</c:v>
                </c:pt>
                <c:pt idx="6300">
                  <c:v>39812</c:v>
                </c:pt>
                <c:pt idx="6301">
                  <c:v>39813</c:v>
                </c:pt>
                <c:pt idx="6302">
                  <c:v>39814</c:v>
                </c:pt>
                <c:pt idx="6303">
                  <c:v>39815</c:v>
                </c:pt>
                <c:pt idx="6304">
                  <c:v>39816</c:v>
                </c:pt>
                <c:pt idx="6305">
                  <c:v>39817</c:v>
                </c:pt>
                <c:pt idx="6306">
                  <c:v>39818</c:v>
                </c:pt>
                <c:pt idx="6307">
                  <c:v>39819</c:v>
                </c:pt>
                <c:pt idx="6308">
                  <c:v>39820</c:v>
                </c:pt>
                <c:pt idx="6309">
                  <c:v>39821</c:v>
                </c:pt>
                <c:pt idx="6310">
                  <c:v>39822</c:v>
                </c:pt>
                <c:pt idx="6311">
                  <c:v>39823</c:v>
                </c:pt>
                <c:pt idx="6312">
                  <c:v>39824</c:v>
                </c:pt>
                <c:pt idx="6313">
                  <c:v>39825</c:v>
                </c:pt>
                <c:pt idx="6314">
                  <c:v>39826</c:v>
                </c:pt>
                <c:pt idx="6315">
                  <c:v>39827</c:v>
                </c:pt>
                <c:pt idx="6316">
                  <c:v>39828</c:v>
                </c:pt>
                <c:pt idx="6317">
                  <c:v>39829</c:v>
                </c:pt>
                <c:pt idx="6318">
                  <c:v>39830</c:v>
                </c:pt>
                <c:pt idx="6319">
                  <c:v>39831</c:v>
                </c:pt>
                <c:pt idx="6320">
                  <c:v>39832</c:v>
                </c:pt>
                <c:pt idx="6321">
                  <c:v>39833</c:v>
                </c:pt>
                <c:pt idx="6322">
                  <c:v>39834</c:v>
                </c:pt>
                <c:pt idx="6323">
                  <c:v>39835</c:v>
                </c:pt>
                <c:pt idx="6324">
                  <c:v>39836</c:v>
                </c:pt>
                <c:pt idx="6325">
                  <c:v>39837</c:v>
                </c:pt>
                <c:pt idx="6326">
                  <c:v>39838</c:v>
                </c:pt>
                <c:pt idx="6327">
                  <c:v>39839</c:v>
                </c:pt>
                <c:pt idx="6328">
                  <c:v>39840</c:v>
                </c:pt>
                <c:pt idx="6329">
                  <c:v>39841</c:v>
                </c:pt>
                <c:pt idx="6330">
                  <c:v>39842</c:v>
                </c:pt>
                <c:pt idx="6331">
                  <c:v>39843</c:v>
                </c:pt>
                <c:pt idx="6332">
                  <c:v>39844</c:v>
                </c:pt>
                <c:pt idx="6333">
                  <c:v>39845</c:v>
                </c:pt>
                <c:pt idx="6334">
                  <c:v>39846</c:v>
                </c:pt>
                <c:pt idx="6335">
                  <c:v>39847</c:v>
                </c:pt>
                <c:pt idx="6336">
                  <c:v>39848</c:v>
                </c:pt>
                <c:pt idx="6337">
                  <c:v>39849</c:v>
                </c:pt>
                <c:pt idx="6338">
                  <c:v>39850</c:v>
                </c:pt>
                <c:pt idx="6339">
                  <c:v>39851</c:v>
                </c:pt>
                <c:pt idx="6340">
                  <c:v>39852</c:v>
                </c:pt>
                <c:pt idx="6341">
                  <c:v>39853</c:v>
                </c:pt>
                <c:pt idx="6342">
                  <c:v>39854</c:v>
                </c:pt>
                <c:pt idx="6343">
                  <c:v>39855</c:v>
                </c:pt>
                <c:pt idx="6344">
                  <c:v>39856</c:v>
                </c:pt>
                <c:pt idx="6345">
                  <c:v>39857</c:v>
                </c:pt>
                <c:pt idx="6346">
                  <c:v>39858</c:v>
                </c:pt>
                <c:pt idx="6347">
                  <c:v>39859</c:v>
                </c:pt>
                <c:pt idx="6348">
                  <c:v>39860</c:v>
                </c:pt>
                <c:pt idx="6349">
                  <c:v>39861</c:v>
                </c:pt>
                <c:pt idx="6350">
                  <c:v>39862</c:v>
                </c:pt>
                <c:pt idx="6351">
                  <c:v>39863</c:v>
                </c:pt>
                <c:pt idx="6352">
                  <c:v>39864</c:v>
                </c:pt>
                <c:pt idx="6353">
                  <c:v>39865</c:v>
                </c:pt>
                <c:pt idx="6354">
                  <c:v>39866</c:v>
                </c:pt>
                <c:pt idx="6355">
                  <c:v>39867</c:v>
                </c:pt>
                <c:pt idx="6356">
                  <c:v>39868</c:v>
                </c:pt>
                <c:pt idx="6357">
                  <c:v>39869</c:v>
                </c:pt>
                <c:pt idx="6358">
                  <c:v>39870</c:v>
                </c:pt>
                <c:pt idx="6359">
                  <c:v>39871</c:v>
                </c:pt>
                <c:pt idx="6360">
                  <c:v>39872</c:v>
                </c:pt>
                <c:pt idx="6361">
                  <c:v>39873</c:v>
                </c:pt>
                <c:pt idx="6362">
                  <c:v>39874</c:v>
                </c:pt>
                <c:pt idx="6363">
                  <c:v>39875</c:v>
                </c:pt>
                <c:pt idx="6364">
                  <c:v>39876</c:v>
                </c:pt>
                <c:pt idx="6365">
                  <c:v>39877</c:v>
                </c:pt>
                <c:pt idx="6366">
                  <c:v>39878</c:v>
                </c:pt>
                <c:pt idx="6367">
                  <c:v>39879</c:v>
                </c:pt>
                <c:pt idx="6368">
                  <c:v>39880</c:v>
                </c:pt>
                <c:pt idx="6369">
                  <c:v>39881</c:v>
                </c:pt>
                <c:pt idx="6370">
                  <c:v>39882</c:v>
                </c:pt>
                <c:pt idx="6371">
                  <c:v>39883</c:v>
                </c:pt>
                <c:pt idx="6372">
                  <c:v>39884</c:v>
                </c:pt>
                <c:pt idx="6373">
                  <c:v>39885</c:v>
                </c:pt>
                <c:pt idx="6374">
                  <c:v>39886</c:v>
                </c:pt>
                <c:pt idx="6375">
                  <c:v>39887</c:v>
                </c:pt>
                <c:pt idx="6376">
                  <c:v>39888</c:v>
                </c:pt>
                <c:pt idx="6377">
                  <c:v>39889</c:v>
                </c:pt>
                <c:pt idx="6378">
                  <c:v>39890</c:v>
                </c:pt>
                <c:pt idx="6379">
                  <c:v>39891</c:v>
                </c:pt>
                <c:pt idx="6380">
                  <c:v>39892</c:v>
                </c:pt>
                <c:pt idx="6381">
                  <c:v>39893</c:v>
                </c:pt>
                <c:pt idx="6382">
                  <c:v>39894</c:v>
                </c:pt>
                <c:pt idx="6383">
                  <c:v>39895</c:v>
                </c:pt>
                <c:pt idx="6384">
                  <c:v>39896</c:v>
                </c:pt>
                <c:pt idx="6385">
                  <c:v>39897</c:v>
                </c:pt>
                <c:pt idx="6386">
                  <c:v>39898</c:v>
                </c:pt>
                <c:pt idx="6387">
                  <c:v>39899</c:v>
                </c:pt>
                <c:pt idx="6388">
                  <c:v>39900</c:v>
                </c:pt>
                <c:pt idx="6389">
                  <c:v>39901</c:v>
                </c:pt>
                <c:pt idx="6390">
                  <c:v>39902</c:v>
                </c:pt>
                <c:pt idx="6391">
                  <c:v>39903</c:v>
                </c:pt>
                <c:pt idx="6392">
                  <c:v>39904</c:v>
                </c:pt>
                <c:pt idx="6393">
                  <c:v>39905</c:v>
                </c:pt>
                <c:pt idx="6394">
                  <c:v>39906</c:v>
                </c:pt>
                <c:pt idx="6395">
                  <c:v>39907</c:v>
                </c:pt>
                <c:pt idx="6396">
                  <c:v>39908</c:v>
                </c:pt>
                <c:pt idx="6397">
                  <c:v>39909</c:v>
                </c:pt>
                <c:pt idx="6398">
                  <c:v>39910</c:v>
                </c:pt>
                <c:pt idx="6399">
                  <c:v>39911</c:v>
                </c:pt>
                <c:pt idx="6400">
                  <c:v>39912</c:v>
                </c:pt>
                <c:pt idx="6401">
                  <c:v>39913</c:v>
                </c:pt>
                <c:pt idx="6402">
                  <c:v>39914</c:v>
                </c:pt>
                <c:pt idx="6403">
                  <c:v>39915</c:v>
                </c:pt>
                <c:pt idx="6404">
                  <c:v>39916</c:v>
                </c:pt>
                <c:pt idx="6405">
                  <c:v>39917</c:v>
                </c:pt>
                <c:pt idx="6406">
                  <c:v>39918</c:v>
                </c:pt>
                <c:pt idx="6407">
                  <c:v>39919</c:v>
                </c:pt>
                <c:pt idx="6408">
                  <c:v>39920</c:v>
                </c:pt>
                <c:pt idx="6409">
                  <c:v>39921</c:v>
                </c:pt>
                <c:pt idx="6410">
                  <c:v>39922</c:v>
                </c:pt>
                <c:pt idx="6411">
                  <c:v>39923</c:v>
                </c:pt>
                <c:pt idx="6412">
                  <c:v>39924</c:v>
                </c:pt>
                <c:pt idx="6413">
                  <c:v>39925</c:v>
                </c:pt>
                <c:pt idx="6414">
                  <c:v>39926</c:v>
                </c:pt>
                <c:pt idx="6415">
                  <c:v>39927</c:v>
                </c:pt>
                <c:pt idx="6416">
                  <c:v>39928</c:v>
                </c:pt>
                <c:pt idx="6417">
                  <c:v>39929</c:v>
                </c:pt>
                <c:pt idx="6418">
                  <c:v>39930</c:v>
                </c:pt>
                <c:pt idx="6419">
                  <c:v>39931</c:v>
                </c:pt>
                <c:pt idx="6420">
                  <c:v>39932</c:v>
                </c:pt>
                <c:pt idx="6421">
                  <c:v>39933</c:v>
                </c:pt>
                <c:pt idx="6422">
                  <c:v>39934</c:v>
                </c:pt>
                <c:pt idx="6423">
                  <c:v>39935</c:v>
                </c:pt>
                <c:pt idx="6424">
                  <c:v>39936</c:v>
                </c:pt>
                <c:pt idx="6425">
                  <c:v>39937</c:v>
                </c:pt>
                <c:pt idx="6426">
                  <c:v>39938</c:v>
                </c:pt>
                <c:pt idx="6427">
                  <c:v>39939</c:v>
                </c:pt>
                <c:pt idx="6428">
                  <c:v>39940</c:v>
                </c:pt>
                <c:pt idx="6429">
                  <c:v>39941</c:v>
                </c:pt>
                <c:pt idx="6430">
                  <c:v>39942</c:v>
                </c:pt>
                <c:pt idx="6431">
                  <c:v>39943</c:v>
                </c:pt>
                <c:pt idx="6432">
                  <c:v>39944</c:v>
                </c:pt>
                <c:pt idx="6433">
                  <c:v>39945</c:v>
                </c:pt>
                <c:pt idx="6434">
                  <c:v>39946</c:v>
                </c:pt>
                <c:pt idx="6435">
                  <c:v>39947</c:v>
                </c:pt>
                <c:pt idx="6436">
                  <c:v>39948</c:v>
                </c:pt>
                <c:pt idx="6437">
                  <c:v>39949</c:v>
                </c:pt>
                <c:pt idx="6438">
                  <c:v>39950</c:v>
                </c:pt>
                <c:pt idx="6439">
                  <c:v>39951</c:v>
                </c:pt>
                <c:pt idx="6440">
                  <c:v>39952</c:v>
                </c:pt>
                <c:pt idx="6441">
                  <c:v>39953</c:v>
                </c:pt>
                <c:pt idx="6442">
                  <c:v>39954</c:v>
                </c:pt>
                <c:pt idx="6443">
                  <c:v>39955</c:v>
                </c:pt>
                <c:pt idx="6444">
                  <c:v>39956</c:v>
                </c:pt>
                <c:pt idx="6445">
                  <c:v>39957</c:v>
                </c:pt>
                <c:pt idx="6446">
                  <c:v>39958</c:v>
                </c:pt>
                <c:pt idx="6447">
                  <c:v>39959</c:v>
                </c:pt>
                <c:pt idx="6448">
                  <c:v>39960</c:v>
                </c:pt>
                <c:pt idx="6449">
                  <c:v>39961</c:v>
                </c:pt>
                <c:pt idx="6450">
                  <c:v>39962</c:v>
                </c:pt>
                <c:pt idx="6451">
                  <c:v>39963</c:v>
                </c:pt>
                <c:pt idx="6452">
                  <c:v>39964</c:v>
                </c:pt>
                <c:pt idx="6453">
                  <c:v>39965</c:v>
                </c:pt>
                <c:pt idx="6454">
                  <c:v>39966</c:v>
                </c:pt>
                <c:pt idx="6455">
                  <c:v>39967</c:v>
                </c:pt>
                <c:pt idx="6456">
                  <c:v>39968</c:v>
                </c:pt>
                <c:pt idx="6457">
                  <c:v>39969</c:v>
                </c:pt>
                <c:pt idx="6458">
                  <c:v>39970</c:v>
                </c:pt>
                <c:pt idx="6459">
                  <c:v>39971</c:v>
                </c:pt>
                <c:pt idx="6460">
                  <c:v>39972</c:v>
                </c:pt>
                <c:pt idx="6461">
                  <c:v>39973</c:v>
                </c:pt>
                <c:pt idx="6462">
                  <c:v>39974</c:v>
                </c:pt>
                <c:pt idx="6463">
                  <c:v>39975</c:v>
                </c:pt>
                <c:pt idx="6464">
                  <c:v>39976</c:v>
                </c:pt>
                <c:pt idx="6465">
                  <c:v>39977</c:v>
                </c:pt>
                <c:pt idx="6466">
                  <c:v>39978</c:v>
                </c:pt>
                <c:pt idx="6467">
                  <c:v>39979</c:v>
                </c:pt>
                <c:pt idx="6468">
                  <c:v>39980</c:v>
                </c:pt>
                <c:pt idx="6469">
                  <c:v>39981</c:v>
                </c:pt>
                <c:pt idx="6470">
                  <c:v>39982</c:v>
                </c:pt>
                <c:pt idx="6471">
                  <c:v>39983</c:v>
                </c:pt>
                <c:pt idx="6472">
                  <c:v>39984</c:v>
                </c:pt>
                <c:pt idx="6473">
                  <c:v>39985</c:v>
                </c:pt>
                <c:pt idx="6474">
                  <c:v>39986</c:v>
                </c:pt>
                <c:pt idx="6475">
                  <c:v>39987</c:v>
                </c:pt>
                <c:pt idx="6476">
                  <c:v>39988</c:v>
                </c:pt>
                <c:pt idx="6477">
                  <c:v>39989</c:v>
                </c:pt>
                <c:pt idx="6478">
                  <c:v>39990</c:v>
                </c:pt>
                <c:pt idx="6479">
                  <c:v>39991</c:v>
                </c:pt>
                <c:pt idx="6480">
                  <c:v>39992</c:v>
                </c:pt>
                <c:pt idx="6481">
                  <c:v>39993</c:v>
                </c:pt>
                <c:pt idx="6482">
                  <c:v>39994</c:v>
                </c:pt>
                <c:pt idx="6483">
                  <c:v>39995</c:v>
                </c:pt>
                <c:pt idx="6484">
                  <c:v>39996</c:v>
                </c:pt>
                <c:pt idx="6485">
                  <c:v>39997</c:v>
                </c:pt>
                <c:pt idx="6486">
                  <c:v>39998</c:v>
                </c:pt>
                <c:pt idx="6487">
                  <c:v>39999</c:v>
                </c:pt>
                <c:pt idx="6488">
                  <c:v>40000</c:v>
                </c:pt>
                <c:pt idx="6489">
                  <c:v>40001</c:v>
                </c:pt>
                <c:pt idx="6490">
                  <c:v>40002</c:v>
                </c:pt>
                <c:pt idx="6491">
                  <c:v>40003</c:v>
                </c:pt>
                <c:pt idx="6492">
                  <c:v>40004</c:v>
                </c:pt>
                <c:pt idx="6493">
                  <c:v>40005</c:v>
                </c:pt>
                <c:pt idx="6494">
                  <c:v>40006</c:v>
                </c:pt>
                <c:pt idx="6495">
                  <c:v>40007</c:v>
                </c:pt>
                <c:pt idx="6496">
                  <c:v>40008</c:v>
                </c:pt>
                <c:pt idx="6497">
                  <c:v>40009</c:v>
                </c:pt>
                <c:pt idx="6498">
                  <c:v>40010</c:v>
                </c:pt>
                <c:pt idx="6499">
                  <c:v>40011</c:v>
                </c:pt>
                <c:pt idx="6500">
                  <c:v>40012</c:v>
                </c:pt>
                <c:pt idx="6501">
                  <c:v>40013</c:v>
                </c:pt>
                <c:pt idx="6502">
                  <c:v>40014</c:v>
                </c:pt>
                <c:pt idx="6503">
                  <c:v>40015</c:v>
                </c:pt>
                <c:pt idx="6504">
                  <c:v>40016</c:v>
                </c:pt>
                <c:pt idx="6505">
                  <c:v>40017</c:v>
                </c:pt>
                <c:pt idx="6506">
                  <c:v>40018</c:v>
                </c:pt>
                <c:pt idx="6507">
                  <c:v>40019</c:v>
                </c:pt>
                <c:pt idx="6508">
                  <c:v>40020</c:v>
                </c:pt>
                <c:pt idx="6509">
                  <c:v>40021</c:v>
                </c:pt>
                <c:pt idx="6510">
                  <c:v>40022</c:v>
                </c:pt>
                <c:pt idx="6511">
                  <c:v>40023</c:v>
                </c:pt>
                <c:pt idx="6512">
                  <c:v>40024</c:v>
                </c:pt>
                <c:pt idx="6513">
                  <c:v>40025</c:v>
                </c:pt>
                <c:pt idx="6514">
                  <c:v>40026</c:v>
                </c:pt>
                <c:pt idx="6515">
                  <c:v>40027</c:v>
                </c:pt>
                <c:pt idx="6516">
                  <c:v>40028</c:v>
                </c:pt>
                <c:pt idx="6517">
                  <c:v>40029</c:v>
                </c:pt>
                <c:pt idx="6518">
                  <c:v>40030</c:v>
                </c:pt>
                <c:pt idx="6519">
                  <c:v>40031</c:v>
                </c:pt>
                <c:pt idx="6520">
                  <c:v>40032</c:v>
                </c:pt>
                <c:pt idx="6521">
                  <c:v>40033</c:v>
                </c:pt>
                <c:pt idx="6522">
                  <c:v>40034</c:v>
                </c:pt>
                <c:pt idx="6523">
                  <c:v>40035</c:v>
                </c:pt>
                <c:pt idx="6524">
                  <c:v>40036</c:v>
                </c:pt>
                <c:pt idx="6525">
                  <c:v>40037</c:v>
                </c:pt>
                <c:pt idx="6526">
                  <c:v>40038</c:v>
                </c:pt>
                <c:pt idx="6527">
                  <c:v>40039</c:v>
                </c:pt>
                <c:pt idx="6528">
                  <c:v>40040</c:v>
                </c:pt>
                <c:pt idx="6529">
                  <c:v>40041</c:v>
                </c:pt>
                <c:pt idx="6530">
                  <c:v>40042</c:v>
                </c:pt>
                <c:pt idx="6531">
                  <c:v>40043</c:v>
                </c:pt>
                <c:pt idx="6532">
                  <c:v>40044</c:v>
                </c:pt>
                <c:pt idx="6533">
                  <c:v>40045</c:v>
                </c:pt>
                <c:pt idx="6534">
                  <c:v>40046</c:v>
                </c:pt>
                <c:pt idx="6535">
                  <c:v>40047</c:v>
                </c:pt>
                <c:pt idx="6536">
                  <c:v>40048</c:v>
                </c:pt>
                <c:pt idx="6537">
                  <c:v>40049</c:v>
                </c:pt>
                <c:pt idx="6538">
                  <c:v>40050</c:v>
                </c:pt>
                <c:pt idx="6539">
                  <c:v>40051</c:v>
                </c:pt>
                <c:pt idx="6540">
                  <c:v>40052</c:v>
                </c:pt>
                <c:pt idx="6541">
                  <c:v>40053</c:v>
                </c:pt>
                <c:pt idx="6542">
                  <c:v>40054</c:v>
                </c:pt>
                <c:pt idx="6543">
                  <c:v>40055</c:v>
                </c:pt>
                <c:pt idx="6544">
                  <c:v>40056</c:v>
                </c:pt>
                <c:pt idx="6545">
                  <c:v>40057</c:v>
                </c:pt>
                <c:pt idx="6546">
                  <c:v>40058</c:v>
                </c:pt>
                <c:pt idx="6547">
                  <c:v>40059</c:v>
                </c:pt>
                <c:pt idx="6548">
                  <c:v>40060</c:v>
                </c:pt>
                <c:pt idx="6549">
                  <c:v>40061</c:v>
                </c:pt>
                <c:pt idx="6550">
                  <c:v>40062</c:v>
                </c:pt>
                <c:pt idx="6551">
                  <c:v>40063</c:v>
                </c:pt>
                <c:pt idx="6552">
                  <c:v>40064</c:v>
                </c:pt>
                <c:pt idx="6553">
                  <c:v>40065</c:v>
                </c:pt>
                <c:pt idx="6554">
                  <c:v>40066</c:v>
                </c:pt>
                <c:pt idx="6555">
                  <c:v>40067</c:v>
                </c:pt>
                <c:pt idx="6556">
                  <c:v>40068</c:v>
                </c:pt>
                <c:pt idx="6557">
                  <c:v>40069</c:v>
                </c:pt>
                <c:pt idx="6558">
                  <c:v>40070</c:v>
                </c:pt>
                <c:pt idx="6559">
                  <c:v>40071</c:v>
                </c:pt>
                <c:pt idx="6560">
                  <c:v>40072</c:v>
                </c:pt>
                <c:pt idx="6561">
                  <c:v>40073</c:v>
                </c:pt>
                <c:pt idx="6562">
                  <c:v>40074</c:v>
                </c:pt>
                <c:pt idx="6563">
                  <c:v>40075</c:v>
                </c:pt>
                <c:pt idx="6564">
                  <c:v>40076</c:v>
                </c:pt>
                <c:pt idx="6565">
                  <c:v>40077</c:v>
                </c:pt>
                <c:pt idx="6566">
                  <c:v>40078</c:v>
                </c:pt>
                <c:pt idx="6567">
                  <c:v>40079</c:v>
                </c:pt>
                <c:pt idx="6568">
                  <c:v>40080</c:v>
                </c:pt>
                <c:pt idx="6569">
                  <c:v>40081</c:v>
                </c:pt>
                <c:pt idx="6570">
                  <c:v>40082</c:v>
                </c:pt>
                <c:pt idx="6571">
                  <c:v>40083</c:v>
                </c:pt>
                <c:pt idx="6572">
                  <c:v>40084</c:v>
                </c:pt>
                <c:pt idx="6573">
                  <c:v>40085</c:v>
                </c:pt>
                <c:pt idx="6574">
                  <c:v>40086</c:v>
                </c:pt>
                <c:pt idx="6575">
                  <c:v>40087</c:v>
                </c:pt>
                <c:pt idx="6576">
                  <c:v>40088</c:v>
                </c:pt>
                <c:pt idx="6577">
                  <c:v>40089</c:v>
                </c:pt>
                <c:pt idx="6578">
                  <c:v>40090</c:v>
                </c:pt>
                <c:pt idx="6579">
                  <c:v>40091</c:v>
                </c:pt>
                <c:pt idx="6580">
                  <c:v>40092</c:v>
                </c:pt>
                <c:pt idx="6581">
                  <c:v>40093</c:v>
                </c:pt>
                <c:pt idx="6582">
                  <c:v>40094</c:v>
                </c:pt>
                <c:pt idx="6583">
                  <c:v>40095</c:v>
                </c:pt>
                <c:pt idx="6584">
                  <c:v>40096</c:v>
                </c:pt>
                <c:pt idx="6585">
                  <c:v>40097</c:v>
                </c:pt>
                <c:pt idx="6586">
                  <c:v>40098</c:v>
                </c:pt>
                <c:pt idx="6587">
                  <c:v>40099</c:v>
                </c:pt>
                <c:pt idx="6588">
                  <c:v>40100</c:v>
                </c:pt>
                <c:pt idx="6589">
                  <c:v>40101</c:v>
                </c:pt>
                <c:pt idx="6590">
                  <c:v>40102</c:v>
                </c:pt>
                <c:pt idx="6591">
                  <c:v>40103</c:v>
                </c:pt>
                <c:pt idx="6592">
                  <c:v>40104</c:v>
                </c:pt>
                <c:pt idx="6593">
                  <c:v>40105</c:v>
                </c:pt>
                <c:pt idx="6594">
                  <c:v>40106</c:v>
                </c:pt>
                <c:pt idx="6595">
                  <c:v>40107</c:v>
                </c:pt>
                <c:pt idx="6596">
                  <c:v>40108</c:v>
                </c:pt>
                <c:pt idx="6597">
                  <c:v>40109</c:v>
                </c:pt>
                <c:pt idx="6598">
                  <c:v>40110</c:v>
                </c:pt>
                <c:pt idx="6599">
                  <c:v>40111</c:v>
                </c:pt>
                <c:pt idx="6600">
                  <c:v>40112</c:v>
                </c:pt>
                <c:pt idx="6601">
                  <c:v>40113</c:v>
                </c:pt>
                <c:pt idx="6602">
                  <c:v>40114</c:v>
                </c:pt>
                <c:pt idx="6603">
                  <c:v>40115</c:v>
                </c:pt>
                <c:pt idx="6604">
                  <c:v>40116</c:v>
                </c:pt>
                <c:pt idx="6605">
                  <c:v>40117</c:v>
                </c:pt>
                <c:pt idx="6606">
                  <c:v>40118</c:v>
                </c:pt>
                <c:pt idx="6607">
                  <c:v>40119</c:v>
                </c:pt>
                <c:pt idx="6608">
                  <c:v>40120</c:v>
                </c:pt>
                <c:pt idx="6609">
                  <c:v>40121</c:v>
                </c:pt>
                <c:pt idx="6610">
                  <c:v>40122</c:v>
                </c:pt>
                <c:pt idx="6611">
                  <c:v>40123</c:v>
                </c:pt>
                <c:pt idx="6612">
                  <c:v>40124</c:v>
                </c:pt>
                <c:pt idx="6613">
                  <c:v>40125</c:v>
                </c:pt>
                <c:pt idx="6614">
                  <c:v>40126</c:v>
                </c:pt>
                <c:pt idx="6615">
                  <c:v>40127</c:v>
                </c:pt>
                <c:pt idx="6616">
                  <c:v>40128</c:v>
                </c:pt>
                <c:pt idx="6617">
                  <c:v>40129</c:v>
                </c:pt>
                <c:pt idx="6618">
                  <c:v>40130</c:v>
                </c:pt>
                <c:pt idx="6619">
                  <c:v>40131</c:v>
                </c:pt>
                <c:pt idx="6620">
                  <c:v>40132</c:v>
                </c:pt>
                <c:pt idx="6621">
                  <c:v>40133</c:v>
                </c:pt>
                <c:pt idx="6622">
                  <c:v>40134</c:v>
                </c:pt>
                <c:pt idx="6623">
                  <c:v>40135</c:v>
                </c:pt>
                <c:pt idx="6624">
                  <c:v>40136</c:v>
                </c:pt>
                <c:pt idx="6625">
                  <c:v>40137</c:v>
                </c:pt>
                <c:pt idx="6626">
                  <c:v>40138</c:v>
                </c:pt>
                <c:pt idx="6627">
                  <c:v>40139</c:v>
                </c:pt>
                <c:pt idx="6628">
                  <c:v>40140</c:v>
                </c:pt>
                <c:pt idx="6629">
                  <c:v>40141</c:v>
                </c:pt>
                <c:pt idx="6630">
                  <c:v>40142</c:v>
                </c:pt>
                <c:pt idx="6631">
                  <c:v>40143</c:v>
                </c:pt>
                <c:pt idx="6632">
                  <c:v>40144</c:v>
                </c:pt>
                <c:pt idx="6633">
                  <c:v>40145</c:v>
                </c:pt>
                <c:pt idx="6634">
                  <c:v>40146</c:v>
                </c:pt>
                <c:pt idx="6635">
                  <c:v>40147</c:v>
                </c:pt>
                <c:pt idx="6636">
                  <c:v>40148</c:v>
                </c:pt>
                <c:pt idx="6637">
                  <c:v>40149</c:v>
                </c:pt>
                <c:pt idx="6638">
                  <c:v>40150</c:v>
                </c:pt>
                <c:pt idx="6639">
                  <c:v>40151</c:v>
                </c:pt>
                <c:pt idx="6640">
                  <c:v>40152</c:v>
                </c:pt>
                <c:pt idx="6641">
                  <c:v>40153</c:v>
                </c:pt>
                <c:pt idx="6642">
                  <c:v>40154</c:v>
                </c:pt>
                <c:pt idx="6643">
                  <c:v>40155</c:v>
                </c:pt>
                <c:pt idx="6644">
                  <c:v>40156</c:v>
                </c:pt>
                <c:pt idx="6645">
                  <c:v>40157</c:v>
                </c:pt>
                <c:pt idx="6646">
                  <c:v>40158</c:v>
                </c:pt>
                <c:pt idx="6647">
                  <c:v>40159</c:v>
                </c:pt>
                <c:pt idx="6648">
                  <c:v>40160</c:v>
                </c:pt>
                <c:pt idx="6649">
                  <c:v>40161</c:v>
                </c:pt>
                <c:pt idx="6650">
                  <c:v>40162</c:v>
                </c:pt>
                <c:pt idx="6651">
                  <c:v>40163</c:v>
                </c:pt>
                <c:pt idx="6652">
                  <c:v>40164</c:v>
                </c:pt>
                <c:pt idx="6653">
                  <c:v>40165</c:v>
                </c:pt>
                <c:pt idx="6654">
                  <c:v>40166</c:v>
                </c:pt>
                <c:pt idx="6655">
                  <c:v>40167</c:v>
                </c:pt>
                <c:pt idx="6656">
                  <c:v>40168</c:v>
                </c:pt>
                <c:pt idx="6657">
                  <c:v>40169</c:v>
                </c:pt>
                <c:pt idx="6658">
                  <c:v>40170</c:v>
                </c:pt>
                <c:pt idx="6659">
                  <c:v>40171</c:v>
                </c:pt>
                <c:pt idx="6660">
                  <c:v>40172</c:v>
                </c:pt>
                <c:pt idx="6661">
                  <c:v>40173</c:v>
                </c:pt>
                <c:pt idx="6662">
                  <c:v>40174</c:v>
                </c:pt>
                <c:pt idx="6663">
                  <c:v>40175</c:v>
                </c:pt>
                <c:pt idx="6664">
                  <c:v>40176</c:v>
                </c:pt>
                <c:pt idx="6665">
                  <c:v>40177</c:v>
                </c:pt>
                <c:pt idx="6666">
                  <c:v>40178</c:v>
                </c:pt>
                <c:pt idx="6667">
                  <c:v>40179</c:v>
                </c:pt>
                <c:pt idx="6668">
                  <c:v>40180</c:v>
                </c:pt>
                <c:pt idx="6669">
                  <c:v>40181</c:v>
                </c:pt>
                <c:pt idx="6670">
                  <c:v>40182</c:v>
                </c:pt>
                <c:pt idx="6671">
                  <c:v>40183</c:v>
                </c:pt>
                <c:pt idx="6672">
                  <c:v>40184</c:v>
                </c:pt>
                <c:pt idx="6673">
                  <c:v>40185</c:v>
                </c:pt>
                <c:pt idx="6674">
                  <c:v>40186</c:v>
                </c:pt>
                <c:pt idx="6675">
                  <c:v>40187</c:v>
                </c:pt>
                <c:pt idx="6676">
                  <c:v>40188</c:v>
                </c:pt>
                <c:pt idx="6677">
                  <c:v>40189</c:v>
                </c:pt>
                <c:pt idx="6678">
                  <c:v>40190</c:v>
                </c:pt>
                <c:pt idx="6679">
                  <c:v>40191</c:v>
                </c:pt>
                <c:pt idx="6680">
                  <c:v>40192</c:v>
                </c:pt>
                <c:pt idx="6681">
                  <c:v>40193</c:v>
                </c:pt>
                <c:pt idx="6682">
                  <c:v>40194</c:v>
                </c:pt>
                <c:pt idx="6683">
                  <c:v>40195</c:v>
                </c:pt>
                <c:pt idx="6684">
                  <c:v>40196</c:v>
                </c:pt>
                <c:pt idx="6685">
                  <c:v>40197</c:v>
                </c:pt>
                <c:pt idx="6686">
                  <c:v>40198</c:v>
                </c:pt>
                <c:pt idx="6687">
                  <c:v>40199</c:v>
                </c:pt>
                <c:pt idx="6688">
                  <c:v>40200</c:v>
                </c:pt>
                <c:pt idx="6689">
                  <c:v>40201</c:v>
                </c:pt>
                <c:pt idx="6690">
                  <c:v>40202</c:v>
                </c:pt>
                <c:pt idx="6691">
                  <c:v>40203</c:v>
                </c:pt>
                <c:pt idx="6692">
                  <c:v>40204</c:v>
                </c:pt>
                <c:pt idx="6693">
                  <c:v>40205</c:v>
                </c:pt>
                <c:pt idx="6694">
                  <c:v>40206</c:v>
                </c:pt>
                <c:pt idx="6695">
                  <c:v>40207</c:v>
                </c:pt>
                <c:pt idx="6696">
                  <c:v>40208</c:v>
                </c:pt>
                <c:pt idx="6697">
                  <c:v>40209</c:v>
                </c:pt>
                <c:pt idx="6698">
                  <c:v>40210</c:v>
                </c:pt>
                <c:pt idx="6699">
                  <c:v>40211</c:v>
                </c:pt>
                <c:pt idx="6700">
                  <c:v>40212</c:v>
                </c:pt>
                <c:pt idx="6701">
                  <c:v>40213</c:v>
                </c:pt>
                <c:pt idx="6702">
                  <c:v>40214</c:v>
                </c:pt>
                <c:pt idx="6703">
                  <c:v>40215</c:v>
                </c:pt>
                <c:pt idx="6704">
                  <c:v>40216</c:v>
                </c:pt>
                <c:pt idx="6705">
                  <c:v>40217</c:v>
                </c:pt>
                <c:pt idx="6706">
                  <c:v>40218</c:v>
                </c:pt>
                <c:pt idx="6707">
                  <c:v>40219</c:v>
                </c:pt>
                <c:pt idx="6708">
                  <c:v>40220</c:v>
                </c:pt>
                <c:pt idx="6709">
                  <c:v>40221</c:v>
                </c:pt>
                <c:pt idx="6710">
                  <c:v>40222</c:v>
                </c:pt>
                <c:pt idx="6711">
                  <c:v>40223</c:v>
                </c:pt>
                <c:pt idx="6712">
                  <c:v>40224</c:v>
                </c:pt>
                <c:pt idx="6713">
                  <c:v>40225</c:v>
                </c:pt>
                <c:pt idx="6714">
                  <c:v>40226</c:v>
                </c:pt>
                <c:pt idx="6715">
                  <c:v>40227</c:v>
                </c:pt>
                <c:pt idx="6716">
                  <c:v>40228</c:v>
                </c:pt>
                <c:pt idx="6717">
                  <c:v>40229</c:v>
                </c:pt>
                <c:pt idx="6718">
                  <c:v>40230</c:v>
                </c:pt>
                <c:pt idx="6719">
                  <c:v>40231</c:v>
                </c:pt>
                <c:pt idx="6720">
                  <c:v>40232</c:v>
                </c:pt>
                <c:pt idx="6721">
                  <c:v>40233</c:v>
                </c:pt>
                <c:pt idx="6722">
                  <c:v>40234</c:v>
                </c:pt>
                <c:pt idx="6723">
                  <c:v>40235</c:v>
                </c:pt>
                <c:pt idx="6724">
                  <c:v>40236</c:v>
                </c:pt>
                <c:pt idx="6725">
                  <c:v>40237</c:v>
                </c:pt>
                <c:pt idx="6726">
                  <c:v>40238</c:v>
                </c:pt>
                <c:pt idx="6727">
                  <c:v>40239</c:v>
                </c:pt>
                <c:pt idx="6728">
                  <c:v>40240</c:v>
                </c:pt>
                <c:pt idx="6729">
                  <c:v>40241</c:v>
                </c:pt>
                <c:pt idx="6730">
                  <c:v>40242</c:v>
                </c:pt>
                <c:pt idx="6731">
                  <c:v>40243</c:v>
                </c:pt>
                <c:pt idx="6732">
                  <c:v>40244</c:v>
                </c:pt>
                <c:pt idx="6733">
                  <c:v>40245</c:v>
                </c:pt>
                <c:pt idx="6734">
                  <c:v>40246</c:v>
                </c:pt>
                <c:pt idx="6735">
                  <c:v>40247</c:v>
                </c:pt>
                <c:pt idx="6736">
                  <c:v>40248</c:v>
                </c:pt>
                <c:pt idx="6737">
                  <c:v>40249</c:v>
                </c:pt>
                <c:pt idx="6738">
                  <c:v>40250</c:v>
                </c:pt>
                <c:pt idx="6739">
                  <c:v>40251</c:v>
                </c:pt>
                <c:pt idx="6740">
                  <c:v>40252</c:v>
                </c:pt>
                <c:pt idx="6741">
                  <c:v>40253</c:v>
                </c:pt>
                <c:pt idx="6742">
                  <c:v>40254</c:v>
                </c:pt>
                <c:pt idx="6743">
                  <c:v>40255</c:v>
                </c:pt>
                <c:pt idx="6744">
                  <c:v>40256</c:v>
                </c:pt>
                <c:pt idx="6745">
                  <c:v>40257</c:v>
                </c:pt>
                <c:pt idx="6746">
                  <c:v>40258</c:v>
                </c:pt>
                <c:pt idx="6747">
                  <c:v>40259</c:v>
                </c:pt>
                <c:pt idx="6748">
                  <c:v>40260</c:v>
                </c:pt>
                <c:pt idx="6749">
                  <c:v>40261</c:v>
                </c:pt>
                <c:pt idx="6750">
                  <c:v>40262</c:v>
                </c:pt>
                <c:pt idx="6751">
                  <c:v>40263</c:v>
                </c:pt>
                <c:pt idx="6752">
                  <c:v>40264</c:v>
                </c:pt>
                <c:pt idx="6753">
                  <c:v>40265</c:v>
                </c:pt>
                <c:pt idx="6754">
                  <c:v>40266</c:v>
                </c:pt>
                <c:pt idx="6755">
                  <c:v>40267</c:v>
                </c:pt>
                <c:pt idx="6756">
                  <c:v>40268</c:v>
                </c:pt>
                <c:pt idx="6757">
                  <c:v>40269</c:v>
                </c:pt>
                <c:pt idx="6758">
                  <c:v>40270</c:v>
                </c:pt>
                <c:pt idx="6759">
                  <c:v>40271</c:v>
                </c:pt>
                <c:pt idx="6760">
                  <c:v>40272</c:v>
                </c:pt>
                <c:pt idx="6761">
                  <c:v>40273</c:v>
                </c:pt>
                <c:pt idx="6762">
                  <c:v>40274</c:v>
                </c:pt>
                <c:pt idx="6763">
                  <c:v>40275</c:v>
                </c:pt>
                <c:pt idx="6764">
                  <c:v>40276</c:v>
                </c:pt>
                <c:pt idx="6765">
                  <c:v>40277</c:v>
                </c:pt>
                <c:pt idx="6766">
                  <c:v>40278</c:v>
                </c:pt>
                <c:pt idx="6767">
                  <c:v>40279</c:v>
                </c:pt>
                <c:pt idx="6768">
                  <c:v>40280</c:v>
                </c:pt>
                <c:pt idx="6769">
                  <c:v>40281</c:v>
                </c:pt>
                <c:pt idx="6770">
                  <c:v>40282</c:v>
                </c:pt>
                <c:pt idx="6771">
                  <c:v>40283</c:v>
                </c:pt>
                <c:pt idx="6772">
                  <c:v>40284</c:v>
                </c:pt>
                <c:pt idx="6773">
                  <c:v>40285</c:v>
                </c:pt>
                <c:pt idx="6774">
                  <c:v>40286</c:v>
                </c:pt>
                <c:pt idx="6775">
                  <c:v>40287</c:v>
                </c:pt>
                <c:pt idx="6776">
                  <c:v>40288</c:v>
                </c:pt>
                <c:pt idx="6777">
                  <c:v>40289</c:v>
                </c:pt>
                <c:pt idx="6778">
                  <c:v>40290</c:v>
                </c:pt>
                <c:pt idx="6779">
                  <c:v>40291</c:v>
                </c:pt>
                <c:pt idx="6780">
                  <c:v>40292</c:v>
                </c:pt>
                <c:pt idx="6781">
                  <c:v>40293</c:v>
                </c:pt>
                <c:pt idx="6782">
                  <c:v>40294</c:v>
                </c:pt>
                <c:pt idx="6783">
                  <c:v>40295</c:v>
                </c:pt>
                <c:pt idx="6784">
                  <c:v>40296</c:v>
                </c:pt>
                <c:pt idx="6785">
                  <c:v>40297</c:v>
                </c:pt>
                <c:pt idx="6786">
                  <c:v>40298</c:v>
                </c:pt>
                <c:pt idx="6787">
                  <c:v>40299</c:v>
                </c:pt>
                <c:pt idx="6788">
                  <c:v>40300</c:v>
                </c:pt>
                <c:pt idx="6789">
                  <c:v>40301</c:v>
                </c:pt>
                <c:pt idx="6790">
                  <c:v>40302</c:v>
                </c:pt>
                <c:pt idx="6791">
                  <c:v>40303</c:v>
                </c:pt>
                <c:pt idx="6792">
                  <c:v>40304</c:v>
                </c:pt>
                <c:pt idx="6793">
                  <c:v>40305</c:v>
                </c:pt>
                <c:pt idx="6794">
                  <c:v>40306</c:v>
                </c:pt>
                <c:pt idx="6795">
                  <c:v>40307</c:v>
                </c:pt>
                <c:pt idx="6796">
                  <c:v>40308</c:v>
                </c:pt>
                <c:pt idx="6797">
                  <c:v>40309</c:v>
                </c:pt>
                <c:pt idx="6798">
                  <c:v>40310</c:v>
                </c:pt>
                <c:pt idx="6799">
                  <c:v>40311</c:v>
                </c:pt>
                <c:pt idx="6800">
                  <c:v>40312</c:v>
                </c:pt>
                <c:pt idx="6801">
                  <c:v>40313</c:v>
                </c:pt>
                <c:pt idx="6802">
                  <c:v>40314</c:v>
                </c:pt>
                <c:pt idx="6803">
                  <c:v>40315</c:v>
                </c:pt>
                <c:pt idx="6804">
                  <c:v>40316</c:v>
                </c:pt>
                <c:pt idx="6805">
                  <c:v>40317</c:v>
                </c:pt>
                <c:pt idx="6806">
                  <c:v>40318</c:v>
                </c:pt>
                <c:pt idx="6807">
                  <c:v>40319</c:v>
                </c:pt>
                <c:pt idx="6808">
                  <c:v>40320</c:v>
                </c:pt>
                <c:pt idx="6809">
                  <c:v>40321</c:v>
                </c:pt>
                <c:pt idx="6810">
                  <c:v>40322</c:v>
                </c:pt>
                <c:pt idx="6811">
                  <c:v>40323</c:v>
                </c:pt>
                <c:pt idx="6812">
                  <c:v>40324</c:v>
                </c:pt>
                <c:pt idx="6813">
                  <c:v>40325</c:v>
                </c:pt>
                <c:pt idx="6814">
                  <c:v>40326</c:v>
                </c:pt>
                <c:pt idx="6815">
                  <c:v>40327</c:v>
                </c:pt>
                <c:pt idx="6816">
                  <c:v>40328</c:v>
                </c:pt>
                <c:pt idx="6817">
                  <c:v>40329</c:v>
                </c:pt>
                <c:pt idx="6818">
                  <c:v>40330</c:v>
                </c:pt>
                <c:pt idx="6819">
                  <c:v>40331</c:v>
                </c:pt>
                <c:pt idx="6820">
                  <c:v>40332</c:v>
                </c:pt>
                <c:pt idx="6821">
                  <c:v>40333</c:v>
                </c:pt>
                <c:pt idx="6822">
                  <c:v>40334</c:v>
                </c:pt>
                <c:pt idx="6823">
                  <c:v>40335</c:v>
                </c:pt>
                <c:pt idx="6824">
                  <c:v>40336</c:v>
                </c:pt>
                <c:pt idx="6825">
                  <c:v>40337</c:v>
                </c:pt>
                <c:pt idx="6826">
                  <c:v>40338</c:v>
                </c:pt>
                <c:pt idx="6827">
                  <c:v>40339</c:v>
                </c:pt>
                <c:pt idx="6828">
                  <c:v>40340</c:v>
                </c:pt>
                <c:pt idx="6829">
                  <c:v>40341</c:v>
                </c:pt>
                <c:pt idx="6830">
                  <c:v>40342</c:v>
                </c:pt>
                <c:pt idx="6831">
                  <c:v>40343</c:v>
                </c:pt>
                <c:pt idx="6832">
                  <c:v>40344</c:v>
                </c:pt>
                <c:pt idx="6833">
                  <c:v>40345</c:v>
                </c:pt>
                <c:pt idx="6834">
                  <c:v>40346</c:v>
                </c:pt>
                <c:pt idx="6835">
                  <c:v>40347</c:v>
                </c:pt>
                <c:pt idx="6836">
                  <c:v>40348</c:v>
                </c:pt>
                <c:pt idx="6837">
                  <c:v>40349</c:v>
                </c:pt>
                <c:pt idx="6838">
                  <c:v>40350</c:v>
                </c:pt>
                <c:pt idx="6839">
                  <c:v>40351</c:v>
                </c:pt>
                <c:pt idx="6840">
                  <c:v>40352</c:v>
                </c:pt>
                <c:pt idx="6841">
                  <c:v>40353</c:v>
                </c:pt>
                <c:pt idx="6842">
                  <c:v>40354</c:v>
                </c:pt>
                <c:pt idx="6843">
                  <c:v>40355</c:v>
                </c:pt>
                <c:pt idx="6844">
                  <c:v>40356</c:v>
                </c:pt>
                <c:pt idx="6845">
                  <c:v>40357</c:v>
                </c:pt>
                <c:pt idx="6846">
                  <c:v>40358</c:v>
                </c:pt>
                <c:pt idx="6847">
                  <c:v>40359</c:v>
                </c:pt>
                <c:pt idx="6848">
                  <c:v>40360</c:v>
                </c:pt>
                <c:pt idx="6849">
                  <c:v>40361</c:v>
                </c:pt>
                <c:pt idx="6850">
                  <c:v>40362</c:v>
                </c:pt>
                <c:pt idx="6851">
                  <c:v>40363</c:v>
                </c:pt>
                <c:pt idx="6852">
                  <c:v>40364</c:v>
                </c:pt>
                <c:pt idx="6853">
                  <c:v>40365</c:v>
                </c:pt>
                <c:pt idx="6854">
                  <c:v>40366</c:v>
                </c:pt>
                <c:pt idx="6855">
                  <c:v>40367</c:v>
                </c:pt>
                <c:pt idx="6856">
                  <c:v>40368</c:v>
                </c:pt>
                <c:pt idx="6857">
                  <c:v>40369</c:v>
                </c:pt>
                <c:pt idx="6858">
                  <c:v>40370</c:v>
                </c:pt>
                <c:pt idx="6859">
                  <c:v>40371</c:v>
                </c:pt>
                <c:pt idx="6860">
                  <c:v>40372</c:v>
                </c:pt>
                <c:pt idx="6861">
                  <c:v>40373</c:v>
                </c:pt>
                <c:pt idx="6862">
                  <c:v>40374</c:v>
                </c:pt>
                <c:pt idx="6863">
                  <c:v>40375</c:v>
                </c:pt>
                <c:pt idx="6864">
                  <c:v>40376</c:v>
                </c:pt>
                <c:pt idx="6865">
                  <c:v>40377</c:v>
                </c:pt>
                <c:pt idx="6866">
                  <c:v>40378</c:v>
                </c:pt>
                <c:pt idx="6867">
                  <c:v>40379</c:v>
                </c:pt>
                <c:pt idx="6868">
                  <c:v>40380</c:v>
                </c:pt>
                <c:pt idx="6869">
                  <c:v>40381</c:v>
                </c:pt>
                <c:pt idx="6870">
                  <c:v>40382</c:v>
                </c:pt>
                <c:pt idx="6871">
                  <c:v>40383</c:v>
                </c:pt>
                <c:pt idx="6872">
                  <c:v>40384</c:v>
                </c:pt>
                <c:pt idx="6873">
                  <c:v>40385</c:v>
                </c:pt>
                <c:pt idx="6874">
                  <c:v>40386</c:v>
                </c:pt>
                <c:pt idx="6875">
                  <c:v>40387</c:v>
                </c:pt>
                <c:pt idx="6876">
                  <c:v>40388</c:v>
                </c:pt>
                <c:pt idx="6877">
                  <c:v>40389</c:v>
                </c:pt>
                <c:pt idx="6878">
                  <c:v>40390</c:v>
                </c:pt>
                <c:pt idx="6879">
                  <c:v>40391</c:v>
                </c:pt>
                <c:pt idx="6880">
                  <c:v>40392</c:v>
                </c:pt>
                <c:pt idx="6881">
                  <c:v>40393</c:v>
                </c:pt>
                <c:pt idx="6882">
                  <c:v>40394</c:v>
                </c:pt>
                <c:pt idx="6883">
                  <c:v>40395</c:v>
                </c:pt>
                <c:pt idx="6884">
                  <c:v>40396</c:v>
                </c:pt>
                <c:pt idx="6885">
                  <c:v>40397</c:v>
                </c:pt>
                <c:pt idx="6886">
                  <c:v>40398</c:v>
                </c:pt>
                <c:pt idx="6887">
                  <c:v>40399</c:v>
                </c:pt>
                <c:pt idx="6888">
                  <c:v>40400</c:v>
                </c:pt>
                <c:pt idx="6889">
                  <c:v>40401</c:v>
                </c:pt>
                <c:pt idx="6890">
                  <c:v>40402</c:v>
                </c:pt>
                <c:pt idx="6891">
                  <c:v>40403</c:v>
                </c:pt>
                <c:pt idx="6892">
                  <c:v>40404</c:v>
                </c:pt>
                <c:pt idx="6893">
                  <c:v>40405</c:v>
                </c:pt>
                <c:pt idx="6894">
                  <c:v>40406</c:v>
                </c:pt>
                <c:pt idx="6895">
                  <c:v>40407</c:v>
                </c:pt>
                <c:pt idx="6896">
                  <c:v>40408</c:v>
                </c:pt>
                <c:pt idx="6897">
                  <c:v>40409</c:v>
                </c:pt>
                <c:pt idx="6898">
                  <c:v>40410</c:v>
                </c:pt>
                <c:pt idx="6899">
                  <c:v>40411</c:v>
                </c:pt>
                <c:pt idx="6900">
                  <c:v>40412</c:v>
                </c:pt>
                <c:pt idx="6901">
                  <c:v>40413</c:v>
                </c:pt>
                <c:pt idx="6902">
                  <c:v>40414</c:v>
                </c:pt>
                <c:pt idx="6903">
                  <c:v>40415</c:v>
                </c:pt>
                <c:pt idx="6904">
                  <c:v>40416</c:v>
                </c:pt>
                <c:pt idx="6905">
                  <c:v>40417</c:v>
                </c:pt>
                <c:pt idx="6906">
                  <c:v>40418</c:v>
                </c:pt>
                <c:pt idx="6907">
                  <c:v>40419</c:v>
                </c:pt>
                <c:pt idx="6908">
                  <c:v>40420</c:v>
                </c:pt>
                <c:pt idx="6909">
                  <c:v>40421</c:v>
                </c:pt>
                <c:pt idx="6910">
                  <c:v>40422</c:v>
                </c:pt>
                <c:pt idx="6911">
                  <c:v>40423</c:v>
                </c:pt>
                <c:pt idx="6912">
                  <c:v>40424</c:v>
                </c:pt>
                <c:pt idx="6913">
                  <c:v>40425</c:v>
                </c:pt>
                <c:pt idx="6914">
                  <c:v>40426</c:v>
                </c:pt>
                <c:pt idx="6915">
                  <c:v>40427</c:v>
                </c:pt>
                <c:pt idx="6916">
                  <c:v>40428</c:v>
                </c:pt>
                <c:pt idx="6917">
                  <c:v>40429</c:v>
                </c:pt>
                <c:pt idx="6918">
                  <c:v>40430</c:v>
                </c:pt>
                <c:pt idx="6919">
                  <c:v>40431</c:v>
                </c:pt>
                <c:pt idx="6920">
                  <c:v>40432</c:v>
                </c:pt>
                <c:pt idx="6921">
                  <c:v>40433</c:v>
                </c:pt>
                <c:pt idx="6922">
                  <c:v>40434</c:v>
                </c:pt>
                <c:pt idx="6923">
                  <c:v>40435</c:v>
                </c:pt>
                <c:pt idx="6924">
                  <c:v>40436</c:v>
                </c:pt>
                <c:pt idx="6925">
                  <c:v>40437</c:v>
                </c:pt>
                <c:pt idx="6926">
                  <c:v>40438</c:v>
                </c:pt>
                <c:pt idx="6927">
                  <c:v>40439</c:v>
                </c:pt>
                <c:pt idx="6928">
                  <c:v>40440</c:v>
                </c:pt>
                <c:pt idx="6929">
                  <c:v>40441</c:v>
                </c:pt>
                <c:pt idx="6930">
                  <c:v>40442</c:v>
                </c:pt>
                <c:pt idx="6931">
                  <c:v>40443</c:v>
                </c:pt>
                <c:pt idx="6932">
                  <c:v>40444</c:v>
                </c:pt>
                <c:pt idx="6933">
                  <c:v>40445</c:v>
                </c:pt>
                <c:pt idx="6934">
                  <c:v>40446</c:v>
                </c:pt>
                <c:pt idx="6935">
                  <c:v>40447</c:v>
                </c:pt>
                <c:pt idx="6936">
                  <c:v>40448</c:v>
                </c:pt>
                <c:pt idx="6937">
                  <c:v>40449</c:v>
                </c:pt>
                <c:pt idx="6938">
                  <c:v>40450</c:v>
                </c:pt>
                <c:pt idx="6939">
                  <c:v>40451</c:v>
                </c:pt>
                <c:pt idx="6940">
                  <c:v>40452</c:v>
                </c:pt>
                <c:pt idx="6941">
                  <c:v>40453</c:v>
                </c:pt>
                <c:pt idx="6942">
                  <c:v>40454</c:v>
                </c:pt>
                <c:pt idx="6943">
                  <c:v>40455</c:v>
                </c:pt>
                <c:pt idx="6944">
                  <c:v>40456</c:v>
                </c:pt>
                <c:pt idx="6945">
                  <c:v>40457</c:v>
                </c:pt>
                <c:pt idx="6946">
                  <c:v>40458</c:v>
                </c:pt>
                <c:pt idx="6947">
                  <c:v>40459</c:v>
                </c:pt>
                <c:pt idx="6948">
                  <c:v>40460</c:v>
                </c:pt>
                <c:pt idx="6949">
                  <c:v>40461</c:v>
                </c:pt>
                <c:pt idx="6950">
                  <c:v>40462</c:v>
                </c:pt>
                <c:pt idx="6951">
                  <c:v>40463</c:v>
                </c:pt>
                <c:pt idx="6952">
                  <c:v>40464</c:v>
                </c:pt>
                <c:pt idx="6953">
                  <c:v>40465</c:v>
                </c:pt>
                <c:pt idx="6954">
                  <c:v>40466</c:v>
                </c:pt>
                <c:pt idx="6955">
                  <c:v>40467</c:v>
                </c:pt>
                <c:pt idx="6956">
                  <c:v>40468</c:v>
                </c:pt>
                <c:pt idx="6957">
                  <c:v>40469</c:v>
                </c:pt>
                <c:pt idx="6958">
                  <c:v>40470</c:v>
                </c:pt>
                <c:pt idx="6959">
                  <c:v>40471</c:v>
                </c:pt>
                <c:pt idx="6960">
                  <c:v>40472</c:v>
                </c:pt>
                <c:pt idx="6961">
                  <c:v>40473</c:v>
                </c:pt>
                <c:pt idx="6962">
                  <c:v>40474</c:v>
                </c:pt>
                <c:pt idx="6963">
                  <c:v>40475</c:v>
                </c:pt>
                <c:pt idx="6964">
                  <c:v>40476</c:v>
                </c:pt>
                <c:pt idx="6965">
                  <c:v>40477</c:v>
                </c:pt>
                <c:pt idx="6966">
                  <c:v>40478</c:v>
                </c:pt>
                <c:pt idx="6967">
                  <c:v>40479</c:v>
                </c:pt>
                <c:pt idx="6968">
                  <c:v>40480</c:v>
                </c:pt>
                <c:pt idx="6969">
                  <c:v>40481</c:v>
                </c:pt>
                <c:pt idx="6970">
                  <c:v>40482</c:v>
                </c:pt>
                <c:pt idx="6971">
                  <c:v>40483</c:v>
                </c:pt>
                <c:pt idx="6972">
                  <c:v>40484</c:v>
                </c:pt>
                <c:pt idx="6973">
                  <c:v>40485</c:v>
                </c:pt>
                <c:pt idx="6974">
                  <c:v>40486</c:v>
                </c:pt>
                <c:pt idx="6975">
                  <c:v>40487</c:v>
                </c:pt>
                <c:pt idx="6976">
                  <c:v>40488</c:v>
                </c:pt>
                <c:pt idx="6977">
                  <c:v>40489</c:v>
                </c:pt>
                <c:pt idx="6978">
                  <c:v>40490</c:v>
                </c:pt>
                <c:pt idx="6979">
                  <c:v>40491</c:v>
                </c:pt>
                <c:pt idx="6980">
                  <c:v>40492</c:v>
                </c:pt>
                <c:pt idx="6981">
                  <c:v>40493</c:v>
                </c:pt>
                <c:pt idx="6982">
                  <c:v>40494</c:v>
                </c:pt>
                <c:pt idx="6983">
                  <c:v>40495</c:v>
                </c:pt>
                <c:pt idx="6984">
                  <c:v>40496</c:v>
                </c:pt>
                <c:pt idx="6985">
                  <c:v>40497</c:v>
                </c:pt>
                <c:pt idx="6986">
                  <c:v>40498</c:v>
                </c:pt>
                <c:pt idx="6987">
                  <c:v>40499</c:v>
                </c:pt>
                <c:pt idx="6988">
                  <c:v>40500</c:v>
                </c:pt>
                <c:pt idx="6989">
                  <c:v>40501</c:v>
                </c:pt>
                <c:pt idx="6990">
                  <c:v>40502</c:v>
                </c:pt>
                <c:pt idx="6991">
                  <c:v>40503</c:v>
                </c:pt>
                <c:pt idx="6992">
                  <c:v>40504</c:v>
                </c:pt>
                <c:pt idx="6993">
                  <c:v>40505</c:v>
                </c:pt>
                <c:pt idx="6994">
                  <c:v>40506</c:v>
                </c:pt>
                <c:pt idx="6995">
                  <c:v>40507</c:v>
                </c:pt>
                <c:pt idx="6996">
                  <c:v>40508</c:v>
                </c:pt>
                <c:pt idx="6997">
                  <c:v>40509</c:v>
                </c:pt>
                <c:pt idx="6998">
                  <c:v>40510</c:v>
                </c:pt>
                <c:pt idx="6999">
                  <c:v>40511</c:v>
                </c:pt>
                <c:pt idx="7000">
                  <c:v>40512</c:v>
                </c:pt>
                <c:pt idx="7001">
                  <c:v>40513</c:v>
                </c:pt>
                <c:pt idx="7002">
                  <c:v>40514</c:v>
                </c:pt>
                <c:pt idx="7003">
                  <c:v>40515</c:v>
                </c:pt>
                <c:pt idx="7004">
                  <c:v>40516</c:v>
                </c:pt>
                <c:pt idx="7005">
                  <c:v>40517</c:v>
                </c:pt>
                <c:pt idx="7006">
                  <c:v>40518</c:v>
                </c:pt>
                <c:pt idx="7007">
                  <c:v>40519</c:v>
                </c:pt>
                <c:pt idx="7008">
                  <c:v>40520</c:v>
                </c:pt>
                <c:pt idx="7009">
                  <c:v>40521</c:v>
                </c:pt>
                <c:pt idx="7010">
                  <c:v>40522</c:v>
                </c:pt>
                <c:pt idx="7011">
                  <c:v>40523</c:v>
                </c:pt>
                <c:pt idx="7012">
                  <c:v>40524</c:v>
                </c:pt>
                <c:pt idx="7013">
                  <c:v>40525</c:v>
                </c:pt>
                <c:pt idx="7014">
                  <c:v>40526</c:v>
                </c:pt>
                <c:pt idx="7015">
                  <c:v>40527</c:v>
                </c:pt>
                <c:pt idx="7016">
                  <c:v>40528</c:v>
                </c:pt>
                <c:pt idx="7017">
                  <c:v>40529</c:v>
                </c:pt>
                <c:pt idx="7018">
                  <c:v>40530</c:v>
                </c:pt>
                <c:pt idx="7019">
                  <c:v>40531</c:v>
                </c:pt>
                <c:pt idx="7020">
                  <c:v>40532</c:v>
                </c:pt>
                <c:pt idx="7021">
                  <c:v>40533</c:v>
                </c:pt>
                <c:pt idx="7022">
                  <c:v>40534</c:v>
                </c:pt>
                <c:pt idx="7023">
                  <c:v>40535</c:v>
                </c:pt>
                <c:pt idx="7024">
                  <c:v>40536</c:v>
                </c:pt>
                <c:pt idx="7025">
                  <c:v>40537</c:v>
                </c:pt>
                <c:pt idx="7026">
                  <c:v>40538</c:v>
                </c:pt>
                <c:pt idx="7027">
                  <c:v>40539</c:v>
                </c:pt>
                <c:pt idx="7028">
                  <c:v>40540</c:v>
                </c:pt>
                <c:pt idx="7029">
                  <c:v>40541</c:v>
                </c:pt>
                <c:pt idx="7030">
                  <c:v>40542</c:v>
                </c:pt>
                <c:pt idx="7031">
                  <c:v>40543</c:v>
                </c:pt>
                <c:pt idx="7032">
                  <c:v>40544</c:v>
                </c:pt>
                <c:pt idx="7033">
                  <c:v>40545</c:v>
                </c:pt>
                <c:pt idx="7034">
                  <c:v>40546</c:v>
                </c:pt>
                <c:pt idx="7035">
                  <c:v>40547</c:v>
                </c:pt>
                <c:pt idx="7036">
                  <c:v>40548</c:v>
                </c:pt>
                <c:pt idx="7037">
                  <c:v>40549</c:v>
                </c:pt>
                <c:pt idx="7038">
                  <c:v>40550</c:v>
                </c:pt>
                <c:pt idx="7039">
                  <c:v>40551</c:v>
                </c:pt>
                <c:pt idx="7040">
                  <c:v>40552</c:v>
                </c:pt>
                <c:pt idx="7041">
                  <c:v>40553</c:v>
                </c:pt>
                <c:pt idx="7042">
                  <c:v>40554</c:v>
                </c:pt>
                <c:pt idx="7043">
                  <c:v>40555</c:v>
                </c:pt>
                <c:pt idx="7044">
                  <c:v>40556</c:v>
                </c:pt>
                <c:pt idx="7045">
                  <c:v>40557</c:v>
                </c:pt>
                <c:pt idx="7046">
                  <c:v>40558</c:v>
                </c:pt>
                <c:pt idx="7047">
                  <c:v>40559</c:v>
                </c:pt>
                <c:pt idx="7048">
                  <c:v>40560</c:v>
                </c:pt>
                <c:pt idx="7049">
                  <c:v>40561</c:v>
                </c:pt>
                <c:pt idx="7050">
                  <c:v>40562</c:v>
                </c:pt>
                <c:pt idx="7051">
                  <c:v>40563</c:v>
                </c:pt>
                <c:pt idx="7052">
                  <c:v>40564</c:v>
                </c:pt>
                <c:pt idx="7053">
                  <c:v>40565</c:v>
                </c:pt>
                <c:pt idx="7054">
                  <c:v>40566</c:v>
                </c:pt>
                <c:pt idx="7055">
                  <c:v>40567</c:v>
                </c:pt>
                <c:pt idx="7056">
                  <c:v>40568</c:v>
                </c:pt>
                <c:pt idx="7057">
                  <c:v>40569</c:v>
                </c:pt>
                <c:pt idx="7058">
                  <c:v>40570</c:v>
                </c:pt>
                <c:pt idx="7059">
                  <c:v>40571</c:v>
                </c:pt>
                <c:pt idx="7060">
                  <c:v>40572</c:v>
                </c:pt>
                <c:pt idx="7061">
                  <c:v>40573</c:v>
                </c:pt>
                <c:pt idx="7062">
                  <c:v>40574</c:v>
                </c:pt>
                <c:pt idx="7063">
                  <c:v>40575</c:v>
                </c:pt>
                <c:pt idx="7064">
                  <c:v>40576</c:v>
                </c:pt>
                <c:pt idx="7065">
                  <c:v>40577</c:v>
                </c:pt>
                <c:pt idx="7066">
                  <c:v>40578</c:v>
                </c:pt>
                <c:pt idx="7067">
                  <c:v>40579</c:v>
                </c:pt>
                <c:pt idx="7068">
                  <c:v>40580</c:v>
                </c:pt>
                <c:pt idx="7069">
                  <c:v>40581</c:v>
                </c:pt>
                <c:pt idx="7070">
                  <c:v>40582</c:v>
                </c:pt>
                <c:pt idx="7071">
                  <c:v>40583</c:v>
                </c:pt>
                <c:pt idx="7072">
                  <c:v>40584</c:v>
                </c:pt>
                <c:pt idx="7073">
                  <c:v>40585</c:v>
                </c:pt>
                <c:pt idx="7074">
                  <c:v>40586</c:v>
                </c:pt>
                <c:pt idx="7075">
                  <c:v>40587</c:v>
                </c:pt>
                <c:pt idx="7076">
                  <c:v>40588</c:v>
                </c:pt>
                <c:pt idx="7077">
                  <c:v>40589</c:v>
                </c:pt>
                <c:pt idx="7078">
                  <c:v>40590</c:v>
                </c:pt>
                <c:pt idx="7079">
                  <c:v>40591</c:v>
                </c:pt>
                <c:pt idx="7080">
                  <c:v>40592</c:v>
                </c:pt>
                <c:pt idx="7081">
                  <c:v>40593</c:v>
                </c:pt>
                <c:pt idx="7082">
                  <c:v>40594</c:v>
                </c:pt>
                <c:pt idx="7083">
                  <c:v>40595</c:v>
                </c:pt>
                <c:pt idx="7084">
                  <c:v>40596</c:v>
                </c:pt>
                <c:pt idx="7085">
                  <c:v>40597</c:v>
                </c:pt>
                <c:pt idx="7086">
                  <c:v>40598</c:v>
                </c:pt>
                <c:pt idx="7087">
                  <c:v>40599</c:v>
                </c:pt>
                <c:pt idx="7088">
                  <c:v>40600</c:v>
                </c:pt>
                <c:pt idx="7089">
                  <c:v>40601</c:v>
                </c:pt>
                <c:pt idx="7090">
                  <c:v>40602</c:v>
                </c:pt>
                <c:pt idx="7091">
                  <c:v>40603</c:v>
                </c:pt>
                <c:pt idx="7092">
                  <c:v>40604</c:v>
                </c:pt>
                <c:pt idx="7093">
                  <c:v>40605</c:v>
                </c:pt>
                <c:pt idx="7094">
                  <c:v>40606</c:v>
                </c:pt>
                <c:pt idx="7095">
                  <c:v>40607</c:v>
                </c:pt>
                <c:pt idx="7096">
                  <c:v>40608</c:v>
                </c:pt>
                <c:pt idx="7097">
                  <c:v>40609</c:v>
                </c:pt>
                <c:pt idx="7098">
                  <c:v>40610</c:v>
                </c:pt>
                <c:pt idx="7099">
                  <c:v>40611</c:v>
                </c:pt>
                <c:pt idx="7100">
                  <c:v>40612</c:v>
                </c:pt>
                <c:pt idx="7101">
                  <c:v>40613</c:v>
                </c:pt>
                <c:pt idx="7102">
                  <c:v>40614</c:v>
                </c:pt>
                <c:pt idx="7103">
                  <c:v>40615</c:v>
                </c:pt>
                <c:pt idx="7104">
                  <c:v>40616</c:v>
                </c:pt>
                <c:pt idx="7105">
                  <c:v>40617</c:v>
                </c:pt>
                <c:pt idx="7106">
                  <c:v>40618</c:v>
                </c:pt>
                <c:pt idx="7107">
                  <c:v>40619</c:v>
                </c:pt>
                <c:pt idx="7108">
                  <c:v>40620</c:v>
                </c:pt>
                <c:pt idx="7109">
                  <c:v>40621</c:v>
                </c:pt>
                <c:pt idx="7110">
                  <c:v>40622</c:v>
                </c:pt>
                <c:pt idx="7111">
                  <c:v>40623</c:v>
                </c:pt>
                <c:pt idx="7112">
                  <c:v>40624</c:v>
                </c:pt>
                <c:pt idx="7113">
                  <c:v>40625</c:v>
                </c:pt>
                <c:pt idx="7114">
                  <c:v>40626</c:v>
                </c:pt>
                <c:pt idx="7115">
                  <c:v>40627</c:v>
                </c:pt>
                <c:pt idx="7116">
                  <c:v>40628</c:v>
                </c:pt>
                <c:pt idx="7117">
                  <c:v>40629</c:v>
                </c:pt>
                <c:pt idx="7118">
                  <c:v>40630</c:v>
                </c:pt>
                <c:pt idx="7119">
                  <c:v>40631</c:v>
                </c:pt>
                <c:pt idx="7120">
                  <c:v>40632</c:v>
                </c:pt>
                <c:pt idx="7121">
                  <c:v>40633</c:v>
                </c:pt>
                <c:pt idx="7122">
                  <c:v>40634</c:v>
                </c:pt>
                <c:pt idx="7123">
                  <c:v>40635</c:v>
                </c:pt>
                <c:pt idx="7124">
                  <c:v>40636</c:v>
                </c:pt>
                <c:pt idx="7125">
                  <c:v>40637</c:v>
                </c:pt>
                <c:pt idx="7126">
                  <c:v>40638</c:v>
                </c:pt>
                <c:pt idx="7127">
                  <c:v>40639</c:v>
                </c:pt>
                <c:pt idx="7128">
                  <c:v>40640</c:v>
                </c:pt>
                <c:pt idx="7129">
                  <c:v>40641</c:v>
                </c:pt>
                <c:pt idx="7130">
                  <c:v>40642</c:v>
                </c:pt>
                <c:pt idx="7131">
                  <c:v>40643</c:v>
                </c:pt>
                <c:pt idx="7132">
                  <c:v>40644</c:v>
                </c:pt>
                <c:pt idx="7133">
                  <c:v>40645</c:v>
                </c:pt>
                <c:pt idx="7134">
                  <c:v>40646</c:v>
                </c:pt>
                <c:pt idx="7135">
                  <c:v>40647</c:v>
                </c:pt>
                <c:pt idx="7136">
                  <c:v>40648</c:v>
                </c:pt>
                <c:pt idx="7137">
                  <c:v>40649</c:v>
                </c:pt>
                <c:pt idx="7138">
                  <c:v>40650</c:v>
                </c:pt>
                <c:pt idx="7139">
                  <c:v>40651</c:v>
                </c:pt>
                <c:pt idx="7140">
                  <c:v>40652</c:v>
                </c:pt>
                <c:pt idx="7141">
                  <c:v>40653</c:v>
                </c:pt>
                <c:pt idx="7142">
                  <c:v>40654</c:v>
                </c:pt>
                <c:pt idx="7143">
                  <c:v>40655</c:v>
                </c:pt>
                <c:pt idx="7144">
                  <c:v>40656</c:v>
                </c:pt>
                <c:pt idx="7145">
                  <c:v>40657</c:v>
                </c:pt>
                <c:pt idx="7146">
                  <c:v>40658</c:v>
                </c:pt>
                <c:pt idx="7147">
                  <c:v>40659</c:v>
                </c:pt>
                <c:pt idx="7148">
                  <c:v>40660</c:v>
                </c:pt>
                <c:pt idx="7149">
                  <c:v>40661</c:v>
                </c:pt>
                <c:pt idx="7150">
                  <c:v>40662</c:v>
                </c:pt>
                <c:pt idx="7151">
                  <c:v>40663</c:v>
                </c:pt>
                <c:pt idx="7152">
                  <c:v>40664</c:v>
                </c:pt>
                <c:pt idx="7153">
                  <c:v>40665</c:v>
                </c:pt>
                <c:pt idx="7154">
                  <c:v>40666</c:v>
                </c:pt>
                <c:pt idx="7155">
                  <c:v>40667</c:v>
                </c:pt>
                <c:pt idx="7156">
                  <c:v>40668</c:v>
                </c:pt>
                <c:pt idx="7157">
                  <c:v>40669</c:v>
                </c:pt>
                <c:pt idx="7158">
                  <c:v>40670</c:v>
                </c:pt>
                <c:pt idx="7159">
                  <c:v>40671</c:v>
                </c:pt>
                <c:pt idx="7160">
                  <c:v>40672</c:v>
                </c:pt>
                <c:pt idx="7161">
                  <c:v>40673</c:v>
                </c:pt>
                <c:pt idx="7162">
                  <c:v>40674</c:v>
                </c:pt>
                <c:pt idx="7163">
                  <c:v>40675</c:v>
                </c:pt>
                <c:pt idx="7164">
                  <c:v>40676</c:v>
                </c:pt>
                <c:pt idx="7165">
                  <c:v>40677</c:v>
                </c:pt>
                <c:pt idx="7166">
                  <c:v>40678</c:v>
                </c:pt>
                <c:pt idx="7167">
                  <c:v>40679</c:v>
                </c:pt>
                <c:pt idx="7168">
                  <c:v>40680</c:v>
                </c:pt>
                <c:pt idx="7169">
                  <c:v>40681</c:v>
                </c:pt>
                <c:pt idx="7170">
                  <c:v>40682</c:v>
                </c:pt>
                <c:pt idx="7171">
                  <c:v>40683</c:v>
                </c:pt>
                <c:pt idx="7172">
                  <c:v>40684</c:v>
                </c:pt>
                <c:pt idx="7173">
                  <c:v>40685</c:v>
                </c:pt>
                <c:pt idx="7174">
                  <c:v>40686</c:v>
                </c:pt>
                <c:pt idx="7175">
                  <c:v>40687</c:v>
                </c:pt>
                <c:pt idx="7176">
                  <c:v>40688</c:v>
                </c:pt>
                <c:pt idx="7177">
                  <c:v>40689</c:v>
                </c:pt>
                <c:pt idx="7178">
                  <c:v>40690</c:v>
                </c:pt>
                <c:pt idx="7179">
                  <c:v>40691</c:v>
                </c:pt>
                <c:pt idx="7180">
                  <c:v>40692</c:v>
                </c:pt>
                <c:pt idx="7181">
                  <c:v>40693</c:v>
                </c:pt>
                <c:pt idx="7182">
                  <c:v>40694</c:v>
                </c:pt>
                <c:pt idx="7183">
                  <c:v>40695</c:v>
                </c:pt>
                <c:pt idx="7184">
                  <c:v>40696</c:v>
                </c:pt>
                <c:pt idx="7185">
                  <c:v>40697</c:v>
                </c:pt>
                <c:pt idx="7186">
                  <c:v>40698</c:v>
                </c:pt>
                <c:pt idx="7187">
                  <c:v>40699</c:v>
                </c:pt>
                <c:pt idx="7188">
                  <c:v>40700</c:v>
                </c:pt>
                <c:pt idx="7189">
                  <c:v>40701</c:v>
                </c:pt>
                <c:pt idx="7190">
                  <c:v>40702</c:v>
                </c:pt>
                <c:pt idx="7191">
                  <c:v>40703</c:v>
                </c:pt>
                <c:pt idx="7192">
                  <c:v>40704</c:v>
                </c:pt>
                <c:pt idx="7193">
                  <c:v>40705</c:v>
                </c:pt>
                <c:pt idx="7194">
                  <c:v>40706</c:v>
                </c:pt>
                <c:pt idx="7195">
                  <c:v>40707</c:v>
                </c:pt>
                <c:pt idx="7196">
                  <c:v>40708</c:v>
                </c:pt>
                <c:pt idx="7197">
                  <c:v>40709</c:v>
                </c:pt>
                <c:pt idx="7198">
                  <c:v>40710</c:v>
                </c:pt>
                <c:pt idx="7199">
                  <c:v>40711</c:v>
                </c:pt>
                <c:pt idx="7200">
                  <c:v>40712</c:v>
                </c:pt>
                <c:pt idx="7201">
                  <c:v>40713</c:v>
                </c:pt>
                <c:pt idx="7202">
                  <c:v>40714</c:v>
                </c:pt>
                <c:pt idx="7203">
                  <c:v>40715</c:v>
                </c:pt>
                <c:pt idx="7204">
                  <c:v>40716</c:v>
                </c:pt>
                <c:pt idx="7205">
                  <c:v>40717</c:v>
                </c:pt>
                <c:pt idx="7206">
                  <c:v>40718</c:v>
                </c:pt>
                <c:pt idx="7207">
                  <c:v>40719</c:v>
                </c:pt>
                <c:pt idx="7208">
                  <c:v>40720</c:v>
                </c:pt>
                <c:pt idx="7209">
                  <c:v>40721</c:v>
                </c:pt>
                <c:pt idx="7210">
                  <c:v>40722</c:v>
                </c:pt>
                <c:pt idx="7211">
                  <c:v>40723</c:v>
                </c:pt>
                <c:pt idx="7212">
                  <c:v>40724</c:v>
                </c:pt>
                <c:pt idx="7213">
                  <c:v>40725</c:v>
                </c:pt>
                <c:pt idx="7214">
                  <c:v>40726</c:v>
                </c:pt>
                <c:pt idx="7215">
                  <c:v>40727</c:v>
                </c:pt>
                <c:pt idx="7216">
                  <c:v>40728</c:v>
                </c:pt>
                <c:pt idx="7217">
                  <c:v>40729</c:v>
                </c:pt>
                <c:pt idx="7218">
                  <c:v>40730</c:v>
                </c:pt>
                <c:pt idx="7219">
                  <c:v>40731</c:v>
                </c:pt>
                <c:pt idx="7220">
                  <c:v>40732</c:v>
                </c:pt>
                <c:pt idx="7221">
                  <c:v>40733</c:v>
                </c:pt>
                <c:pt idx="7222">
                  <c:v>40734</c:v>
                </c:pt>
                <c:pt idx="7223">
                  <c:v>40735</c:v>
                </c:pt>
                <c:pt idx="7224">
                  <c:v>40736</c:v>
                </c:pt>
                <c:pt idx="7225">
                  <c:v>40737</c:v>
                </c:pt>
                <c:pt idx="7226">
                  <c:v>40738</c:v>
                </c:pt>
                <c:pt idx="7227">
                  <c:v>40739</c:v>
                </c:pt>
                <c:pt idx="7228">
                  <c:v>40740</c:v>
                </c:pt>
                <c:pt idx="7229">
                  <c:v>40741</c:v>
                </c:pt>
                <c:pt idx="7230">
                  <c:v>40742</c:v>
                </c:pt>
                <c:pt idx="7231">
                  <c:v>40743</c:v>
                </c:pt>
                <c:pt idx="7232">
                  <c:v>40744</c:v>
                </c:pt>
                <c:pt idx="7233">
                  <c:v>40745</c:v>
                </c:pt>
                <c:pt idx="7234">
                  <c:v>40746</c:v>
                </c:pt>
                <c:pt idx="7235">
                  <c:v>40747</c:v>
                </c:pt>
                <c:pt idx="7236">
                  <c:v>40748</c:v>
                </c:pt>
                <c:pt idx="7237">
                  <c:v>40749</c:v>
                </c:pt>
                <c:pt idx="7238">
                  <c:v>40750</c:v>
                </c:pt>
                <c:pt idx="7239">
                  <c:v>40751</c:v>
                </c:pt>
                <c:pt idx="7240">
                  <c:v>40752</c:v>
                </c:pt>
                <c:pt idx="7241">
                  <c:v>40753</c:v>
                </c:pt>
                <c:pt idx="7242">
                  <c:v>40754</c:v>
                </c:pt>
                <c:pt idx="7243">
                  <c:v>40755</c:v>
                </c:pt>
                <c:pt idx="7244">
                  <c:v>40756</c:v>
                </c:pt>
                <c:pt idx="7245">
                  <c:v>40757</c:v>
                </c:pt>
                <c:pt idx="7246">
                  <c:v>40758</c:v>
                </c:pt>
                <c:pt idx="7247">
                  <c:v>40759</c:v>
                </c:pt>
                <c:pt idx="7248">
                  <c:v>40760</c:v>
                </c:pt>
                <c:pt idx="7249">
                  <c:v>40761</c:v>
                </c:pt>
                <c:pt idx="7250">
                  <c:v>40762</c:v>
                </c:pt>
                <c:pt idx="7251">
                  <c:v>40763</c:v>
                </c:pt>
                <c:pt idx="7252">
                  <c:v>40764</c:v>
                </c:pt>
                <c:pt idx="7253">
                  <c:v>40765</c:v>
                </c:pt>
                <c:pt idx="7254">
                  <c:v>40766</c:v>
                </c:pt>
                <c:pt idx="7255">
                  <c:v>40767</c:v>
                </c:pt>
                <c:pt idx="7256">
                  <c:v>40768</c:v>
                </c:pt>
                <c:pt idx="7257">
                  <c:v>40769</c:v>
                </c:pt>
                <c:pt idx="7258">
                  <c:v>40770</c:v>
                </c:pt>
                <c:pt idx="7259">
                  <c:v>40771</c:v>
                </c:pt>
                <c:pt idx="7260">
                  <c:v>40772</c:v>
                </c:pt>
                <c:pt idx="7261">
                  <c:v>40773</c:v>
                </c:pt>
                <c:pt idx="7262">
                  <c:v>40774</c:v>
                </c:pt>
                <c:pt idx="7263">
                  <c:v>40775</c:v>
                </c:pt>
                <c:pt idx="7264">
                  <c:v>40776</c:v>
                </c:pt>
                <c:pt idx="7265">
                  <c:v>40777</c:v>
                </c:pt>
                <c:pt idx="7266">
                  <c:v>40778</c:v>
                </c:pt>
                <c:pt idx="7267">
                  <c:v>40779</c:v>
                </c:pt>
                <c:pt idx="7268">
                  <c:v>40780</c:v>
                </c:pt>
                <c:pt idx="7269">
                  <c:v>40781</c:v>
                </c:pt>
                <c:pt idx="7270">
                  <c:v>40782</c:v>
                </c:pt>
                <c:pt idx="7271">
                  <c:v>40783</c:v>
                </c:pt>
                <c:pt idx="7272">
                  <c:v>40784</c:v>
                </c:pt>
                <c:pt idx="7273">
                  <c:v>40785</c:v>
                </c:pt>
                <c:pt idx="7274">
                  <c:v>40786</c:v>
                </c:pt>
                <c:pt idx="7275">
                  <c:v>40787</c:v>
                </c:pt>
                <c:pt idx="7276">
                  <c:v>40788</c:v>
                </c:pt>
                <c:pt idx="7277">
                  <c:v>40789</c:v>
                </c:pt>
                <c:pt idx="7278">
                  <c:v>40790</c:v>
                </c:pt>
                <c:pt idx="7279">
                  <c:v>40791</c:v>
                </c:pt>
                <c:pt idx="7280">
                  <c:v>40792</c:v>
                </c:pt>
                <c:pt idx="7281">
                  <c:v>40793</c:v>
                </c:pt>
                <c:pt idx="7282">
                  <c:v>40794</c:v>
                </c:pt>
                <c:pt idx="7283">
                  <c:v>40795</c:v>
                </c:pt>
                <c:pt idx="7284">
                  <c:v>40796</c:v>
                </c:pt>
                <c:pt idx="7285">
                  <c:v>40797</c:v>
                </c:pt>
                <c:pt idx="7286">
                  <c:v>40798</c:v>
                </c:pt>
                <c:pt idx="7287">
                  <c:v>40799</c:v>
                </c:pt>
                <c:pt idx="7288">
                  <c:v>40800</c:v>
                </c:pt>
                <c:pt idx="7289">
                  <c:v>40801</c:v>
                </c:pt>
                <c:pt idx="7290">
                  <c:v>40802</c:v>
                </c:pt>
                <c:pt idx="7291">
                  <c:v>40803</c:v>
                </c:pt>
                <c:pt idx="7292">
                  <c:v>40804</c:v>
                </c:pt>
                <c:pt idx="7293">
                  <c:v>40805</c:v>
                </c:pt>
                <c:pt idx="7294">
                  <c:v>40806</c:v>
                </c:pt>
                <c:pt idx="7295">
                  <c:v>40807</c:v>
                </c:pt>
                <c:pt idx="7296">
                  <c:v>40808</c:v>
                </c:pt>
                <c:pt idx="7297">
                  <c:v>40809</c:v>
                </c:pt>
                <c:pt idx="7298">
                  <c:v>40810</c:v>
                </c:pt>
                <c:pt idx="7299">
                  <c:v>40811</c:v>
                </c:pt>
                <c:pt idx="7300">
                  <c:v>40812</c:v>
                </c:pt>
                <c:pt idx="7301">
                  <c:v>40813</c:v>
                </c:pt>
                <c:pt idx="7302">
                  <c:v>40814</c:v>
                </c:pt>
                <c:pt idx="7303">
                  <c:v>40815</c:v>
                </c:pt>
                <c:pt idx="7304">
                  <c:v>40816</c:v>
                </c:pt>
                <c:pt idx="7305">
                  <c:v>40817</c:v>
                </c:pt>
                <c:pt idx="7306">
                  <c:v>40818</c:v>
                </c:pt>
                <c:pt idx="7307">
                  <c:v>40819</c:v>
                </c:pt>
                <c:pt idx="7308">
                  <c:v>40820</c:v>
                </c:pt>
                <c:pt idx="7309">
                  <c:v>40821</c:v>
                </c:pt>
                <c:pt idx="7310">
                  <c:v>40822</c:v>
                </c:pt>
                <c:pt idx="7311">
                  <c:v>40823</c:v>
                </c:pt>
                <c:pt idx="7312">
                  <c:v>40824</c:v>
                </c:pt>
                <c:pt idx="7313">
                  <c:v>40825</c:v>
                </c:pt>
                <c:pt idx="7314">
                  <c:v>40826</c:v>
                </c:pt>
                <c:pt idx="7315">
                  <c:v>40827</c:v>
                </c:pt>
                <c:pt idx="7316">
                  <c:v>40828</c:v>
                </c:pt>
                <c:pt idx="7317">
                  <c:v>40829</c:v>
                </c:pt>
                <c:pt idx="7318">
                  <c:v>40830</c:v>
                </c:pt>
                <c:pt idx="7319">
                  <c:v>40831</c:v>
                </c:pt>
                <c:pt idx="7320">
                  <c:v>40832</c:v>
                </c:pt>
                <c:pt idx="7321">
                  <c:v>40833</c:v>
                </c:pt>
                <c:pt idx="7322">
                  <c:v>40834</c:v>
                </c:pt>
                <c:pt idx="7323">
                  <c:v>40835</c:v>
                </c:pt>
                <c:pt idx="7324">
                  <c:v>40836</c:v>
                </c:pt>
                <c:pt idx="7325">
                  <c:v>40837</c:v>
                </c:pt>
                <c:pt idx="7326">
                  <c:v>40838</c:v>
                </c:pt>
                <c:pt idx="7327">
                  <c:v>40839</c:v>
                </c:pt>
                <c:pt idx="7328">
                  <c:v>40840</c:v>
                </c:pt>
                <c:pt idx="7329">
                  <c:v>40841</c:v>
                </c:pt>
                <c:pt idx="7330">
                  <c:v>40842</c:v>
                </c:pt>
                <c:pt idx="7331">
                  <c:v>40843</c:v>
                </c:pt>
                <c:pt idx="7332">
                  <c:v>40844</c:v>
                </c:pt>
                <c:pt idx="7333">
                  <c:v>40845</c:v>
                </c:pt>
                <c:pt idx="7334">
                  <c:v>40846</c:v>
                </c:pt>
                <c:pt idx="7335">
                  <c:v>40847</c:v>
                </c:pt>
                <c:pt idx="7336">
                  <c:v>40848</c:v>
                </c:pt>
                <c:pt idx="7337">
                  <c:v>40849</c:v>
                </c:pt>
                <c:pt idx="7338">
                  <c:v>40850</c:v>
                </c:pt>
                <c:pt idx="7339">
                  <c:v>40851</c:v>
                </c:pt>
                <c:pt idx="7340">
                  <c:v>40852</c:v>
                </c:pt>
                <c:pt idx="7341">
                  <c:v>40853</c:v>
                </c:pt>
                <c:pt idx="7342">
                  <c:v>40854</c:v>
                </c:pt>
                <c:pt idx="7343">
                  <c:v>40855</c:v>
                </c:pt>
                <c:pt idx="7344">
                  <c:v>40856</c:v>
                </c:pt>
                <c:pt idx="7345">
                  <c:v>40857</c:v>
                </c:pt>
                <c:pt idx="7346">
                  <c:v>40858</c:v>
                </c:pt>
                <c:pt idx="7347">
                  <c:v>40859</c:v>
                </c:pt>
                <c:pt idx="7348">
                  <c:v>40860</c:v>
                </c:pt>
                <c:pt idx="7349">
                  <c:v>40861</c:v>
                </c:pt>
                <c:pt idx="7350">
                  <c:v>40862</c:v>
                </c:pt>
                <c:pt idx="7351">
                  <c:v>40863</c:v>
                </c:pt>
                <c:pt idx="7352">
                  <c:v>40864</c:v>
                </c:pt>
                <c:pt idx="7353">
                  <c:v>40865</c:v>
                </c:pt>
                <c:pt idx="7354">
                  <c:v>40866</c:v>
                </c:pt>
                <c:pt idx="7355">
                  <c:v>40867</c:v>
                </c:pt>
                <c:pt idx="7356">
                  <c:v>40868</c:v>
                </c:pt>
                <c:pt idx="7357">
                  <c:v>40869</c:v>
                </c:pt>
                <c:pt idx="7358">
                  <c:v>40870</c:v>
                </c:pt>
                <c:pt idx="7359">
                  <c:v>40871</c:v>
                </c:pt>
                <c:pt idx="7360">
                  <c:v>40872</c:v>
                </c:pt>
                <c:pt idx="7361">
                  <c:v>40873</c:v>
                </c:pt>
                <c:pt idx="7362">
                  <c:v>40874</c:v>
                </c:pt>
                <c:pt idx="7363">
                  <c:v>40875</c:v>
                </c:pt>
                <c:pt idx="7364">
                  <c:v>40876</c:v>
                </c:pt>
                <c:pt idx="7365">
                  <c:v>40877</c:v>
                </c:pt>
                <c:pt idx="7366">
                  <c:v>40878</c:v>
                </c:pt>
                <c:pt idx="7367">
                  <c:v>40879</c:v>
                </c:pt>
                <c:pt idx="7368">
                  <c:v>40880</c:v>
                </c:pt>
                <c:pt idx="7369">
                  <c:v>40881</c:v>
                </c:pt>
                <c:pt idx="7370">
                  <c:v>40882</c:v>
                </c:pt>
                <c:pt idx="7371">
                  <c:v>40883</c:v>
                </c:pt>
                <c:pt idx="7372">
                  <c:v>40884</c:v>
                </c:pt>
                <c:pt idx="7373">
                  <c:v>40885</c:v>
                </c:pt>
                <c:pt idx="7374">
                  <c:v>40886</c:v>
                </c:pt>
                <c:pt idx="7375">
                  <c:v>40887</c:v>
                </c:pt>
                <c:pt idx="7376">
                  <c:v>40888</c:v>
                </c:pt>
                <c:pt idx="7377">
                  <c:v>40889</c:v>
                </c:pt>
                <c:pt idx="7378">
                  <c:v>40890</c:v>
                </c:pt>
                <c:pt idx="7379">
                  <c:v>40891</c:v>
                </c:pt>
                <c:pt idx="7380">
                  <c:v>40892</c:v>
                </c:pt>
                <c:pt idx="7381">
                  <c:v>40893</c:v>
                </c:pt>
                <c:pt idx="7382">
                  <c:v>40894</c:v>
                </c:pt>
                <c:pt idx="7383">
                  <c:v>40895</c:v>
                </c:pt>
                <c:pt idx="7384">
                  <c:v>40896</c:v>
                </c:pt>
                <c:pt idx="7385">
                  <c:v>40897</c:v>
                </c:pt>
                <c:pt idx="7386">
                  <c:v>40898</c:v>
                </c:pt>
                <c:pt idx="7387">
                  <c:v>40899</c:v>
                </c:pt>
                <c:pt idx="7388">
                  <c:v>40900</c:v>
                </c:pt>
                <c:pt idx="7389">
                  <c:v>40901</c:v>
                </c:pt>
                <c:pt idx="7390">
                  <c:v>40902</c:v>
                </c:pt>
                <c:pt idx="7391">
                  <c:v>40903</c:v>
                </c:pt>
                <c:pt idx="7392">
                  <c:v>40904</c:v>
                </c:pt>
                <c:pt idx="7393">
                  <c:v>40905</c:v>
                </c:pt>
                <c:pt idx="7394">
                  <c:v>40906</c:v>
                </c:pt>
                <c:pt idx="7395">
                  <c:v>40907</c:v>
                </c:pt>
                <c:pt idx="7396">
                  <c:v>40908</c:v>
                </c:pt>
                <c:pt idx="7397">
                  <c:v>40909</c:v>
                </c:pt>
                <c:pt idx="7398">
                  <c:v>40910</c:v>
                </c:pt>
                <c:pt idx="7399">
                  <c:v>40911</c:v>
                </c:pt>
                <c:pt idx="7400">
                  <c:v>40912</c:v>
                </c:pt>
                <c:pt idx="7401">
                  <c:v>40913</c:v>
                </c:pt>
                <c:pt idx="7402">
                  <c:v>40914</c:v>
                </c:pt>
                <c:pt idx="7403">
                  <c:v>40915</c:v>
                </c:pt>
                <c:pt idx="7404">
                  <c:v>40916</c:v>
                </c:pt>
                <c:pt idx="7405">
                  <c:v>40917</c:v>
                </c:pt>
                <c:pt idx="7406">
                  <c:v>40918</c:v>
                </c:pt>
                <c:pt idx="7407">
                  <c:v>40919</c:v>
                </c:pt>
                <c:pt idx="7408">
                  <c:v>40920</c:v>
                </c:pt>
                <c:pt idx="7409">
                  <c:v>40921</c:v>
                </c:pt>
                <c:pt idx="7410">
                  <c:v>40922</c:v>
                </c:pt>
                <c:pt idx="7411">
                  <c:v>40923</c:v>
                </c:pt>
                <c:pt idx="7412">
                  <c:v>40924</c:v>
                </c:pt>
                <c:pt idx="7413">
                  <c:v>40925</c:v>
                </c:pt>
                <c:pt idx="7414">
                  <c:v>40926</c:v>
                </c:pt>
                <c:pt idx="7415">
                  <c:v>40927</c:v>
                </c:pt>
                <c:pt idx="7416">
                  <c:v>40928</c:v>
                </c:pt>
                <c:pt idx="7417">
                  <c:v>40929</c:v>
                </c:pt>
                <c:pt idx="7418">
                  <c:v>40930</c:v>
                </c:pt>
                <c:pt idx="7419">
                  <c:v>40931</c:v>
                </c:pt>
                <c:pt idx="7420">
                  <c:v>40932</c:v>
                </c:pt>
                <c:pt idx="7421">
                  <c:v>40933</c:v>
                </c:pt>
                <c:pt idx="7422">
                  <c:v>40934</c:v>
                </c:pt>
                <c:pt idx="7423">
                  <c:v>40935</c:v>
                </c:pt>
                <c:pt idx="7424">
                  <c:v>40936</c:v>
                </c:pt>
                <c:pt idx="7425">
                  <c:v>40937</c:v>
                </c:pt>
                <c:pt idx="7426">
                  <c:v>40938</c:v>
                </c:pt>
                <c:pt idx="7427">
                  <c:v>40939</c:v>
                </c:pt>
                <c:pt idx="7428">
                  <c:v>40940</c:v>
                </c:pt>
                <c:pt idx="7429">
                  <c:v>40941</c:v>
                </c:pt>
                <c:pt idx="7430">
                  <c:v>40942</c:v>
                </c:pt>
                <c:pt idx="7431">
                  <c:v>40943</c:v>
                </c:pt>
                <c:pt idx="7432">
                  <c:v>40944</c:v>
                </c:pt>
                <c:pt idx="7433">
                  <c:v>40945</c:v>
                </c:pt>
                <c:pt idx="7434">
                  <c:v>40946</c:v>
                </c:pt>
                <c:pt idx="7435">
                  <c:v>40947</c:v>
                </c:pt>
                <c:pt idx="7436">
                  <c:v>40948</c:v>
                </c:pt>
                <c:pt idx="7437">
                  <c:v>40949</c:v>
                </c:pt>
                <c:pt idx="7438">
                  <c:v>40950</c:v>
                </c:pt>
                <c:pt idx="7439">
                  <c:v>40951</c:v>
                </c:pt>
                <c:pt idx="7440">
                  <c:v>40952</c:v>
                </c:pt>
                <c:pt idx="7441">
                  <c:v>40953</c:v>
                </c:pt>
                <c:pt idx="7442">
                  <c:v>40954</c:v>
                </c:pt>
                <c:pt idx="7443">
                  <c:v>40955</c:v>
                </c:pt>
                <c:pt idx="7444">
                  <c:v>40956</c:v>
                </c:pt>
                <c:pt idx="7445">
                  <c:v>40957</c:v>
                </c:pt>
                <c:pt idx="7446">
                  <c:v>40958</c:v>
                </c:pt>
                <c:pt idx="7447">
                  <c:v>40959</c:v>
                </c:pt>
                <c:pt idx="7448">
                  <c:v>40960</c:v>
                </c:pt>
                <c:pt idx="7449">
                  <c:v>40961</c:v>
                </c:pt>
                <c:pt idx="7450">
                  <c:v>40962</c:v>
                </c:pt>
                <c:pt idx="7451">
                  <c:v>40963</c:v>
                </c:pt>
                <c:pt idx="7452">
                  <c:v>40964</c:v>
                </c:pt>
                <c:pt idx="7453">
                  <c:v>40965</c:v>
                </c:pt>
                <c:pt idx="7454">
                  <c:v>40966</c:v>
                </c:pt>
                <c:pt idx="7455">
                  <c:v>40967</c:v>
                </c:pt>
                <c:pt idx="7456">
                  <c:v>40968</c:v>
                </c:pt>
                <c:pt idx="7457">
                  <c:v>40969</c:v>
                </c:pt>
                <c:pt idx="7458">
                  <c:v>40970</c:v>
                </c:pt>
                <c:pt idx="7459">
                  <c:v>40971</c:v>
                </c:pt>
                <c:pt idx="7460">
                  <c:v>40972</c:v>
                </c:pt>
                <c:pt idx="7461">
                  <c:v>40973</c:v>
                </c:pt>
                <c:pt idx="7462">
                  <c:v>40974</c:v>
                </c:pt>
                <c:pt idx="7463">
                  <c:v>40975</c:v>
                </c:pt>
                <c:pt idx="7464">
                  <c:v>40976</c:v>
                </c:pt>
                <c:pt idx="7465">
                  <c:v>40977</c:v>
                </c:pt>
                <c:pt idx="7466">
                  <c:v>40978</c:v>
                </c:pt>
                <c:pt idx="7467">
                  <c:v>40979</c:v>
                </c:pt>
                <c:pt idx="7468">
                  <c:v>40980</c:v>
                </c:pt>
                <c:pt idx="7469">
                  <c:v>40981</c:v>
                </c:pt>
                <c:pt idx="7470">
                  <c:v>40982</c:v>
                </c:pt>
                <c:pt idx="7471">
                  <c:v>40983</c:v>
                </c:pt>
                <c:pt idx="7472">
                  <c:v>40984</c:v>
                </c:pt>
                <c:pt idx="7473">
                  <c:v>40985</c:v>
                </c:pt>
                <c:pt idx="7474">
                  <c:v>40986</c:v>
                </c:pt>
                <c:pt idx="7475">
                  <c:v>40987</c:v>
                </c:pt>
                <c:pt idx="7476">
                  <c:v>40988</c:v>
                </c:pt>
                <c:pt idx="7477">
                  <c:v>40989</c:v>
                </c:pt>
                <c:pt idx="7478">
                  <c:v>40990</c:v>
                </c:pt>
                <c:pt idx="7479">
                  <c:v>40991</c:v>
                </c:pt>
                <c:pt idx="7480">
                  <c:v>40992</c:v>
                </c:pt>
                <c:pt idx="7481">
                  <c:v>40993</c:v>
                </c:pt>
                <c:pt idx="7482">
                  <c:v>40994</c:v>
                </c:pt>
                <c:pt idx="7483">
                  <c:v>40995</c:v>
                </c:pt>
                <c:pt idx="7484">
                  <c:v>40996</c:v>
                </c:pt>
                <c:pt idx="7485">
                  <c:v>40997</c:v>
                </c:pt>
                <c:pt idx="7486">
                  <c:v>40998</c:v>
                </c:pt>
                <c:pt idx="7487">
                  <c:v>40999</c:v>
                </c:pt>
                <c:pt idx="7488">
                  <c:v>41000</c:v>
                </c:pt>
                <c:pt idx="7489">
                  <c:v>41001</c:v>
                </c:pt>
                <c:pt idx="7490">
                  <c:v>41002</c:v>
                </c:pt>
                <c:pt idx="7491">
                  <c:v>41003</c:v>
                </c:pt>
                <c:pt idx="7492">
                  <c:v>41004</c:v>
                </c:pt>
                <c:pt idx="7493">
                  <c:v>41005</c:v>
                </c:pt>
                <c:pt idx="7494">
                  <c:v>41006</c:v>
                </c:pt>
                <c:pt idx="7495">
                  <c:v>41007</c:v>
                </c:pt>
                <c:pt idx="7496">
                  <c:v>41008</c:v>
                </c:pt>
                <c:pt idx="7497">
                  <c:v>41009</c:v>
                </c:pt>
                <c:pt idx="7498">
                  <c:v>41010</c:v>
                </c:pt>
                <c:pt idx="7499">
                  <c:v>41011</c:v>
                </c:pt>
                <c:pt idx="7500">
                  <c:v>41012</c:v>
                </c:pt>
                <c:pt idx="7501">
                  <c:v>41013</c:v>
                </c:pt>
                <c:pt idx="7502">
                  <c:v>41014</c:v>
                </c:pt>
                <c:pt idx="7503">
                  <c:v>41015</c:v>
                </c:pt>
                <c:pt idx="7504">
                  <c:v>41016</c:v>
                </c:pt>
                <c:pt idx="7505">
                  <c:v>41017</c:v>
                </c:pt>
                <c:pt idx="7506">
                  <c:v>41018</c:v>
                </c:pt>
                <c:pt idx="7507">
                  <c:v>41019</c:v>
                </c:pt>
                <c:pt idx="7508">
                  <c:v>41020</c:v>
                </c:pt>
                <c:pt idx="7509">
                  <c:v>41021</c:v>
                </c:pt>
                <c:pt idx="7510">
                  <c:v>41022</c:v>
                </c:pt>
                <c:pt idx="7511">
                  <c:v>41023</c:v>
                </c:pt>
                <c:pt idx="7512">
                  <c:v>41024</c:v>
                </c:pt>
                <c:pt idx="7513">
                  <c:v>41025</c:v>
                </c:pt>
                <c:pt idx="7514">
                  <c:v>41026</c:v>
                </c:pt>
                <c:pt idx="7515">
                  <c:v>41027</c:v>
                </c:pt>
                <c:pt idx="7516">
                  <c:v>41028</c:v>
                </c:pt>
                <c:pt idx="7517">
                  <c:v>41029</c:v>
                </c:pt>
                <c:pt idx="7518">
                  <c:v>41030</c:v>
                </c:pt>
                <c:pt idx="7519">
                  <c:v>41031</c:v>
                </c:pt>
                <c:pt idx="7520">
                  <c:v>41032</c:v>
                </c:pt>
                <c:pt idx="7521">
                  <c:v>41033</c:v>
                </c:pt>
                <c:pt idx="7522">
                  <c:v>41034</c:v>
                </c:pt>
                <c:pt idx="7523">
                  <c:v>41035</c:v>
                </c:pt>
                <c:pt idx="7524">
                  <c:v>41036</c:v>
                </c:pt>
                <c:pt idx="7525">
                  <c:v>41037</c:v>
                </c:pt>
                <c:pt idx="7526">
                  <c:v>41038</c:v>
                </c:pt>
                <c:pt idx="7527">
                  <c:v>41039</c:v>
                </c:pt>
                <c:pt idx="7528">
                  <c:v>41040</c:v>
                </c:pt>
                <c:pt idx="7529">
                  <c:v>41041</c:v>
                </c:pt>
                <c:pt idx="7530">
                  <c:v>41042</c:v>
                </c:pt>
                <c:pt idx="7531">
                  <c:v>41043</c:v>
                </c:pt>
                <c:pt idx="7532">
                  <c:v>41044</c:v>
                </c:pt>
                <c:pt idx="7533">
                  <c:v>41045</c:v>
                </c:pt>
                <c:pt idx="7534">
                  <c:v>41046</c:v>
                </c:pt>
                <c:pt idx="7535">
                  <c:v>41047</c:v>
                </c:pt>
                <c:pt idx="7536">
                  <c:v>41048</c:v>
                </c:pt>
                <c:pt idx="7537">
                  <c:v>41049</c:v>
                </c:pt>
                <c:pt idx="7538">
                  <c:v>41050</c:v>
                </c:pt>
                <c:pt idx="7539">
                  <c:v>41051</c:v>
                </c:pt>
                <c:pt idx="7540">
                  <c:v>41052</c:v>
                </c:pt>
                <c:pt idx="7541">
                  <c:v>41053</c:v>
                </c:pt>
                <c:pt idx="7542">
                  <c:v>41054</c:v>
                </c:pt>
                <c:pt idx="7543">
                  <c:v>41055</c:v>
                </c:pt>
                <c:pt idx="7544">
                  <c:v>41056</c:v>
                </c:pt>
                <c:pt idx="7545">
                  <c:v>41057</c:v>
                </c:pt>
                <c:pt idx="7546">
                  <c:v>41058</c:v>
                </c:pt>
                <c:pt idx="7547">
                  <c:v>41059</c:v>
                </c:pt>
                <c:pt idx="7548">
                  <c:v>41060</c:v>
                </c:pt>
                <c:pt idx="7549">
                  <c:v>41061</c:v>
                </c:pt>
                <c:pt idx="7550">
                  <c:v>41062</c:v>
                </c:pt>
                <c:pt idx="7551">
                  <c:v>41063</c:v>
                </c:pt>
                <c:pt idx="7552">
                  <c:v>41064</c:v>
                </c:pt>
                <c:pt idx="7553">
                  <c:v>41065</c:v>
                </c:pt>
                <c:pt idx="7554">
                  <c:v>41066</c:v>
                </c:pt>
                <c:pt idx="7555">
                  <c:v>41067</c:v>
                </c:pt>
                <c:pt idx="7556">
                  <c:v>41068</c:v>
                </c:pt>
                <c:pt idx="7557">
                  <c:v>41069</c:v>
                </c:pt>
                <c:pt idx="7558">
                  <c:v>41070</c:v>
                </c:pt>
                <c:pt idx="7559">
                  <c:v>41071</c:v>
                </c:pt>
                <c:pt idx="7560">
                  <c:v>41072</c:v>
                </c:pt>
                <c:pt idx="7561">
                  <c:v>41073</c:v>
                </c:pt>
                <c:pt idx="7562">
                  <c:v>41074</c:v>
                </c:pt>
                <c:pt idx="7563">
                  <c:v>41075</c:v>
                </c:pt>
                <c:pt idx="7564">
                  <c:v>41076</c:v>
                </c:pt>
                <c:pt idx="7565">
                  <c:v>41077</c:v>
                </c:pt>
                <c:pt idx="7566">
                  <c:v>41078</c:v>
                </c:pt>
                <c:pt idx="7567">
                  <c:v>41079</c:v>
                </c:pt>
                <c:pt idx="7568">
                  <c:v>41080</c:v>
                </c:pt>
                <c:pt idx="7569">
                  <c:v>41081</c:v>
                </c:pt>
                <c:pt idx="7570">
                  <c:v>41082</c:v>
                </c:pt>
                <c:pt idx="7571">
                  <c:v>41083</c:v>
                </c:pt>
                <c:pt idx="7572">
                  <c:v>41084</c:v>
                </c:pt>
                <c:pt idx="7573">
                  <c:v>41085</c:v>
                </c:pt>
                <c:pt idx="7574">
                  <c:v>41086</c:v>
                </c:pt>
                <c:pt idx="7575">
                  <c:v>41087</c:v>
                </c:pt>
                <c:pt idx="7576">
                  <c:v>41088</c:v>
                </c:pt>
                <c:pt idx="7577">
                  <c:v>41089</c:v>
                </c:pt>
                <c:pt idx="7578">
                  <c:v>41090</c:v>
                </c:pt>
                <c:pt idx="7579">
                  <c:v>41091</c:v>
                </c:pt>
                <c:pt idx="7580">
                  <c:v>41092</c:v>
                </c:pt>
                <c:pt idx="7581">
                  <c:v>41093</c:v>
                </c:pt>
                <c:pt idx="7582">
                  <c:v>41094</c:v>
                </c:pt>
                <c:pt idx="7583">
                  <c:v>41095</c:v>
                </c:pt>
                <c:pt idx="7584">
                  <c:v>41096</c:v>
                </c:pt>
                <c:pt idx="7585">
                  <c:v>41097</c:v>
                </c:pt>
                <c:pt idx="7586">
                  <c:v>41098</c:v>
                </c:pt>
                <c:pt idx="7587">
                  <c:v>41099</c:v>
                </c:pt>
                <c:pt idx="7588">
                  <c:v>41100</c:v>
                </c:pt>
                <c:pt idx="7589">
                  <c:v>41101</c:v>
                </c:pt>
                <c:pt idx="7590">
                  <c:v>41102</c:v>
                </c:pt>
                <c:pt idx="7591">
                  <c:v>41103</c:v>
                </c:pt>
                <c:pt idx="7592">
                  <c:v>41104</c:v>
                </c:pt>
                <c:pt idx="7593">
                  <c:v>41105</c:v>
                </c:pt>
                <c:pt idx="7594">
                  <c:v>41106</c:v>
                </c:pt>
                <c:pt idx="7595">
                  <c:v>41107</c:v>
                </c:pt>
                <c:pt idx="7596">
                  <c:v>41108</c:v>
                </c:pt>
                <c:pt idx="7597">
                  <c:v>41109</c:v>
                </c:pt>
                <c:pt idx="7598">
                  <c:v>41110</c:v>
                </c:pt>
                <c:pt idx="7599">
                  <c:v>41111</c:v>
                </c:pt>
                <c:pt idx="7600">
                  <c:v>41112</c:v>
                </c:pt>
                <c:pt idx="7601">
                  <c:v>41113</c:v>
                </c:pt>
                <c:pt idx="7602">
                  <c:v>41114</c:v>
                </c:pt>
                <c:pt idx="7603">
                  <c:v>41115</c:v>
                </c:pt>
                <c:pt idx="7604">
                  <c:v>41116</c:v>
                </c:pt>
                <c:pt idx="7605">
                  <c:v>41117</c:v>
                </c:pt>
                <c:pt idx="7606">
                  <c:v>41118</c:v>
                </c:pt>
                <c:pt idx="7607">
                  <c:v>41119</c:v>
                </c:pt>
                <c:pt idx="7608">
                  <c:v>41120</c:v>
                </c:pt>
                <c:pt idx="7609">
                  <c:v>41121</c:v>
                </c:pt>
                <c:pt idx="7610">
                  <c:v>41122</c:v>
                </c:pt>
                <c:pt idx="7611">
                  <c:v>41123</c:v>
                </c:pt>
                <c:pt idx="7612">
                  <c:v>41124</c:v>
                </c:pt>
                <c:pt idx="7613">
                  <c:v>41125</c:v>
                </c:pt>
                <c:pt idx="7614">
                  <c:v>41126</c:v>
                </c:pt>
                <c:pt idx="7615">
                  <c:v>41127</c:v>
                </c:pt>
                <c:pt idx="7616">
                  <c:v>41128</c:v>
                </c:pt>
                <c:pt idx="7617">
                  <c:v>41129</c:v>
                </c:pt>
                <c:pt idx="7618">
                  <c:v>41130</c:v>
                </c:pt>
                <c:pt idx="7619">
                  <c:v>41131</c:v>
                </c:pt>
                <c:pt idx="7620">
                  <c:v>41132</c:v>
                </c:pt>
                <c:pt idx="7621">
                  <c:v>41133</c:v>
                </c:pt>
                <c:pt idx="7622">
                  <c:v>41134</c:v>
                </c:pt>
                <c:pt idx="7623">
                  <c:v>41135</c:v>
                </c:pt>
                <c:pt idx="7624">
                  <c:v>41136</c:v>
                </c:pt>
                <c:pt idx="7625">
                  <c:v>41137</c:v>
                </c:pt>
                <c:pt idx="7626">
                  <c:v>41138</c:v>
                </c:pt>
                <c:pt idx="7627">
                  <c:v>41139</c:v>
                </c:pt>
                <c:pt idx="7628">
                  <c:v>41140</c:v>
                </c:pt>
                <c:pt idx="7629">
                  <c:v>41141</c:v>
                </c:pt>
                <c:pt idx="7630">
                  <c:v>41142</c:v>
                </c:pt>
                <c:pt idx="7631">
                  <c:v>41143</c:v>
                </c:pt>
                <c:pt idx="7632">
                  <c:v>41144</c:v>
                </c:pt>
                <c:pt idx="7633">
                  <c:v>41145</c:v>
                </c:pt>
                <c:pt idx="7634">
                  <c:v>41146</c:v>
                </c:pt>
                <c:pt idx="7635">
                  <c:v>41147</c:v>
                </c:pt>
                <c:pt idx="7636">
                  <c:v>41148</c:v>
                </c:pt>
                <c:pt idx="7637">
                  <c:v>41149</c:v>
                </c:pt>
                <c:pt idx="7638">
                  <c:v>41150</c:v>
                </c:pt>
                <c:pt idx="7639">
                  <c:v>41151</c:v>
                </c:pt>
                <c:pt idx="7640">
                  <c:v>41152</c:v>
                </c:pt>
                <c:pt idx="7641">
                  <c:v>41153</c:v>
                </c:pt>
                <c:pt idx="7642">
                  <c:v>41154</c:v>
                </c:pt>
                <c:pt idx="7643">
                  <c:v>41155</c:v>
                </c:pt>
                <c:pt idx="7644">
                  <c:v>41156</c:v>
                </c:pt>
                <c:pt idx="7645">
                  <c:v>41157</c:v>
                </c:pt>
                <c:pt idx="7646">
                  <c:v>41158</c:v>
                </c:pt>
                <c:pt idx="7647">
                  <c:v>41159</c:v>
                </c:pt>
                <c:pt idx="7648">
                  <c:v>41160</c:v>
                </c:pt>
                <c:pt idx="7649">
                  <c:v>41161</c:v>
                </c:pt>
                <c:pt idx="7650">
                  <c:v>41162</c:v>
                </c:pt>
                <c:pt idx="7651">
                  <c:v>41163</c:v>
                </c:pt>
                <c:pt idx="7652">
                  <c:v>41164</c:v>
                </c:pt>
                <c:pt idx="7653">
                  <c:v>41165</c:v>
                </c:pt>
                <c:pt idx="7654">
                  <c:v>41166</c:v>
                </c:pt>
                <c:pt idx="7655">
                  <c:v>41167</c:v>
                </c:pt>
                <c:pt idx="7656">
                  <c:v>41168</c:v>
                </c:pt>
                <c:pt idx="7657">
                  <c:v>41169</c:v>
                </c:pt>
                <c:pt idx="7658">
                  <c:v>41170</c:v>
                </c:pt>
                <c:pt idx="7659">
                  <c:v>41171</c:v>
                </c:pt>
                <c:pt idx="7660">
                  <c:v>41172</c:v>
                </c:pt>
                <c:pt idx="7661">
                  <c:v>41173</c:v>
                </c:pt>
                <c:pt idx="7662">
                  <c:v>41174</c:v>
                </c:pt>
                <c:pt idx="7663">
                  <c:v>41175</c:v>
                </c:pt>
                <c:pt idx="7664">
                  <c:v>41176</c:v>
                </c:pt>
                <c:pt idx="7665">
                  <c:v>41177</c:v>
                </c:pt>
                <c:pt idx="7666">
                  <c:v>41178</c:v>
                </c:pt>
                <c:pt idx="7667">
                  <c:v>41179</c:v>
                </c:pt>
                <c:pt idx="7668">
                  <c:v>41180</c:v>
                </c:pt>
                <c:pt idx="7669">
                  <c:v>41181</c:v>
                </c:pt>
                <c:pt idx="7670">
                  <c:v>41182</c:v>
                </c:pt>
                <c:pt idx="7671">
                  <c:v>41183</c:v>
                </c:pt>
                <c:pt idx="7672">
                  <c:v>41184</c:v>
                </c:pt>
                <c:pt idx="7673">
                  <c:v>41185</c:v>
                </c:pt>
                <c:pt idx="7674">
                  <c:v>41186</c:v>
                </c:pt>
                <c:pt idx="7675">
                  <c:v>41187</c:v>
                </c:pt>
                <c:pt idx="7676">
                  <c:v>41188</c:v>
                </c:pt>
                <c:pt idx="7677">
                  <c:v>41189</c:v>
                </c:pt>
                <c:pt idx="7678">
                  <c:v>41190</c:v>
                </c:pt>
                <c:pt idx="7679">
                  <c:v>41191</c:v>
                </c:pt>
                <c:pt idx="7680">
                  <c:v>41192</c:v>
                </c:pt>
                <c:pt idx="7681">
                  <c:v>41193</c:v>
                </c:pt>
                <c:pt idx="7682">
                  <c:v>41194</c:v>
                </c:pt>
                <c:pt idx="7683">
                  <c:v>41195</c:v>
                </c:pt>
                <c:pt idx="7684">
                  <c:v>41196</c:v>
                </c:pt>
                <c:pt idx="7685">
                  <c:v>41197</c:v>
                </c:pt>
                <c:pt idx="7686">
                  <c:v>41198</c:v>
                </c:pt>
                <c:pt idx="7687">
                  <c:v>41199</c:v>
                </c:pt>
                <c:pt idx="7688">
                  <c:v>41200</c:v>
                </c:pt>
                <c:pt idx="7689">
                  <c:v>41201</c:v>
                </c:pt>
                <c:pt idx="7690">
                  <c:v>41202</c:v>
                </c:pt>
                <c:pt idx="7691">
                  <c:v>41203</c:v>
                </c:pt>
                <c:pt idx="7692">
                  <c:v>41204</c:v>
                </c:pt>
                <c:pt idx="7693">
                  <c:v>41205</c:v>
                </c:pt>
                <c:pt idx="7694">
                  <c:v>41206</c:v>
                </c:pt>
                <c:pt idx="7695">
                  <c:v>41207</c:v>
                </c:pt>
                <c:pt idx="7696">
                  <c:v>41208</c:v>
                </c:pt>
                <c:pt idx="7697">
                  <c:v>41209</c:v>
                </c:pt>
                <c:pt idx="7698">
                  <c:v>41210</c:v>
                </c:pt>
                <c:pt idx="7699">
                  <c:v>41211</c:v>
                </c:pt>
                <c:pt idx="7700">
                  <c:v>41212</c:v>
                </c:pt>
                <c:pt idx="7701">
                  <c:v>41213</c:v>
                </c:pt>
                <c:pt idx="7702">
                  <c:v>41214</c:v>
                </c:pt>
                <c:pt idx="7703">
                  <c:v>41215</c:v>
                </c:pt>
                <c:pt idx="7704">
                  <c:v>41216</c:v>
                </c:pt>
                <c:pt idx="7705">
                  <c:v>41217</c:v>
                </c:pt>
                <c:pt idx="7706">
                  <c:v>41218</c:v>
                </c:pt>
                <c:pt idx="7707">
                  <c:v>41219</c:v>
                </c:pt>
                <c:pt idx="7708">
                  <c:v>41220</c:v>
                </c:pt>
                <c:pt idx="7709">
                  <c:v>41221</c:v>
                </c:pt>
                <c:pt idx="7710">
                  <c:v>41222</c:v>
                </c:pt>
                <c:pt idx="7711">
                  <c:v>41223</c:v>
                </c:pt>
                <c:pt idx="7712">
                  <c:v>41224</c:v>
                </c:pt>
                <c:pt idx="7713">
                  <c:v>41225</c:v>
                </c:pt>
                <c:pt idx="7714">
                  <c:v>41226</c:v>
                </c:pt>
                <c:pt idx="7715">
                  <c:v>41227</c:v>
                </c:pt>
                <c:pt idx="7716">
                  <c:v>41228</c:v>
                </c:pt>
                <c:pt idx="7717">
                  <c:v>41229</c:v>
                </c:pt>
                <c:pt idx="7718">
                  <c:v>41230</c:v>
                </c:pt>
                <c:pt idx="7719">
                  <c:v>41231</c:v>
                </c:pt>
                <c:pt idx="7720">
                  <c:v>41232</c:v>
                </c:pt>
                <c:pt idx="7721">
                  <c:v>41233</c:v>
                </c:pt>
                <c:pt idx="7722">
                  <c:v>41234</c:v>
                </c:pt>
                <c:pt idx="7723">
                  <c:v>41235</c:v>
                </c:pt>
                <c:pt idx="7724">
                  <c:v>41236</c:v>
                </c:pt>
                <c:pt idx="7725">
                  <c:v>41237</c:v>
                </c:pt>
                <c:pt idx="7726">
                  <c:v>41238</c:v>
                </c:pt>
                <c:pt idx="7727">
                  <c:v>41239</c:v>
                </c:pt>
                <c:pt idx="7728">
                  <c:v>41240</c:v>
                </c:pt>
                <c:pt idx="7729">
                  <c:v>41241</c:v>
                </c:pt>
                <c:pt idx="7730">
                  <c:v>41242</c:v>
                </c:pt>
                <c:pt idx="7731">
                  <c:v>41243</c:v>
                </c:pt>
                <c:pt idx="7732">
                  <c:v>41244</c:v>
                </c:pt>
                <c:pt idx="7733">
                  <c:v>41245</c:v>
                </c:pt>
                <c:pt idx="7734">
                  <c:v>41246</c:v>
                </c:pt>
                <c:pt idx="7735">
                  <c:v>41247</c:v>
                </c:pt>
                <c:pt idx="7736">
                  <c:v>41248</c:v>
                </c:pt>
                <c:pt idx="7737">
                  <c:v>41249</c:v>
                </c:pt>
                <c:pt idx="7738">
                  <c:v>41250</c:v>
                </c:pt>
                <c:pt idx="7739">
                  <c:v>41251</c:v>
                </c:pt>
                <c:pt idx="7740">
                  <c:v>41252</c:v>
                </c:pt>
                <c:pt idx="7741">
                  <c:v>41253</c:v>
                </c:pt>
                <c:pt idx="7742">
                  <c:v>41254</c:v>
                </c:pt>
                <c:pt idx="7743">
                  <c:v>41255</c:v>
                </c:pt>
                <c:pt idx="7744">
                  <c:v>41256</c:v>
                </c:pt>
                <c:pt idx="7745">
                  <c:v>41257</c:v>
                </c:pt>
                <c:pt idx="7746">
                  <c:v>41258</c:v>
                </c:pt>
                <c:pt idx="7747">
                  <c:v>41259</c:v>
                </c:pt>
                <c:pt idx="7748">
                  <c:v>41260</c:v>
                </c:pt>
                <c:pt idx="7749">
                  <c:v>41261</c:v>
                </c:pt>
                <c:pt idx="7750">
                  <c:v>41262</c:v>
                </c:pt>
                <c:pt idx="7751">
                  <c:v>41263</c:v>
                </c:pt>
                <c:pt idx="7752">
                  <c:v>41264</c:v>
                </c:pt>
                <c:pt idx="7753">
                  <c:v>41265</c:v>
                </c:pt>
                <c:pt idx="7754">
                  <c:v>41266</c:v>
                </c:pt>
                <c:pt idx="7755">
                  <c:v>41267</c:v>
                </c:pt>
                <c:pt idx="7756">
                  <c:v>41268</c:v>
                </c:pt>
                <c:pt idx="7757">
                  <c:v>41269</c:v>
                </c:pt>
                <c:pt idx="7758">
                  <c:v>41270</c:v>
                </c:pt>
                <c:pt idx="7759">
                  <c:v>41271</c:v>
                </c:pt>
                <c:pt idx="7760">
                  <c:v>41272</c:v>
                </c:pt>
                <c:pt idx="7761">
                  <c:v>41273</c:v>
                </c:pt>
                <c:pt idx="7762">
                  <c:v>41274</c:v>
                </c:pt>
              </c:numCache>
            </c:numRef>
          </c:xVal>
          <c:yVal>
            <c:numRef>
              <c:f>'subbasin 8 (ALP)'!$E$2:$E$8767</c:f>
              <c:numCache>
                <c:formatCode>General</c:formatCode>
                <c:ptCount val="8766"/>
                <c:pt idx="0">
                  <c:v>37.429785140543672</c:v>
                </c:pt>
                <c:pt idx="1">
                  <c:v>36.033359427789456</c:v>
                </c:pt>
                <c:pt idx="2">
                  <c:v>34.895691308338179</c:v>
                </c:pt>
                <c:pt idx="3">
                  <c:v>34.063967553189002</c:v>
                </c:pt>
                <c:pt idx="4">
                  <c:v>32.932695721000727</c:v>
                </c:pt>
                <c:pt idx="5">
                  <c:v>33.925633382140916</c:v>
                </c:pt>
                <c:pt idx="6">
                  <c:v>41.670906171479373</c:v>
                </c:pt>
                <c:pt idx="7">
                  <c:v>44.518535386393815</c:v>
                </c:pt>
                <c:pt idx="8">
                  <c:v>46.228468279171743</c:v>
                </c:pt>
                <c:pt idx="9">
                  <c:v>43.547112286737644</c:v>
                </c:pt>
                <c:pt idx="10">
                  <c:v>41.712396817531435</c:v>
                </c:pt>
                <c:pt idx="11">
                  <c:v>35.218534394641821</c:v>
                </c:pt>
                <c:pt idx="12">
                  <c:v>34.981129912668344</c:v>
                </c:pt>
                <c:pt idx="13">
                  <c:v>32.148187348270525</c:v>
                </c:pt>
                <c:pt idx="14">
                  <c:v>31.26170910158573</c:v>
                </c:pt>
                <c:pt idx="15">
                  <c:v>30.026944450440503</c:v>
                </c:pt>
                <c:pt idx="16">
                  <c:v>29.007011097252239</c:v>
                </c:pt>
                <c:pt idx="17">
                  <c:v>28.418136168529436</c:v>
                </c:pt>
                <c:pt idx="18">
                  <c:v>27.475546431541485</c:v>
                </c:pt>
                <c:pt idx="19">
                  <c:v>26.864679948093187</c:v>
                </c:pt>
                <c:pt idx="20">
                  <c:v>26.737988172495278</c:v>
                </c:pt>
                <c:pt idx="21">
                  <c:v>26.418213865332199</c:v>
                </c:pt>
                <c:pt idx="22">
                  <c:v>26.278972712276534</c:v>
                </c:pt>
                <c:pt idx="23">
                  <c:v>26.13679398387681</c:v>
                </c:pt>
                <c:pt idx="24">
                  <c:v>26.243776987314494</c:v>
                </c:pt>
                <c:pt idx="25">
                  <c:v>35.904633380243951</c:v>
                </c:pt>
                <c:pt idx="26">
                  <c:v>52.718878938630063</c:v>
                </c:pt>
                <c:pt idx="27">
                  <c:v>54.995828861609212</c:v>
                </c:pt>
                <c:pt idx="28">
                  <c:v>46.925323932414024</c:v>
                </c:pt>
                <c:pt idx="29">
                  <c:v>42.725805132067599</c:v>
                </c:pt>
                <c:pt idx="30">
                  <c:v>40.974581873176184</c:v>
                </c:pt>
                <c:pt idx="31">
                  <c:v>40.205750514822171</c:v>
                </c:pt>
                <c:pt idx="32">
                  <c:v>37.158637576264724</c:v>
                </c:pt>
                <c:pt idx="33">
                  <c:v>34.408751102397069</c:v>
                </c:pt>
                <c:pt idx="34">
                  <c:v>31.897099659146175</c:v>
                </c:pt>
                <c:pt idx="35">
                  <c:v>30.068507442511201</c:v>
                </c:pt>
                <c:pt idx="36">
                  <c:v>26.005077634227892</c:v>
                </c:pt>
                <c:pt idx="37">
                  <c:v>25.70309309042576</c:v>
                </c:pt>
                <c:pt idx="38">
                  <c:v>25.243110155483294</c:v>
                </c:pt>
                <c:pt idx="39">
                  <c:v>25.059209846000279</c:v>
                </c:pt>
                <c:pt idx="40">
                  <c:v>24.122921978590011</c:v>
                </c:pt>
                <c:pt idx="41">
                  <c:v>23.905617019024277</c:v>
                </c:pt>
                <c:pt idx="42">
                  <c:v>23.811798129835424</c:v>
                </c:pt>
                <c:pt idx="43">
                  <c:v>23.702720361733995</c:v>
                </c:pt>
                <c:pt idx="44">
                  <c:v>23.588319234611955</c:v>
                </c:pt>
                <c:pt idx="45">
                  <c:v>23.504469790284258</c:v>
                </c:pt>
                <c:pt idx="46">
                  <c:v>23.370031268408891</c:v>
                </c:pt>
                <c:pt idx="47">
                  <c:v>23.399646949041287</c:v>
                </c:pt>
                <c:pt idx="48">
                  <c:v>24.417526819757228</c:v>
                </c:pt>
                <c:pt idx="49">
                  <c:v>25.216529737756847</c:v>
                </c:pt>
                <c:pt idx="50">
                  <c:v>25.293462575715782</c:v>
                </c:pt>
                <c:pt idx="51">
                  <c:v>26.385096964385728</c:v>
                </c:pt>
                <c:pt idx="52">
                  <c:v>27.053326892120609</c:v>
                </c:pt>
                <c:pt idx="53">
                  <c:v>27.064123207013914</c:v>
                </c:pt>
                <c:pt idx="54">
                  <c:v>27.216546049904849</c:v>
                </c:pt>
                <c:pt idx="55">
                  <c:v>27.487351912084506</c:v>
                </c:pt>
                <c:pt idx="56">
                  <c:v>26.217226815946116</c:v>
                </c:pt>
                <c:pt idx="57">
                  <c:v>25.17484167290818</c:v>
                </c:pt>
                <c:pt idx="58">
                  <c:v>24.475765364755045</c:v>
                </c:pt>
                <c:pt idx="59">
                  <c:v>23.832603945577599</c:v>
                </c:pt>
                <c:pt idx="60">
                  <c:v>23.314279055791477</c:v>
                </c:pt>
                <c:pt idx="61">
                  <c:v>22.831138446399486</c:v>
                </c:pt>
                <c:pt idx="62">
                  <c:v>22.506035057931832</c:v>
                </c:pt>
                <c:pt idx="63">
                  <c:v>22.215729695691046</c:v>
                </c:pt>
                <c:pt idx="64">
                  <c:v>22.016602388591799</c:v>
                </c:pt>
                <c:pt idx="65">
                  <c:v>21.80376530659473</c:v>
                </c:pt>
                <c:pt idx="66">
                  <c:v>21.602374018720361</c:v>
                </c:pt>
                <c:pt idx="67">
                  <c:v>21.766979195426511</c:v>
                </c:pt>
                <c:pt idx="68">
                  <c:v>22.317464547268727</c:v>
                </c:pt>
                <c:pt idx="69">
                  <c:v>21.927756981632889</c:v>
                </c:pt>
                <c:pt idx="70">
                  <c:v>21.874145720685469</c:v>
                </c:pt>
                <c:pt idx="71">
                  <c:v>21.913869815932319</c:v>
                </c:pt>
                <c:pt idx="72">
                  <c:v>22.180289547457019</c:v>
                </c:pt>
                <c:pt idx="73">
                  <c:v>21.272328620584549</c:v>
                </c:pt>
                <c:pt idx="74">
                  <c:v>21.050583986135376</c:v>
                </c:pt>
                <c:pt idx="75">
                  <c:v>20.916316315309658</c:v>
                </c:pt>
                <c:pt idx="76">
                  <c:v>20.748650534154319</c:v>
                </c:pt>
                <c:pt idx="77">
                  <c:v>20.673008888697385</c:v>
                </c:pt>
                <c:pt idx="78">
                  <c:v>20.642125722167961</c:v>
                </c:pt>
                <c:pt idx="79">
                  <c:v>20.87206425851257</c:v>
                </c:pt>
                <c:pt idx="80">
                  <c:v>21.433686401143682</c:v>
                </c:pt>
                <c:pt idx="81">
                  <c:v>21.089808199004914</c:v>
                </c:pt>
                <c:pt idx="82">
                  <c:v>21.044034423409162</c:v>
                </c:pt>
                <c:pt idx="83">
                  <c:v>21.111082833297196</c:v>
                </c:pt>
                <c:pt idx="84">
                  <c:v>21.403882293875188</c:v>
                </c:pt>
                <c:pt idx="85">
                  <c:v>21.426605483478369</c:v>
                </c:pt>
                <c:pt idx="86">
                  <c:v>20.006517717817058</c:v>
                </c:pt>
                <c:pt idx="87">
                  <c:v>20.001750237809652</c:v>
                </c:pt>
                <c:pt idx="88">
                  <c:v>71.68037394923843</c:v>
                </c:pt>
                <c:pt idx="89">
                  <c:v>346.61212548406274</c:v>
                </c:pt>
                <c:pt idx="90">
                  <c:v>294.9330795498247</c:v>
                </c:pt>
                <c:pt idx="91">
                  <c:v>277.13450387157718</c:v>
                </c:pt>
                <c:pt idx="92">
                  <c:v>201.86359293034511</c:v>
                </c:pt>
                <c:pt idx="93">
                  <c:v>75.317314576797926</c:v>
                </c:pt>
                <c:pt idx="94">
                  <c:v>60.305536147629688</c:v>
                </c:pt>
                <c:pt idx="95">
                  <c:v>48.779899814305381</c:v>
                </c:pt>
                <c:pt idx="96">
                  <c:v>51.062915358281593</c:v>
                </c:pt>
                <c:pt idx="97">
                  <c:v>66.792010693193021</c:v>
                </c:pt>
                <c:pt idx="98">
                  <c:v>77.75187663675014</c:v>
                </c:pt>
                <c:pt idx="99">
                  <c:v>95.634488142288603</c:v>
                </c:pt>
                <c:pt idx="100">
                  <c:v>113.84220712364039</c:v>
                </c:pt>
                <c:pt idx="101">
                  <c:v>115.45573996842917</c:v>
                </c:pt>
                <c:pt idx="102">
                  <c:v>113.7847308686129</c:v>
                </c:pt>
                <c:pt idx="103">
                  <c:v>105.39457915744001</c:v>
                </c:pt>
                <c:pt idx="104">
                  <c:v>104.65459791987152</c:v>
                </c:pt>
                <c:pt idx="105">
                  <c:v>75.660504469923296</c:v>
                </c:pt>
                <c:pt idx="106">
                  <c:v>68.308481339991602</c:v>
                </c:pt>
                <c:pt idx="107">
                  <c:v>60.935604572373229</c:v>
                </c:pt>
                <c:pt idx="108">
                  <c:v>56.257155128690734</c:v>
                </c:pt>
                <c:pt idx="109">
                  <c:v>53.410981008840274</c:v>
                </c:pt>
                <c:pt idx="110">
                  <c:v>51.175382762159892</c:v>
                </c:pt>
                <c:pt idx="111">
                  <c:v>49.350149934943708</c:v>
                </c:pt>
                <c:pt idx="112">
                  <c:v>47.646834454830376</c:v>
                </c:pt>
                <c:pt idx="113">
                  <c:v>46.364699510864703</c:v>
                </c:pt>
                <c:pt idx="114">
                  <c:v>45.080884667822346</c:v>
                </c:pt>
                <c:pt idx="115">
                  <c:v>43.190626258097822</c:v>
                </c:pt>
                <c:pt idx="116">
                  <c:v>42.157447452481584</c:v>
                </c:pt>
                <c:pt idx="117">
                  <c:v>41.005102083408751</c:v>
                </c:pt>
                <c:pt idx="118">
                  <c:v>39.862027223084873</c:v>
                </c:pt>
                <c:pt idx="119">
                  <c:v>39.966286419357836</c:v>
                </c:pt>
                <c:pt idx="120">
                  <c:v>41.834649326980475</c:v>
                </c:pt>
                <c:pt idx="121">
                  <c:v>39.570832454422955</c:v>
                </c:pt>
                <c:pt idx="122">
                  <c:v>39.664637037901905</c:v>
                </c:pt>
                <c:pt idx="123">
                  <c:v>41.289242093417741</c:v>
                </c:pt>
                <c:pt idx="124">
                  <c:v>43.725475877755265</c:v>
                </c:pt>
                <c:pt idx="125">
                  <c:v>43.270885377975496</c:v>
                </c:pt>
                <c:pt idx="126">
                  <c:v>45.417763699209516</c:v>
                </c:pt>
                <c:pt idx="127">
                  <c:v>42.689047632319173</c:v>
                </c:pt>
                <c:pt idx="128">
                  <c:v>43.062737298948669</c:v>
                </c:pt>
                <c:pt idx="129">
                  <c:v>44.488423910729779</c:v>
                </c:pt>
                <c:pt idx="130">
                  <c:v>45.923495068204474</c:v>
                </c:pt>
                <c:pt idx="131">
                  <c:v>44.505455880200671</c:v>
                </c:pt>
                <c:pt idx="132">
                  <c:v>100.26601485750321</c:v>
                </c:pt>
                <c:pt idx="133">
                  <c:v>717.02367956371336</c:v>
                </c:pt>
                <c:pt idx="134">
                  <c:v>719.28340949931999</c:v>
                </c:pt>
                <c:pt idx="135">
                  <c:v>680.25775988318173</c:v>
                </c:pt>
                <c:pt idx="136">
                  <c:v>687.17788136923309</c:v>
                </c:pt>
                <c:pt idx="137">
                  <c:v>999.06017798919663</c:v>
                </c:pt>
                <c:pt idx="138">
                  <c:v>609.07671651959492</c:v>
                </c:pt>
                <c:pt idx="139">
                  <c:v>591.23704666782692</c:v>
                </c:pt>
                <c:pt idx="140">
                  <c:v>526.56334374952723</c:v>
                </c:pt>
                <c:pt idx="141">
                  <c:v>521.58744998562997</c:v>
                </c:pt>
                <c:pt idx="142">
                  <c:v>497.52520506247362</c:v>
                </c:pt>
                <c:pt idx="143">
                  <c:v>455.32887877783287</c:v>
                </c:pt>
                <c:pt idx="144">
                  <c:v>343.57341285835787</c:v>
                </c:pt>
                <c:pt idx="145">
                  <c:v>239.7781589321043</c:v>
                </c:pt>
                <c:pt idx="146">
                  <c:v>225.35396505662601</c:v>
                </c:pt>
                <c:pt idx="147">
                  <c:v>218.22798440513165</c:v>
                </c:pt>
                <c:pt idx="148">
                  <c:v>209.26108778102639</c:v>
                </c:pt>
                <c:pt idx="149">
                  <c:v>195.57074003724287</c:v>
                </c:pt>
                <c:pt idx="150">
                  <c:v>186.18550766958694</c:v>
                </c:pt>
                <c:pt idx="151">
                  <c:v>181.08120176629274</c:v>
                </c:pt>
                <c:pt idx="152">
                  <c:v>175.4038786093312</c:v>
                </c:pt>
                <c:pt idx="153">
                  <c:v>173.48209858968119</c:v>
                </c:pt>
                <c:pt idx="154">
                  <c:v>170.2109467895414</c:v>
                </c:pt>
                <c:pt idx="155">
                  <c:v>160.04576711820556</c:v>
                </c:pt>
                <c:pt idx="156">
                  <c:v>158.84246481047339</c:v>
                </c:pt>
                <c:pt idx="157">
                  <c:v>269.73109463168919</c:v>
                </c:pt>
                <c:pt idx="158">
                  <c:v>273.27909052978958</c:v>
                </c:pt>
                <c:pt idx="159">
                  <c:v>298.67381832106389</c:v>
                </c:pt>
                <c:pt idx="160">
                  <c:v>338.21789051455016</c:v>
                </c:pt>
                <c:pt idx="161">
                  <c:v>371.24397881458475</c:v>
                </c:pt>
                <c:pt idx="162">
                  <c:v>174.71808740085919</c:v>
                </c:pt>
                <c:pt idx="163">
                  <c:v>170.26030148869208</c:v>
                </c:pt>
                <c:pt idx="164">
                  <c:v>165.83335868706669</c:v>
                </c:pt>
                <c:pt idx="165">
                  <c:v>162.45916490219901</c:v>
                </c:pt>
                <c:pt idx="166">
                  <c:v>163.37933268696079</c:v>
                </c:pt>
                <c:pt idx="167">
                  <c:v>163.68503753280572</c:v>
                </c:pt>
                <c:pt idx="168">
                  <c:v>161.32586247667425</c:v>
                </c:pt>
                <c:pt idx="169">
                  <c:v>157.30946902506889</c:v>
                </c:pt>
                <c:pt idx="170">
                  <c:v>155.62786961258186</c:v>
                </c:pt>
                <c:pt idx="171">
                  <c:v>153.16000794733105</c:v>
                </c:pt>
                <c:pt idx="172">
                  <c:v>153.3680047945675</c:v>
                </c:pt>
                <c:pt idx="173">
                  <c:v>165.34700542396598</c:v>
                </c:pt>
                <c:pt idx="174">
                  <c:v>160.01050149963231</c:v>
                </c:pt>
                <c:pt idx="175">
                  <c:v>160.49833846921678</c:v>
                </c:pt>
                <c:pt idx="176">
                  <c:v>153.09199042778101</c:v>
                </c:pt>
                <c:pt idx="177">
                  <c:v>159.10517895439975</c:v>
                </c:pt>
                <c:pt idx="178">
                  <c:v>158.35567420138435</c:v>
                </c:pt>
                <c:pt idx="179">
                  <c:v>170.82902702938978</c:v>
                </c:pt>
                <c:pt idx="180">
                  <c:v>155.62488176288588</c:v>
                </c:pt>
                <c:pt idx="181">
                  <c:v>127.67273856239464</c:v>
                </c:pt>
                <c:pt idx="182">
                  <c:v>124.1506727853221</c:v>
                </c:pt>
                <c:pt idx="183">
                  <c:v>120.77930335632301</c:v>
                </c:pt>
                <c:pt idx="184">
                  <c:v>117.46860239933167</c:v>
                </c:pt>
                <c:pt idx="185">
                  <c:v>115.33438258768523</c:v>
                </c:pt>
                <c:pt idx="186">
                  <c:v>112.64819126530534</c:v>
                </c:pt>
                <c:pt idx="187">
                  <c:v>110.8189283152434</c:v>
                </c:pt>
                <c:pt idx="188">
                  <c:v>109.28099910359667</c:v>
                </c:pt>
                <c:pt idx="189">
                  <c:v>104.51260353076221</c:v>
                </c:pt>
                <c:pt idx="190">
                  <c:v>95.71055773283878</c:v>
                </c:pt>
                <c:pt idx="191">
                  <c:v>91.424612007975483</c:v>
                </c:pt>
                <c:pt idx="192">
                  <c:v>89.228967565369473</c:v>
                </c:pt>
                <c:pt idx="193">
                  <c:v>87.059363602124861</c:v>
                </c:pt>
                <c:pt idx="194">
                  <c:v>85.598603477017704</c:v>
                </c:pt>
                <c:pt idx="195">
                  <c:v>83.34434240993798</c:v>
                </c:pt>
                <c:pt idx="196">
                  <c:v>81.463738310722263</c:v>
                </c:pt>
                <c:pt idx="197">
                  <c:v>78.995439299483095</c:v>
                </c:pt>
                <c:pt idx="198">
                  <c:v>76.918679393481383</c:v>
                </c:pt>
                <c:pt idx="199">
                  <c:v>74.439781894880099</c:v>
                </c:pt>
                <c:pt idx="200">
                  <c:v>72.517576791278827</c:v>
                </c:pt>
                <c:pt idx="201">
                  <c:v>70.1205610887923</c:v>
                </c:pt>
                <c:pt idx="202">
                  <c:v>68.149021722768765</c:v>
                </c:pt>
                <c:pt idx="203">
                  <c:v>65.797510439797307</c:v>
                </c:pt>
                <c:pt idx="204">
                  <c:v>63.949666416249741</c:v>
                </c:pt>
                <c:pt idx="205">
                  <c:v>61.875534673523724</c:v>
                </c:pt>
                <c:pt idx="206">
                  <c:v>59.912358016772409</c:v>
                </c:pt>
                <c:pt idx="207">
                  <c:v>58.018012261362529</c:v>
                </c:pt>
                <c:pt idx="208">
                  <c:v>56.235622991620268</c:v>
                </c:pt>
                <c:pt idx="209">
                  <c:v>54.429482156100391</c:v>
                </c:pt>
                <c:pt idx="210">
                  <c:v>52.632435664730437</c:v>
                </c:pt>
                <c:pt idx="211">
                  <c:v>50.854522038513643</c:v>
                </c:pt>
                <c:pt idx="212">
                  <c:v>49.177124417391163</c:v>
                </c:pt>
                <c:pt idx="213">
                  <c:v>47.584890730968787</c:v>
                </c:pt>
                <c:pt idx="214">
                  <c:v>46.009329327596987</c:v>
                </c:pt>
                <c:pt idx="215">
                  <c:v>44.531091712339226</c:v>
                </c:pt>
                <c:pt idx="216">
                  <c:v>43.174652911159441</c:v>
                </c:pt>
                <c:pt idx="217">
                  <c:v>41.887792995581492</c:v>
                </c:pt>
                <c:pt idx="218">
                  <c:v>40.614600346506244</c:v>
                </c:pt>
                <c:pt idx="219">
                  <c:v>39.365360360616322</c:v>
                </c:pt>
                <c:pt idx="220">
                  <c:v>38.192716824135438</c:v>
                </c:pt>
                <c:pt idx="221">
                  <c:v>35.199917761248727</c:v>
                </c:pt>
                <c:pt idx="222">
                  <c:v>34.562004493931276</c:v>
                </c:pt>
                <c:pt idx="223">
                  <c:v>33.833690584621642</c:v>
                </c:pt>
                <c:pt idx="224">
                  <c:v>33.268317893589646</c:v>
                </c:pt>
                <c:pt idx="225">
                  <c:v>32.006260400365015</c:v>
                </c:pt>
                <c:pt idx="226">
                  <c:v>30.189904879242867</c:v>
                </c:pt>
                <c:pt idx="227">
                  <c:v>29.839133777340312</c:v>
                </c:pt>
                <c:pt idx="228">
                  <c:v>29.408103964294643</c:v>
                </c:pt>
                <c:pt idx="229">
                  <c:v>28.944330833698146</c:v>
                </c:pt>
                <c:pt idx="230">
                  <c:v>28.419867159427188</c:v>
                </c:pt>
                <c:pt idx="231">
                  <c:v>27.792839311138984</c:v>
                </c:pt>
                <c:pt idx="232">
                  <c:v>27.033598909435661</c:v>
                </c:pt>
                <c:pt idx="233">
                  <c:v>26.329649667756442</c:v>
                </c:pt>
                <c:pt idx="234">
                  <c:v>25.668709929785965</c:v>
                </c:pt>
                <c:pt idx="235">
                  <c:v>23.569851380601804</c:v>
                </c:pt>
                <c:pt idx="236">
                  <c:v>23.423821146362766</c:v>
                </c:pt>
                <c:pt idx="237">
                  <c:v>23.137523426566467</c:v>
                </c:pt>
                <c:pt idx="238">
                  <c:v>22.795153863720163</c:v>
                </c:pt>
                <c:pt idx="239">
                  <c:v>22.333339797910661</c:v>
                </c:pt>
                <c:pt idx="240">
                  <c:v>21.864816762893206</c:v>
                </c:pt>
                <c:pt idx="241">
                  <c:v>21.417721637631242</c:v>
                </c:pt>
                <c:pt idx="242">
                  <c:v>20.953225046848438</c:v>
                </c:pt>
                <c:pt idx="243">
                  <c:v>20.511871824805262</c:v>
                </c:pt>
                <c:pt idx="244">
                  <c:v>19.953249793907204</c:v>
                </c:pt>
                <c:pt idx="245">
                  <c:v>19.692794725941148</c:v>
                </c:pt>
                <c:pt idx="246">
                  <c:v>19.531384627357244</c:v>
                </c:pt>
                <c:pt idx="247">
                  <c:v>19.299382798910671</c:v>
                </c:pt>
                <c:pt idx="248">
                  <c:v>18.92037753921737</c:v>
                </c:pt>
                <c:pt idx="249">
                  <c:v>18.72850036589481</c:v>
                </c:pt>
                <c:pt idx="250">
                  <c:v>18.506006929716079</c:v>
                </c:pt>
                <c:pt idx="251">
                  <c:v>18.099662232202562</c:v>
                </c:pt>
                <c:pt idx="252">
                  <c:v>17.886191202889691</c:v>
                </c:pt>
                <c:pt idx="253">
                  <c:v>17.643397964364638</c:v>
                </c:pt>
                <c:pt idx="254">
                  <c:v>17.240120819787979</c:v>
                </c:pt>
                <c:pt idx="255">
                  <c:v>17.073100021781784</c:v>
                </c:pt>
                <c:pt idx="256">
                  <c:v>16.878160609071756</c:v>
                </c:pt>
                <c:pt idx="257">
                  <c:v>16.525767648401249</c:v>
                </c:pt>
                <c:pt idx="258">
                  <c:v>16.386885773031331</c:v>
                </c:pt>
                <c:pt idx="259">
                  <c:v>16.23436565131308</c:v>
                </c:pt>
                <c:pt idx="260">
                  <c:v>15.962739050119806</c:v>
                </c:pt>
                <c:pt idx="261">
                  <c:v>15.853198185752225</c:v>
                </c:pt>
                <c:pt idx="262">
                  <c:v>15.735227170908594</c:v>
                </c:pt>
                <c:pt idx="263">
                  <c:v>15.499942795142109</c:v>
                </c:pt>
                <c:pt idx="264">
                  <c:v>15.385864568329213</c:v>
                </c:pt>
                <c:pt idx="265">
                  <c:v>15.242363583600271</c:v>
                </c:pt>
                <c:pt idx="266">
                  <c:v>14.912284669229839</c:v>
                </c:pt>
                <c:pt idx="267">
                  <c:v>14.774383348089835</c:v>
                </c:pt>
                <c:pt idx="268">
                  <c:v>14.623772425541214</c:v>
                </c:pt>
                <c:pt idx="269">
                  <c:v>14.53410791450696</c:v>
                </c:pt>
                <c:pt idx="270">
                  <c:v>14.415579794446415</c:v>
                </c:pt>
                <c:pt idx="271">
                  <c:v>14.285035286805488</c:v>
                </c:pt>
                <c:pt idx="272">
                  <c:v>14.211713618759568</c:v>
                </c:pt>
                <c:pt idx="273">
                  <c:v>14.131994437246922</c:v>
                </c:pt>
                <c:pt idx="274">
                  <c:v>14.052160401320521</c:v>
                </c:pt>
                <c:pt idx="275">
                  <c:v>13.993364751105791</c:v>
                </c:pt>
                <c:pt idx="276">
                  <c:v>13.895749126509809</c:v>
                </c:pt>
                <c:pt idx="277">
                  <c:v>13.855554169040005</c:v>
                </c:pt>
                <c:pt idx="278">
                  <c:v>13.722321005407249</c:v>
                </c:pt>
                <c:pt idx="279">
                  <c:v>13.682616529419686</c:v>
                </c:pt>
                <c:pt idx="280">
                  <c:v>13.471001972517106</c:v>
                </c:pt>
                <c:pt idx="281">
                  <c:v>13.283570196361943</c:v>
                </c:pt>
                <c:pt idx="282">
                  <c:v>13.168402691923898</c:v>
                </c:pt>
                <c:pt idx="283">
                  <c:v>13.116516699590264</c:v>
                </c:pt>
                <c:pt idx="284">
                  <c:v>13.010213830474624</c:v>
                </c:pt>
                <c:pt idx="285">
                  <c:v>12.913774543966889</c:v>
                </c:pt>
                <c:pt idx="286">
                  <c:v>12.848576066736046</c:v>
                </c:pt>
                <c:pt idx="287">
                  <c:v>12.816647357180308</c:v>
                </c:pt>
                <c:pt idx="288">
                  <c:v>12.692813044951032</c:v>
                </c:pt>
                <c:pt idx="289">
                  <c:v>12.624780810956532</c:v>
                </c:pt>
                <c:pt idx="290">
                  <c:v>12.521704901259481</c:v>
                </c:pt>
                <c:pt idx="291">
                  <c:v>12.481878622370495</c:v>
                </c:pt>
                <c:pt idx="292">
                  <c:v>12.450239296889281</c:v>
                </c:pt>
                <c:pt idx="293">
                  <c:v>12.506152142192127</c:v>
                </c:pt>
                <c:pt idx="294">
                  <c:v>12.528299016053669</c:v>
                </c:pt>
                <c:pt idx="295">
                  <c:v>12.547667312318303</c:v>
                </c:pt>
                <c:pt idx="296">
                  <c:v>12.507458866607736</c:v>
                </c:pt>
                <c:pt idx="297">
                  <c:v>12.540805885116294</c:v>
                </c:pt>
                <c:pt idx="298">
                  <c:v>12.450737544328325</c:v>
                </c:pt>
                <c:pt idx="299">
                  <c:v>12.323384027463957</c:v>
                </c:pt>
                <c:pt idx="300">
                  <c:v>12.304676246262076</c:v>
                </c:pt>
                <c:pt idx="301">
                  <c:v>12.357805609153194</c:v>
                </c:pt>
                <c:pt idx="302">
                  <c:v>12.345613874442909</c:v>
                </c:pt>
                <c:pt idx="303">
                  <c:v>12.298387456190586</c:v>
                </c:pt>
                <c:pt idx="304">
                  <c:v>12.171029034511394</c:v>
                </c:pt>
                <c:pt idx="305">
                  <c:v>12.15323763621217</c:v>
                </c:pt>
                <c:pt idx="306">
                  <c:v>12.144635408482767</c:v>
                </c:pt>
                <c:pt idx="307">
                  <c:v>12.173451195564537</c:v>
                </c:pt>
                <c:pt idx="308">
                  <c:v>12.342664854530925</c:v>
                </c:pt>
                <c:pt idx="309">
                  <c:v>12.294040564054207</c:v>
                </c:pt>
                <c:pt idx="310">
                  <c:v>12.135656736215742</c:v>
                </c:pt>
                <c:pt idx="311">
                  <c:v>12.068192234536937</c:v>
                </c:pt>
                <c:pt idx="312">
                  <c:v>11.914614307755315</c:v>
                </c:pt>
                <c:pt idx="313">
                  <c:v>11.859680381744111</c:v>
                </c:pt>
                <c:pt idx="314">
                  <c:v>11.908492690122355</c:v>
                </c:pt>
                <c:pt idx="315">
                  <c:v>11.899741683010005</c:v>
                </c:pt>
                <c:pt idx="316">
                  <c:v>11.848172459966987</c:v>
                </c:pt>
                <c:pt idx="317">
                  <c:v>11.872477043615827</c:v>
                </c:pt>
                <c:pt idx="318">
                  <c:v>11.680930536559215</c:v>
                </c:pt>
                <c:pt idx="319">
                  <c:v>11.674981813648746</c:v>
                </c:pt>
                <c:pt idx="320">
                  <c:v>11.780927040016916</c:v>
                </c:pt>
                <c:pt idx="321">
                  <c:v>11.791876630373421</c:v>
                </c:pt>
                <c:pt idx="322">
                  <c:v>11.836969862912559</c:v>
                </c:pt>
                <c:pt idx="323">
                  <c:v>11.85461411676711</c:v>
                </c:pt>
                <c:pt idx="324">
                  <c:v>11.920019004955062</c:v>
                </c:pt>
                <c:pt idx="325">
                  <c:v>11.99675646779024</c:v>
                </c:pt>
                <c:pt idx="326">
                  <c:v>11.912261631578824</c:v>
                </c:pt>
                <c:pt idx="327">
                  <c:v>11.902116839587766</c:v>
                </c:pt>
                <c:pt idx="328">
                  <c:v>11.894462467322798</c:v>
                </c:pt>
                <c:pt idx="329">
                  <c:v>11.896800837789389</c:v>
                </c:pt>
                <c:pt idx="330">
                  <c:v>11.89084148778014</c:v>
                </c:pt>
                <c:pt idx="331">
                  <c:v>11.882242121192716</c:v>
                </c:pt>
                <c:pt idx="332">
                  <c:v>11.880586337455577</c:v>
                </c:pt>
                <c:pt idx="333">
                  <c:v>11.892616213276721</c:v>
                </c:pt>
                <c:pt idx="334">
                  <c:v>11.890395149631297</c:v>
                </c:pt>
                <c:pt idx="335">
                  <c:v>11.8758315282198</c:v>
                </c:pt>
                <c:pt idx="336">
                  <c:v>11.876942877511649</c:v>
                </c:pt>
                <c:pt idx="337">
                  <c:v>11.864085314189222</c:v>
                </c:pt>
                <c:pt idx="338">
                  <c:v>11.876628969363013</c:v>
                </c:pt>
                <c:pt idx="339">
                  <c:v>11.882844595946736</c:v>
                </c:pt>
                <c:pt idx="340">
                  <c:v>11.836925310844588</c:v>
                </c:pt>
                <c:pt idx="341">
                  <c:v>11.828095009225942</c:v>
                </c:pt>
                <c:pt idx="342">
                  <c:v>11.832754992041817</c:v>
                </c:pt>
                <c:pt idx="343">
                  <c:v>11.831659583398142</c:v>
                </c:pt>
                <c:pt idx="344">
                  <c:v>11.829765916142117</c:v>
                </c:pt>
                <c:pt idx="345">
                  <c:v>11.79110616571173</c:v>
                </c:pt>
                <c:pt idx="346">
                  <c:v>11.770532102469916</c:v>
                </c:pt>
                <c:pt idx="347">
                  <c:v>11.759636873811028</c:v>
                </c:pt>
                <c:pt idx="348">
                  <c:v>11.755874472107655</c:v>
                </c:pt>
                <c:pt idx="349">
                  <c:v>11.770892197624796</c:v>
                </c:pt>
                <c:pt idx="350">
                  <c:v>11.769407264937305</c:v>
                </c:pt>
                <c:pt idx="351">
                  <c:v>11.780358490232084</c:v>
                </c:pt>
                <c:pt idx="352">
                  <c:v>11.75980363751499</c:v>
                </c:pt>
                <c:pt idx="353">
                  <c:v>11.743890783292755</c:v>
                </c:pt>
                <c:pt idx="354">
                  <c:v>11.730342867284069</c:v>
                </c:pt>
                <c:pt idx="355">
                  <c:v>11.744259053139007</c:v>
                </c:pt>
                <c:pt idx="356">
                  <c:v>11.737442178004967</c:v>
                </c:pt>
                <c:pt idx="357">
                  <c:v>11.690151179690814</c:v>
                </c:pt>
                <c:pt idx="358">
                  <c:v>11.659345263994842</c:v>
                </c:pt>
                <c:pt idx="359">
                  <c:v>11.628393838792473</c:v>
                </c:pt>
                <c:pt idx="360">
                  <c:v>11.606542480023982</c:v>
                </c:pt>
                <c:pt idx="361">
                  <c:v>11.537264423064585</c:v>
                </c:pt>
                <c:pt idx="362">
                  <c:v>11.522098326899066</c:v>
                </c:pt>
                <c:pt idx="363">
                  <c:v>11.511603658117343</c:v>
                </c:pt>
                <c:pt idx="364">
                  <c:v>11.493887466978729</c:v>
                </c:pt>
                <c:pt idx="365">
                  <c:v>11.485602826009078</c:v>
                </c:pt>
                <c:pt idx="366">
                  <c:v>11.469475386138361</c:v>
                </c:pt>
                <c:pt idx="367">
                  <c:v>11.529957475182872</c:v>
                </c:pt>
                <c:pt idx="368">
                  <c:v>11.519666356216279</c:v>
                </c:pt>
                <c:pt idx="369">
                  <c:v>11.500836772112974</c:v>
                </c:pt>
                <c:pt idx="370">
                  <c:v>11.447005203233109</c:v>
                </c:pt>
                <c:pt idx="371">
                  <c:v>11.415631555221443</c:v>
                </c:pt>
                <c:pt idx="372">
                  <c:v>11.377328630069389</c:v>
                </c:pt>
                <c:pt idx="373">
                  <c:v>11.34852633122838</c:v>
                </c:pt>
                <c:pt idx="374">
                  <c:v>11.329738846785636</c:v>
                </c:pt>
                <c:pt idx="375">
                  <c:v>11.178510326303957</c:v>
                </c:pt>
                <c:pt idx="376">
                  <c:v>11.217369130469219</c:v>
                </c:pt>
                <c:pt idx="377">
                  <c:v>11.305154279957348</c:v>
                </c:pt>
                <c:pt idx="378">
                  <c:v>11.397654591428104</c:v>
                </c:pt>
                <c:pt idx="379">
                  <c:v>11.428974695211291</c:v>
                </c:pt>
                <c:pt idx="380">
                  <c:v>11.456754748896392</c:v>
                </c:pt>
                <c:pt idx="381">
                  <c:v>11.444778826038295</c:v>
                </c:pt>
                <c:pt idx="382">
                  <c:v>11.405219859557132</c:v>
                </c:pt>
                <c:pt idx="383">
                  <c:v>11.402862687300386</c:v>
                </c:pt>
                <c:pt idx="384">
                  <c:v>11.394071624200318</c:v>
                </c:pt>
                <c:pt idx="385">
                  <c:v>11.383656249924892</c:v>
                </c:pt>
                <c:pt idx="386">
                  <c:v>11.55319076552758</c:v>
                </c:pt>
                <c:pt idx="387">
                  <c:v>11.956638761153886</c:v>
                </c:pt>
                <c:pt idx="388">
                  <c:v>11.627762343884084</c:v>
                </c:pt>
                <c:pt idx="389">
                  <c:v>12.123893355333283</c:v>
                </c:pt>
                <c:pt idx="390">
                  <c:v>12.279089871006306</c:v>
                </c:pt>
                <c:pt idx="391">
                  <c:v>12.136820403532363</c:v>
                </c:pt>
                <c:pt idx="392">
                  <c:v>12.381932801999291</c:v>
                </c:pt>
                <c:pt idx="393">
                  <c:v>12.041093541377585</c:v>
                </c:pt>
                <c:pt idx="394">
                  <c:v>11.883105777336032</c:v>
                </c:pt>
                <c:pt idx="395">
                  <c:v>12.529857112228926</c:v>
                </c:pt>
                <c:pt idx="396">
                  <c:v>14.581463492882945</c:v>
                </c:pt>
                <c:pt idx="397">
                  <c:v>14.246684539708916</c:v>
                </c:pt>
                <c:pt idx="398">
                  <c:v>14.12925141955748</c:v>
                </c:pt>
                <c:pt idx="399">
                  <c:v>14.509216796752268</c:v>
                </c:pt>
                <c:pt idx="400">
                  <c:v>15.385038924500773</c:v>
                </c:pt>
                <c:pt idx="401">
                  <c:v>16.346669970098528</c:v>
                </c:pt>
                <c:pt idx="402">
                  <c:v>16.113750532545591</c:v>
                </c:pt>
                <c:pt idx="403">
                  <c:v>16.548319986954777</c:v>
                </c:pt>
                <c:pt idx="404">
                  <c:v>17.091719925051429</c:v>
                </c:pt>
                <c:pt idx="405">
                  <c:v>15.747466727563397</c:v>
                </c:pt>
                <c:pt idx="406">
                  <c:v>14.544983932641129</c:v>
                </c:pt>
                <c:pt idx="407">
                  <c:v>13.836133146016026</c:v>
                </c:pt>
                <c:pt idx="408">
                  <c:v>13.316851817339534</c:v>
                </c:pt>
                <c:pt idx="409">
                  <c:v>12.66189595345242</c:v>
                </c:pt>
                <c:pt idx="410">
                  <c:v>12.37421221473422</c:v>
                </c:pt>
                <c:pt idx="411">
                  <c:v>12.194192839979451</c:v>
                </c:pt>
                <c:pt idx="412">
                  <c:v>12.062597884497388</c:v>
                </c:pt>
                <c:pt idx="413">
                  <c:v>11.985163120488291</c:v>
                </c:pt>
                <c:pt idx="414">
                  <c:v>11.841887348506612</c:v>
                </c:pt>
                <c:pt idx="415">
                  <c:v>11.874340464513782</c:v>
                </c:pt>
                <c:pt idx="416">
                  <c:v>12.10917768466229</c:v>
                </c:pt>
                <c:pt idx="417">
                  <c:v>11.944906852833205</c:v>
                </c:pt>
                <c:pt idx="418">
                  <c:v>12.043505484066515</c:v>
                </c:pt>
                <c:pt idx="419">
                  <c:v>11.990327481761739</c:v>
                </c:pt>
                <c:pt idx="420">
                  <c:v>11.899666884583963</c:v>
                </c:pt>
                <c:pt idx="421">
                  <c:v>11.784986183017045</c:v>
                </c:pt>
                <c:pt idx="422">
                  <c:v>11.743573196533005</c:v>
                </c:pt>
                <c:pt idx="423">
                  <c:v>11.807287149810923</c:v>
                </c:pt>
                <c:pt idx="424">
                  <c:v>11.784919968016943</c:v>
                </c:pt>
                <c:pt idx="425">
                  <c:v>11.762810289001138</c:v>
                </c:pt>
                <c:pt idx="426">
                  <c:v>11.721756988937408</c:v>
                </c:pt>
                <c:pt idx="427">
                  <c:v>11.783710522428645</c:v>
                </c:pt>
                <c:pt idx="428">
                  <c:v>11.668531164688114</c:v>
                </c:pt>
                <c:pt idx="429">
                  <c:v>37.550815124898222</c:v>
                </c:pt>
                <c:pt idx="430">
                  <c:v>19.519208833295131</c:v>
                </c:pt>
                <c:pt idx="431">
                  <c:v>17.64585037177585</c:v>
                </c:pt>
                <c:pt idx="432">
                  <c:v>19.807119010964303</c:v>
                </c:pt>
                <c:pt idx="433">
                  <c:v>113.48633010950769</c:v>
                </c:pt>
                <c:pt idx="434">
                  <c:v>109.88974384589972</c:v>
                </c:pt>
                <c:pt idx="435">
                  <c:v>97.172147589120087</c:v>
                </c:pt>
                <c:pt idx="436">
                  <c:v>92.675339787694867</c:v>
                </c:pt>
                <c:pt idx="437">
                  <c:v>87.934509274162451</c:v>
                </c:pt>
                <c:pt idx="438">
                  <c:v>85.48749307190694</c:v>
                </c:pt>
                <c:pt idx="439">
                  <c:v>78.716363510778265</c:v>
                </c:pt>
                <c:pt idx="440">
                  <c:v>61.553913703579994</c:v>
                </c:pt>
                <c:pt idx="441">
                  <c:v>51.447440578322968</c:v>
                </c:pt>
                <c:pt idx="442">
                  <c:v>39.918959452401651</c:v>
                </c:pt>
                <c:pt idx="443">
                  <c:v>36.572496264336287</c:v>
                </c:pt>
                <c:pt idx="444">
                  <c:v>35.348869630183657</c:v>
                </c:pt>
                <c:pt idx="445">
                  <c:v>38.674305059636133</c:v>
                </c:pt>
                <c:pt idx="446">
                  <c:v>35.234988822167367</c:v>
                </c:pt>
                <c:pt idx="447">
                  <c:v>28.468713801509189</c:v>
                </c:pt>
                <c:pt idx="448">
                  <c:v>25.426898471694532</c:v>
                </c:pt>
                <c:pt idx="449">
                  <c:v>24.570131958265737</c:v>
                </c:pt>
                <c:pt idx="450">
                  <c:v>24.163180698652507</c:v>
                </c:pt>
                <c:pt idx="451">
                  <c:v>22.234667185720443</c:v>
                </c:pt>
                <c:pt idx="452">
                  <c:v>23.470991976713769</c:v>
                </c:pt>
                <c:pt idx="453">
                  <c:v>20.563049888866193</c:v>
                </c:pt>
                <c:pt idx="454">
                  <c:v>18.405458225856286</c:v>
                </c:pt>
                <c:pt idx="455">
                  <c:v>390.06017686077001</c:v>
                </c:pt>
                <c:pt idx="456">
                  <c:v>323.48142751605627</c:v>
                </c:pt>
                <c:pt idx="457">
                  <c:v>309.29315114619112</c:v>
                </c:pt>
                <c:pt idx="458">
                  <c:v>282.76277888031444</c:v>
                </c:pt>
                <c:pt idx="459">
                  <c:v>252.02098546345556</c:v>
                </c:pt>
                <c:pt idx="460">
                  <c:v>100.11677360449374</c:v>
                </c:pt>
                <c:pt idx="461">
                  <c:v>92.068916657741127</c:v>
                </c:pt>
                <c:pt idx="462">
                  <c:v>82.43858251871707</c:v>
                </c:pt>
                <c:pt idx="463">
                  <c:v>87.188928373005012</c:v>
                </c:pt>
                <c:pt idx="464">
                  <c:v>120.94900586183337</c:v>
                </c:pt>
                <c:pt idx="465">
                  <c:v>129.23162768271587</c:v>
                </c:pt>
                <c:pt idx="466">
                  <c:v>177.77583070807512</c:v>
                </c:pt>
                <c:pt idx="467">
                  <c:v>265.34649673136408</c:v>
                </c:pt>
                <c:pt idx="468">
                  <c:v>238.85058487696065</c:v>
                </c:pt>
                <c:pt idx="469">
                  <c:v>167.41562333736246</c:v>
                </c:pt>
                <c:pt idx="470">
                  <c:v>3201.4175954019279</c:v>
                </c:pt>
                <c:pt idx="471">
                  <c:v>2948.8290329419124</c:v>
                </c:pt>
                <c:pt idx="472">
                  <c:v>2874.4489467307667</c:v>
                </c:pt>
                <c:pt idx="473">
                  <c:v>386.2534765048606</c:v>
                </c:pt>
                <c:pt idx="474">
                  <c:v>836.45232362565571</c:v>
                </c:pt>
                <c:pt idx="475">
                  <c:v>1920.3895046478485</c:v>
                </c:pt>
                <c:pt idx="476">
                  <c:v>1540.7868793826335</c:v>
                </c:pt>
                <c:pt idx="477">
                  <c:v>281.70819464534395</c:v>
                </c:pt>
                <c:pt idx="478">
                  <c:v>281.30985419688608</c:v>
                </c:pt>
                <c:pt idx="479">
                  <c:v>284.60400140385167</c:v>
                </c:pt>
                <c:pt idx="480">
                  <c:v>293.3686725128282</c:v>
                </c:pt>
                <c:pt idx="481">
                  <c:v>272.6550018917838</c:v>
                </c:pt>
                <c:pt idx="482">
                  <c:v>273.63859710689093</c:v>
                </c:pt>
                <c:pt idx="483">
                  <c:v>271.36832999410734</c:v>
                </c:pt>
                <c:pt idx="484">
                  <c:v>269.47785904240715</c:v>
                </c:pt>
                <c:pt idx="485">
                  <c:v>250.81759323411828</c:v>
                </c:pt>
                <c:pt idx="486">
                  <c:v>254.82096848971577</c:v>
                </c:pt>
                <c:pt idx="487">
                  <c:v>223.03999195642885</c:v>
                </c:pt>
                <c:pt idx="488">
                  <c:v>210.75561346884029</c:v>
                </c:pt>
                <c:pt idx="489">
                  <c:v>203.41163832256308</c:v>
                </c:pt>
                <c:pt idx="490">
                  <c:v>194.7505773393647</c:v>
                </c:pt>
                <c:pt idx="491">
                  <c:v>182.52445987717519</c:v>
                </c:pt>
                <c:pt idx="492">
                  <c:v>174.96941011236044</c:v>
                </c:pt>
                <c:pt idx="493">
                  <c:v>170.68937060201247</c:v>
                </c:pt>
                <c:pt idx="494">
                  <c:v>167.52757982303009</c:v>
                </c:pt>
                <c:pt idx="495">
                  <c:v>161.21984490428744</c:v>
                </c:pt>
                <c:pt idx="496">
                  <c:v>281.30845223731603</c:v>
                </c:pt>
                <c:pt idx="497">
                  <c:v>323.92002423216923</c:v>
                </c:pt>
                <c:pt idx="498">
                  <c:v>370.40423364352807</c:v>
                </c:pt>
                <c:pt idx="499">
                  <c:v>365.21235635892509</c:v>
                </c:pt>
                <c:pt idx="500">
                  <c:v>455.69629028148961</c:v>
                </c:pt>
                <c:pt idx="501">
                  <c:v>426.09577370158769</c:v>
                </c:pt>
                <c:pt idx="502">
                  <c:v>303.22275612936011</c:v>
                </c:pt>
                <c:pt idx="503">
                  <c:v>224.52443824978269</c:v>
                </c:pt>
                <c:pt idx="504">
                  <c:v>205.67597469675721</c:v>
                </c:pt>
                <c:pt idx="505">
                  <c:v>200.93517688199029</c:v>
                </c:pt>
                <c:pt idx="506">
                  <c:v>204.80532101762785</c:v>
                </c:pt>
                <c:pt idx="507">
                  <c:v>2931.2493591491898</c:v>
                </c:pt>
                <c:pt idx="508">
                  <c:v>2829.4517668152348</c:v>
                </c:pt>
                <c:pt idx="509">
                  <c:v>517.69879017403764</c:v>
                </c:pt>
                <c:pt idx="510">
                  <c:v>506.95863541045128</c:v>
                </c:pt>
                <c:pt idx="511">
                  <c:v>477.80437523247656</c:v>
                </c:pt>
                <c:pt idx="512">
                  <c:v>505.32954204063827</c:v>
                </c:pt>
                <c:pt idx="513">
                  <c:v>532.42251291603031</c:v>
                </c:pt>
                <c:pt idx="514">
                  <c:v>698.82146214965405</c:v>
                </c:pt>
                <c:pt idx="515">
                  <c:v>677.71191574959994</c:v>
                </c:pt>
                <c:pt idx="516">
                  <c:v>668.49331629084463</c:v>
                </c:pt>
                <c:pt idx="517">
                  <c:v>715.9471953305607</c:v>
                </c:pt>
                <c:pt idx="518">
                  <c:v>709.54539015086959</c:v>
                </c:pt>
                <c:pt idx="519">
                  <c:v>240.70910096009268</c:v>
                </c:pt>
                <c:pt idx="520">
                  <c:v>239.95258232188124</c:v>
                </c:pt>
                <c:pt idx="521">
                  <c:v>237.63835580625161</c:v>
                </c:pt>
                <c:pt idx="522">
                  <c:v>234.29012892852305</c:v>
                </c:pt>
                <c:pt idx="523">
                  <c:v>230.40988496169692</c:v>
                </c:pt>
                <c:pt idx="524">
                  <c:v>226.12174841954626</c:v>
                </c:pt>
                <c:pt idx="525">
                  <c:v>220.78676498780754</c:v>
                </c:pt>
                <c:pt idx="526">
                  <c:v>214.62251225200367</c:v>
                </c:pt>
                <c:pt idx="527">
                  <c:v>207.83497608529399</c:v>
                </c:pt>
                <c:pt idx="528">
                  <c:v>195.46889155745509</c:v>
                </c:pt>
                <c:pt idx="529">
                  <c:v>187.70442663645107</c:v>
                </c:pt>
                <c:pt idx="530">
                  <c:v>177.34202436110536</c:v>
                </c:pt>
                <c:pt idx="531">
                  <c:v>171.91525549465624</c:v>
                </c:pt>
                <c:pt idx="532">
                  <c:v>163.20947486231438</c:v>
                </c:pt>
                <c:pt idx="533">
                  <c:v>160.26597286700419</c:v>
                </c:pt>
                <c:pt idx="534">
                  <c:v>158.98617588477055</c:v>
                </c:pt>
                <c:pt idx="535">
                  <c:v>151.98628984766947</c:v>
                </c:pt>
                <c:pt idx="536">
                  <c:v>142.01041967909666</c:v>
                </c:pt>
                <c:pt idx="537">
                  <c:v>134.73083248940088</c:v>
                </c:pt>
                <c:pt idx="538">
                  <c:v>133.05074130747175</c:v>
                </c:pt>
                <c:pt idx="539">
                  <c:v>127.55691136036297</c:v>
                </c:pt>
                <c:pt idx="540">
                  <c:v>128.20134680519055</c:v>
                </c:pt>
                <c:pt idx="541">
                  <c:v>133.73629136254834</c:v>
                </c:pt>
                <c:pt idx="542">
                  <c:v>151.1414600185802</c:v>
                </c:pt>
                <c:pt idx="543">
                  <c:v>195.69023358835429</c:v>
                </c:pt>
                <c:pt idx="544">
                  <c:v>188.88530167840767</c:v>
                </c:pt>
                <c:pt idx="545">
                  <c:v>191.6359054814431</c:v>
                </c:pt>
                <c:pt idx="546">
                  <c:v>238.93756768049076</c:v>
                </c:pt>
                <c:pt idx="547">
                  <c:v>244.7118876379115</c:v>
                </c:pt>
                <c:pt idx="548">
                  <c:v>256.80754520051579</c:v>
                </c:pt>
                <c:pt idx="549">
                  <c:v>233.41518353642405</c:v>
                </c:pt>
                <c:pt idx="550">
                  <c:v>171.03079067445606</c:v>
                </c:pt>
                <c:pt idx="551">
                  <c:v>165.9820767598284</c:v>
                </c:pt>
                <c:pt idx="552">
                  <c:v>158.68421096022769</c:v>
                </c:pt>
                <c:pt idx="553">
                  <c:v>161.36599203661311</c:v>
                </c:pt>
                <c:pt idx="554">
                  <c:v>145.38332186272777</c:v>
                </c:pt>
                <c:pt idx="555">
                  <c:v>140.94638141355597</c:v>
                </c:pt>
                <c:pt idx="556">
                  <c:v>136.64336284576493</c:v>
                </c:pt>
                <c:pt idx="557">
                  <c:v>132.93222054463342</c:v>
                </c:pt>
                <c:pt idx="558">
                  <c:v>129.2166312113963</c:v>
                </c:pt>
                <c:pt idx="559">
                  <c:v>125.91659822664373</c:v>
                </c:pt>
                <c:pt idx="560">
                  <c:v>122.08163387532004</c:v>
                </c:pt>
                <c:pt idx="561">
                  <c:v>115.83505791006739</c:v>
                </c:pt>
                <c:pt idx="562">
                  <c:v>112.67299736626977</c:v>
                </c:pt>
                <c:pt idx="563">
                  <c:v>109.27807256408597</c:v>
                </c:pt>
                <c:pt idx="564">
                  <c:v>106.14428827773965</c:v>
                </c:pt>
                <c:pt idx="565">
                  <c:v>104.17514409628771</c:v>
                </c:pt>
                <c:pt idx="566">
                  <c:v>105.55066262712677</c:v>
                </c:pt>
                <c:pt idx="567">
                  <c:v>100.11160719954745</c:v>
                </c:pt>
                <c:pt idx="568">
                  <c:v>97.943699484762277</c:v>
                </c:pt>
                <c:pt idx="569">
                  <c:v>96.105325841167669</c:v>
                </c:pt>
                <c:pt idx="570">
                  <c:v>95.198139466302578</c:v>
                </c:pt>
                <c:pt idx="571">
                  <c:v>94.069353557760152</c:v>
                </c:pt>
                <c:pt idx="572">
                  <c:v>91.124192100101709</c:v>
                </c:pt>
                <c:pt idx="573">
                  <c:v>91.617583772472571</c:v>
                </c:pt>
                <c:pt idx="574">
                  <c:v>85.403019898627662</c:v>
                </c:pt>
                <c:pt idx="575">
                  <c:v>82.309422395059769</c:v>
                </c:pt>
                <c:pt idx="576">
                  <c:v>76.145128785799059</c:v>
                </c:pt>
                <c:pt idx="577">
                  <c:v>73.019600937737167</c:v>
                </c:pt>
                <c:pt idx="578">
                  <c:v>71.10971100668587</c:v>
                </c:pt>
                <c:pt idx="579">
                  <c:v>69.113181609142046</c:v>
                </c:pt>
                <c:pt idx="580">
                  <c:v>67.306104771460227</c:v>
                </c:pt>
                <c:pt idx="581">
                  <c:v>62.825883418826187</c:v>
                </c:pt>
                <c:pt idx="582">
                  <c:v>61.157784509137898</c:v>
                </c:pt>
                <c:pt idx="583">
                  <c:v>59.832540330228746</c:v>
                </c:pt>
                <c:pt idx="584">
                  <c:v>58.203765773379281</c:v>
                </c:pt>
                <c:pt idx="585">
                  <c:v>56.739502793019767</c:v>
                </c:pt>
                <c:pt idx="586">
                  <c:v>55.388381628576617</c:v>
                </c:pt>
                <c:pt idx="587">
                  <c:v>54.07107507498845</c:v>
                </c:pt>
                <c:pt idx="588">
                  <c:v>51.994858785962897</c:v>
                </c:pt>
                <c:pt idx="589">
                  <c:v>50.85806167987716</c:v>
                </c:pt>
                <c:pt idx="590">
                  <c:v>49.508420134572127</c:v>
                </c:pt>
                <c:pt idx="591">
                  <c:v>48.108140463571189</c:v>
                </c:pt>
                <c:pt idx="592">
                  <c:v>46.088464427411189</c:v>
                </c:pt>
                <c:pt idx="593">
                  <c:v>44.899149016614302</c:v>
                </c:pt>
                <c:pt idx="594">
                  <c:v>43.73034390646653</c:v>
                </c:pt>
                <c:pt idx="595">
                  <c:v>37.062224040034799</c:v>
                </c:pt>
                <c:pt idx="596">
                  <c:v>36.830758880076715</c:v>
                </c:pt>
                <c:pt idx="597">
                  <c:v>36.553975274832226</c:v>
                </c:pt>
                <c:pt idx="598">
                  <c:v>36.174078973779515</c:v>
                </c:pt>
                <c:pt idx="599">
                  <c:v>35.718493205325359</c:v>
                </c:pt>
                <c:pt idx="600">
                  <c:v>34.940112581246645</c:v>
                </c:pt>
                <c:pt idx="601">
                  <c:v>33.823181610130021</c:v>
                </c:pt>
                <c:pt idx="602">
                  <c:v>33.225713854572888</c:v>
                </c:pt>
                <c:pt idx="603">
                  <c:v>32.83480052195987</c:v>
                </c:pt>
                <c:pt idx="604">
                  <c:v>32.10622175264983</c:v>
                </c:pt>
                <c:pt idx="605">
                  <c:v>31.54290254409015</c:v>
                </c:pt>
                <c:pt idx="606">
                  <c:v>30.935391771449531</c:v>
                </c:pt>
                <c:pt idx="607">
                  <c:v>30.617668085616792</c:v>
                </c:pt>
                <c:pt idx="608">
                  <c:v>30.32998598183687</c:v>
                </c:pt>
                <c:pt idx="609">
                  <c:v>30.196418882061625</c:v>
                </c:pt>
                <c:pt idx="610">
                  <c:v>30.181362735495036</c:v>
                </c:pt>
                <c:pt idx="611">
                  <c:v>29.404725773085698</c:v>
                </c:pt>
                <c:pt idx="612">
                  <c:v>28.860843528198171</c:v>
                </c:pt>
                <c:pt idx="613">
                  <c:v>30.426986869641777</c:v>
                </c:pt>
                <c:pt idx="614">
                  <c:v>30.314268502738397</c:v>
                </c:pt>
                <c:pt idx="615">
                  <c:v>30.39866279024595</c:v>
                </c:pt>
                <c:pt idx="616">
                  <c:v>31.51012693650841</c:v>
                </c:pt>
                <c:pt idx="617">
                  <c:v>32.141938205452178</c:v>
                </c:pt>
                <c:pt idx="618">
                  <c:v>32.527343022285045</c:v>
                </c:pt>
                <c:pt idx="619">
                  <c:v>33.985215846400081</c:v>
                </c:pt>
                <c:pt idx="620">
                  <c:v>31.173342731541144</c:v>
                </c:pt>
                <c:pt idx="621">
                  <c:v>30.354918790517548</c:v>
                </c:pt>
                <c:pt idx="622">
                  <c:v>26.392861286249634</c:v>
                </c:pt>
                <c:pt idx="623">
                  <c:v>25.62497819209462</c:v>
                </c:pt>
                <c:pt idx="624">
                  <c:v>23.494942596226259</c:v>
                </c:pt>
                <c:pt idx="625">
                  <c:v>22.973699341620794</c:v>
                </c:pt>
                <c:pt idx="626">
                  <c:v>22.340732171317196</c:v>
                </c:pt>
                <c:pt idx="627">
                  <c:v>21.791059383797226</c:v>
                </c:pt>
                <c:pt idx="628">
                  <c:v>21.122982731525546</c:v>
                </c:pt>
                <c:pt idx="629">
                  <c:v>20.530330277920338</c:v>
                </c:pt>
                <c:pt idx="630">
                  <c:v>19.784782484262958</c:v>
                </c:pt>
                <c:pt idx="631">
                  <c:v>18.88724265394988</c:v>
                </c:pt>
                <c:pt idx="632">
                  <c:v>17.820669007880568</c:v>
                </c:pt>
                <c:pt idx="633">
                  <c:v>17.151024449803987</c:v>
                </c:pt>
                <c:pt idx="634">
                  <c:v>16.623986973954956</c:v>
                </c:pt>
                <c:pt idx="635">
                  <c:v>16.168233624327701</c:v>
                </c:pt>
                <c:pt idx="636">
                  <c:v>15.769913612598247</c:v>
                </c:pt>
                <c:pt idx="637">
                  <c:v>15.33367406874202</c:v>
                </c:pt>
                <c:pt idx="638">
                  <c:v>14.660793150351772</c:v>
                </c:pt>
                <c:pt idx="639">
                  <c:v>13.082569250000528</c:v>
                </c:pt>
                <c:pt idx="640">
                  <c:v>13.001706020430552</c:v>
                </c:pt>
                <c:pt idx="641">
                  <c:v>12.884544708767192</c:v>
                </c:pt>
                <c:pt idx="642">
                  <c:v>12.787183725807409</c:v>
                </c:pt>
                <c:pt idx="643">
                  <c:v>12.674901478688659</c:v>
                </c:pt>
                <c:pt idx="644">
                  <c:v>12.549628829512708</c:v>
                </c:pt>
                <c:pt idx="645">
                  <c:v>12.445732998271174</c:v>
                </c:pt>
                <c:pt idx="646">
                  <c:v>12.333066540657999</c:v>
                </c:pt>
                <c:pt idx="647">
                  <c:v>12.155969618068262</c:v>
                </c:pt>
                <c:pt idx="648">
                  <c:v>11.940920055851707</c:v>
                </c:pt>
                <c:pt idx="649">
                  <c:v>11.814732249976803</c:v>
                </c:pt>
                <c:pt idx="650">
                  <c:v>11.578166491337957</c:v>
                </c:pt>
                <c:pt idx="651">
                  <c:v>11.498236811522517</c:v>
                </c:pt>
                <c:pt idx="652">
                  <c:v>11.387129676288309</c:v>
                </c:pt>
                <c:pt idx="653">
                  <c:v>11.316222812073296</c:v>
                </c:pt>
                <c:pt idx="654">
                  <c:v>11.207444237676034</c:v>
                </c:pt>
                <c:pt idx="655">
                  <c:v>11.122405375753898</c:v>
                </c:pt>
                <c:pt idx="656">
                  <c:v>11.046652145759756</c:v>
                </c:pt>
                <c:pt idx="657">
                  <c:v>11.00178453470245</c:v>
                </c:pt>
                <c:pt idx="658">
                  <c:v>10.956499605650668</c:v>
                </c:pt>
                <c:pt idx="659">
                  <c:v>10.890718272925094</c:v>
                </c:pt>
                <c:pt idx="660">
                  <c:v>10.76868443647022</c:v>
                </c:pt>
                <c:pt idx="661">
                  <c:v>10.70076296954379</c:v>
                </c:pt>
                <c:pt idx="662">
                  <c:v>10.640728444851829</c:v>
                </c:pt>
                <c:pt idx="663">
                  <c:v>10.55959545046662</c:v>
                </c:pt>
                <c:pt idx="664">
                  <c:v>10.438198831204092</c:v>
                </c:pt>
                <c:pt idx="665">
                  <c:v>10.327873196464923</c:v>
                </c:pt>
                <c:pt idx="666">
                  <c:v>10.267235788284371</c:v>
                </c:pt>
                <c:pt idx="667">
                  <c:v>10.213630249620909</c:v>
                </c:pt>
                <c:pt idx="668">
                  <c:v>10.081055557378063</c:v>
                </c:pt>
                <c:pt idx="669">
                  <c:v>9.941831162439712</c:v>
                </c:pt>
                <c:pt idx="670">
                  <c:v>9.8300071067722907</c:v>
                </c:pt>
                <c:pt idx="671">
                  <c:v>9.7415610334868408</c:v>
                </c:pt>
                <c:pt idx="672">
                  <c:v>9.6208367825895529</c:v>
                </c:pt>
                <c:pt idx="673">
                  <c:v>9.5143156492143142</c:v>
                </c:pt>
                <c:pt idx="674">
                  <c:v>9.4275903484624006</c:v>
                </c:pt>
                <c:pt idx="675">
                  <c:v>9.3839342266662342</c:v>
                </c:pt>
                <c:pt idx="676">
                  <c:v>9.3771774355137705</c:v>
                </c:pt>
                <c:pt idx="677">
                  <c:v>9.3288556086177685</c:v>
                </c:pt>
                <c:pt idx="678">
                  <c:v>9.3054796699086406</c:v>
                </c:pt>
                <c:pt idx="679">
                  <c:v>9.2820628577426589</c:v>
                </c:pt>
                <c:pt idx="680">
                  <c:v>9.3019024249648155</c:v>
                </c:pt>
                <c:pt idx="681">
                  <c:v>9.2804095264129316</c:v>
                </c:pt>
                <c:pt idx="682">
                  <c:v>9.2810103662286796</c:v>
                </c:pt>
                <c:pt idx="683">
                  <c:v>9.2405951008264324</c:v>
                </c:pt>
                <c:pt idx="684">
                  <c:v>9.2281981813627443</c:v>
                </c:pt>
                <c:pt idx="685">
                  <c:v>9.1966283407581795</c:v>
                </c:pt>
                <c:pt idx="686">
                  <c:v>9.1772199885058274</c:v>
                </c:pt>
                <c:pt idx="687">
                  <c:v>9.1462280985811724</c:v>
                </c:pt>
                <c:pt idx="688">
                  <c:v>9.1151217629773278</c:v>
                </c:pt>
                <c:pt idx="689">
                  <c:v>9.0683821475961288</c:v>
                </c:pt>
                <c:pt idx="690">
                  <c:v>9.0229251412909939</c:v>
                </c:pt>
                <c:pt idx="691">
                  <c:v>8.9911251831243444</c:v>
                </c:pt>
                <c:pt idx="692">
                  <c:v>8.974955234858502</c:v>
                </c:pt>
                <c:pt idx="693">
                  <c:v>8.9706332755308047</c:v>
                </c:pt>
                <c:pt idx="694">
                  <c:v>8.9024199721224431</c:v>
                </c:pt>
                <c:pt idx="695">
                  <c:v>8.8527611744527608</c:v>
                </c:pt>
                <c:pt idx="696">
                  <c:v>8.8395308452038286</c:v>
                </c:pt>
                <c:pt idx="697">
                  <c:v>8.846825939783054</c:v>
                </c:pt>
                <c:pt idx="698">
                  <c:v>8.8608729206999204</c:v>
                </c:pt>
                <c:pt idx="699">
                  <c:v>8.8300453420718181</c:v>
                </c:pt>
                <c:pt idx="700">
                  <c:v>8.7622195190344279</c:v>
                </c:pt>
                <c:pt idx="701">
                  <c:v>8.7276438444128512</c:v>
                </c:pt>
                <c:pt idx="702">
                  <c:v>8.7924850876307943</c:v>
                </c:pt>
                <c:pt idx="703">
                  <c:v>8.8074051255860546</c:v>
                </c:pt>
                <c:pt idx="704">
                  <c:v>8.7857033636696489</c:v>
                </c:pt>
                <c:pt idx="705">
                  <c:v>8.7690609182425785</c:v>
                </c:pt>
                <c:pt idx="706">
                  <c:v>8.8120058418894924</c:v>
                </c:pt>
                <c:pt idx="707">
                  <c:v>8.7275449306472659</c:v>
                </c:pt>
                <c:pt idx="708">
                  <c:v>8.7552166696717038</c:v>
                </c:pt>
                <c:pt idx="709">
                  <c:v>8.7718247813950185</c:v>
                </c:pt>
                <c:pt idx="710">
                  <c:v>8.818871356437187</c:v>
                </c:pt>
                <c:pt idx="711">
                  <c:v>8.9197306985690687</c:v>
                </c:pt>
                <c:pt idx="712">
                  <c:v>8.8983477496161214</c:v>
                </c:pt>
                <c:pt idx="713">
                  <c:v>8.9024984491596015</c:v>
                </c:pt>
                <c:pt idx="714">
                  <c:v>8.8510649259933363</c:v>
                </c:pt>
                <c:pt idx="715">
                  <c:v>8.9610901408246324</c:v>
                </c:pt>
                <c:pt idx="716">
                  <c:v>9.0109541232477195</c:v>
                </c:pt>
                <c:pt idx="717">
                  <c:v>9.0300640992650401</c:v>
                </c:pt>
                <c:pt idx="718">
                  <c:v>9.005210585090655</c:v>
                </c:pt>
                <c:pt idx="719">
                  <c:v>8.9740372170175711</c:v>
                </c:pt>
                <c:pt idx="720">
                  <c:v>9.0032306748406672</c:v>
                </c:pt>
                <c:pt idx="721">
                  <c:v>9.0183195201727333</c:v>
                </c:pt>
                <c:pt idx="722">
                  <c:v>9.0090032331520984</c:v>
                </c:pt>
                <c:pt idx="723">
                  <c:v>8.9867648027472047</c:v>
                </c:pt>
                <c:pt idx="724">
                  <c:v>8.9024551232953364</c:v>
                </c:pt>
                <c:pt idx="725">
                  <c:v>8.8200395198340633</c:v>
                </c:pt>
                <c:pt idx="726">
                  <c:v>8.7273021423135564</c:v>
                </c:pt>
                <c:pt idx="727">
                  <c:v>8.7668002073440068</c:v>
                </c:pt>
                <c:pt idx="728">
                  <c:v>8.8252962551200014</c:v>
                </c:pt>
                <c:pt idx="729">
                  <c:v>8.7770263375142026</c:v>
                </c:pt>
                <c:pt idx="730">
                  <c:v>8.7574144354467212</c:v>
                </c:pt>
                <c:pt idx="731">
                  <c:v>8.6789435293063857</c:v>
                </c:pt>
                <c:pt idx="732">
                  <c:v>8.8021573824606243</c:v>
                </c:pt>
                <c:pt idx="733">
                  <c:v>8.7836923895924528</c:v>
                </c:pt>
                <c:pt idx="734">
                  <c:v>8.8072342745364054</c:v>
                </c:pt>
                <c:pt idx="735">
                  <c:v>8.8418205762567652</c:v>
                </c:pt>
                <c:pt idx="736">
                  <c:v>8.8161418269885061</c:v>
                </c:pt>
                <c:pt idx="737">
                  <c:v>8.7916905076295606</c:v>
                </c:pt>
                <c:pt idx="738">
                  <c:v>8.782097098571457</c:v>
                </c:pt>
                <c:pt idx="739">
                  <c:v>8.8037763800865942</c:v>
                </c:pt>
                <c:pt idx="740">
                  <c:v>8.762423886318695</c:v>
                </c:pt>
                <c:pt idx="741">
                  <c:v>8.9138735322019524</c:v>
                </c:pt>
                <c:pt idx="742">
                  <c:v>8.9021215958874116</c:v>
                </c:pt>
                <c:pt idx="743">
                  <c:v>8.894150454331827</c:v>
                </c:pt>
                <c:pt idx="744">
                  <c:v>8.8867388704005688</c:v>
                </c:pt>
                <c:pt idx="745">
                  <c:v>8.9186442820859</c:v>
                </c:pt>
                <c:pt idx="746">
                  <c:v>8.9344684409067625</c:v>
                </c:pt>
                <c:pt idx="747">
                  <c:v>9.0144255059382949</c:v>
                </c:pt>
                <c:pt idx="748">
                  <c:v>9.0151902483160242</c:v>
                </c:pt>
                <c:pt idx="749">
                  <c:v>9.0533550211839131</c:v>
                </c:pt>
                <c:pt idx="750">
                  <c:v>9.1080294007440976</c:v>
                </c:pt>
                <c:pt idx="751">
                  <c:v>9.1055107783327802</c:v>
                </c:pt>
                <c:pt idx="752">
                  <c:v>9.0942987803832747</c:v>
                </c:pt>
                <c:pt idx="753">
                  <c:v>9.0399456661939599</c:v>
                </c:pt>
                <c:pt idx="754">
                  <c:v>8.9780575302336878</c:v>
                </c:pt>
                <c:pt idx="755">
                  <c:v>8.934157802634676</c:v>
                </c:pt>
                <c:pt idx="756">
                  <c:v>8.8391355988760534</c:v>
                </c:pt>
                <c:pt idx="757">
                  <c:v>8.7569730021127032</c:v>
                </c:pt>
                <c:pt idx="758">
                  <c:v>8.7821195789727273</c:v>
                </c:pt>
                <c:pt idx="759">
                  <c:v>8.7922651884329213</c:v>
                </c:pt>
                <c:pt idx="760">
                  <c:v>8.8499552116397631</c:v>
                </c:pt>
                <c:pt idx="761">
                  <c:v>8.8531412976014998</c:v>
                </c:pt>
                <c:pt idx="762">
                  <c:v>8.7219031673977661</c:v>
                </c:pt>
                <c:pt idx="763">
                  <c:v>8.7096971269775842</c:v>
                </c:pt>
                <c:pt idx="764">
                  <c:v>8.7275056921286875</c:v>
                </c:pt>
                <c:pt idx="765">
                  <c:v>8.728766229538051</c:v>
                </c:pt>
                <c:pt idx="766">
                  <c:v>8.7265884917568926</c:v>
                </c:pt>
                <c:pt idx="767">
                  <c:v>8.7514677562090952</c:v>
                </c:pt>
                <c:pt idx="768">
                  <c:v>8.8037682053952224</c:v>
                </c:pt>
                <c:pt idx="769">
                  <c:v>8.8450136107061645</c:v>
                </c:pt>
                <c:pt idx="770">
                  <c:v>8.8703800867640634</c:v>
                </c:pt>
                <c:pt idx="771">
                  <c:v>8.9119222333717616</c:v>
                </c:pt>
                <c:pt idx="772">
                  <c:v>11.812682037381027</c:v>
                </c:pt>
                <c:pt idx="773">
                  <c:v>25.54332896594935</c:v>
                </c:pt>
                <c:pt idx="774">
                  <c:v>25.862311145518607</c:v>
                </c:pt>
                <c:pt idx="775">
                  <c:v>25.058588569456106</c:v>
                </c:pt>
                <c:pt idx="776">
                  <c:v>30.375556616352057</c:v>
                </c:pt>
                <c:pt idx="777">
                  <c:v>37.715305447190609</c:v>
                </c:pt>
                <c:pt idx="778">
                  <c:v>36.922864762688832</c:v>
                </c:pt>
                <c:pt idx="779">
                  <c:v>41.650322298607911</c:v>
                </c:pt>
                <c:pt idx="780">
                  <c:v>39.617980804372685</c:v>
                </c:pt>
                <c:pt idx="781">
                  <c:v>32.416132068470432</c:v>
                </c:pt>
                <c:pt idx="782">
                  <c:v>23.111094649364944</c:v>
                </c:pt>
                <c:pt idx="783">
                  <c:v>18.868316608488403</c:v>
                </c:pt>
                <c:pt idx="784">
                  <c:v>16.766411760564946</c:v>
                </c:pt>
                <c:pt idx="785">
                  <c:v>15.149108339381431</c:v>
                </c:pt>
                <c:pt idx="786">
                  <c:v>14.005542180106175</c:v>
                </c:pt>
                <c:pt idx="787">
                  <c:v>13.082523062994284</c:v>
                </c:pt>
                <c:pt idx="788">
                  <c:v>12.382791962062354</c:v>
                </c:pt>
                <c:pt idx="789">
                  <c:v>12.190740667813598</c:v>
                </c:pt>
                <c:pt idx="790">
                  <c:v>12.687385867350015</c:v>
                </c:pt>
                <c:pt idx="791">
                  <c:v>14.29286500620036</c:v>
                </c:pt>
                <c:pt idx="792">
                  <c:v>17.090966218507049</c:v>
                </c:pt>
                <c:pt idx="793">
                  <c:v>15.954543513286096</c:v>
                </c:pt>
                <c:pt idx="794">
                  <c:v>17.334480873545573</c:v>
                </c:pt>
                <c:pt idx="795">
                  <c:v>18.974364018498708</c:v>
                </c:pt>
                <c:pt idx="796">
                  <c:v>20.70312935652192</c:v>
                </c:pt>
                <c:pt idx="797">
                  <c:v>19.370028481736387</c:v>
                </c:pt>
                <c:pt idx="798">
                  <c:v>21.273441604814675</c:v>
                </c:pt>
                <c:pt idx="799">
                  <c:v>20.00324784126877</c:v>
                </c:pt>
                <c:pt idx="800">
                  <c:v>16.551749269984793</c:v>
                </c:pt>
                <c:pt idx="801">
                  <c:v>15.573373186583263</c:v>
                </c:pt>
                <c:pt idx="802">
                  <c:v>17.397647939970792</c:v>
                </c:pt>
                <c:pt idx="803">
                  <c:v>25.253237371887906</c:v>
                </c:pt>
                <c:pt idx="804">
                  <c:v>28.029391172802502</c:v>
                </c:pt>
                <c:pt idx="805">
                  <c:v>27.443658595442599</c:v>
                </c:pt>
                <c:pt idx="806">
                  <c:v>32.59219121399066</c:v>
                </c:pt>
                <c:pt idx="807">
                  <c:v>38.655072463248253</c:v>
                </c:pt>
                <c:pt idx="808">
                  <c:v>38.130972562743288</c:v>
                </c:pt>
                <c:pt idx="809">
                  <c:v>40.855590656849493</c:v>
                </c:pt>
                <c:pt idx="810">
                  <c:v>42.636059282854198</c:v>
                </c:pt>
                <c:pt idx="811">
                  <c:v>33.558577068824192</c:v>
                </c:pt>
                <c:pt idx="812">
                  <c:v>29.520576272987764</c:v>
                </c:pt>
                <c:pt idx="813">
                  <c:v>26.500347441941184</c:v>
                </c:pt>
                <c:pt idx="814">
                  <c:v>22.626771162131611</c:v>
                </c:pt>
                <c:pt idx="815">
                  <c:v>19.411229334979357</c:v>
                </c:pt>
                <c:pt idx="816">
                  <c:v>17.148565911374245</c:v>
                </c:pt>
                <c:pt idx="817">
                  <c:v>15.836061580231796</c:v>
                </c:pt>
                <c:pt idx="818">
                  <c:v>14.297758785189437</c:v>
                </c:pt>
                <c:pt idx="819">
                  <c:v>13.584167086303891</c:v>
                </c:pt>
                <c:pt idx="820">
                  <c:v>12.971751090106274</c:v>
                </c:pt>
                <c:pt idx="821">
                  <c:v>12.419244954557215</c:v>
                </c:pt>
                <c:pt idx="822">
                  <c:v>11.835917780133148</c:v>
                </c:pt>
                <c:pt idx="823">
                  <c:v>11.515508708185134</c:v>
                </c:pt>
                <c:pt idx="824">
                  <c:v>11.264858773783683</c:v>
                </c:pt>
                <c:pt idx="825">
                  <c:v>11.05304638934993</c:v>
                </c:pt>
                <c:pt idx="826">
                  <c:v>10.840530981458295</c:v>
                </c:pt>
                <c:pt idx="827">
                  <c:v>11.058143718154138</c:v>
                </c:pt>
                <c:pt idx="828">
                  <c:v>11.562044773751202</c:v>
                </c:pt>
                <c:pt idx="829">
                  <c:v>11.187065958292548</c:v>
                </c:pt>
                <c:pt idx="830">
                  <c:v>11.119199261798302</c:v>
                </c:pt>
                <c:pt idx="831">
                  <c:v>11.226016319001161</c:v>
                </c:pt>
                <c:pt idx="832">
                  <c:v>11.675292043186264</c:v>
                </c:pt>
                <c:pt idx="833">
                  <c:v>11.873323124172696</c:v>
                </c:pt>
                <c:pt idx="834">
                  <c:v>11.711815746761483</c:v>
                </c:pt>
                <c:pt idx="835">
                  <c:v>12.250795220499418</c:v>
                </c:pt>
                <c:pt idx="836">
                  <c:v>11.910493445835337</c:v>
                </c:pt>
                <c:pt idx="837">
                  <c:v>11.521180717792703</c:v>
                </c:pt>
                <c:pt idx="838">
                  <c:v>11.176224273862136</c:v>
                </c:pt>
                <c:pt idx="839">
                  <c:v>11.096646923244775</c:v>
                </c:pt>
                <c:pt idx="840">
                  <c:v>10.941575480349723</c:v>
                </c:pt>
                <c:pt idx="841">
                  <c:v>10.599112317287224</c:v>
                </c:pt>
                <c:pt idx="842">
                  <c:v>10.460955537041889</c:v>
                </c:pt>
                <c:pt idx="843">
                  <c:v>10.329185643164491</c:v>
                </c:pt>
                <c:pt idx="844">
                  <c:v>10.219240949043199</c:v>
                </c:pt>
                <c:pt idx="845">
                  <c:v>11.110666110210982</c:v>
                </c:pt>
                <c:pt idx="846">
                  <c:v>17.170227208568367</c:v>
                </c:pt>
                <c:pt idx="847">
                  <c:v>26.635694172027836</c:v>
                </c:pt>
                <c:pt idx="848">
                  <c:v>35.468421221603819</c:v>
                </c:pt>
                <c:pt idx="849">
                  <c:v>38.142449011958639</c:v>
                </c:pt>
                <c:pt idx="850">
                  <c:v>42.555219759889198</c:v>
                </c:pt>
                <c:pt idx="851">
                  <c:v>49.02987778907616</c:v>
                </c:pt>
                <c:pt idx="852">
                  <c:v>55.489919470092275</c:v>
                </c:pt>
                <c:pt idx="853">
                  <c:v>58.708021610581831</c:v>
                </c:pt>
                <c:pt idx="854">
                  <c:v>60.260894158054214</c:v>
                </c:pt>
                <c:pt idx="855">
                  <c:v>54.812155808546294</c:v>
                </c:pt>
                <c:pt idx="856">
                  <c:v>46.432594410044182</c:v>
                </c:pt>
                <c:pt idx="857">
                  <c:v>36.589104376059595</c:v>
                </c:pt>
                <c:pt idx="858">
                  <c:v>30.48002671966238</c:v>
                </c:pt>
                <c:pt idx="859">
                  <c:v>27.308622912362601</c:v>
                </c:pt>
                <c:pt idx="860">
                  <c:v>27.734416018116189</c:v>
                </c:pt>
                <c:pt idx="861">
                  <c:v>47.467514424922378</c:v>
                </c:pt>
                <c:pt idx="862">
                  <c:v>51.732398057469041</c:v>
                </c:pt>
                <c:pt idx="863">
                  <c:v>44.648361747397814</c:v>
                </c:pt>
                <c:pt idx="864">
                  <c:v>60.814500607061767</c:v>
                </c:pt>
                <c:pt idx="865">
                  <c:v>70.109602915009859</c:v>
                </c:pt>
                <c:pt idx="866">
                  <c:v>71.256185126666352</c:v>
                </c:pt>
                <c:pt idx="867">
                  <c:v>75.158112462353259</c:v>
                </c:pt>
                <c:pt idx="868">
                  <c:v>79.362413457151561</c:v>
                </c:pt>
                <c:pt idx="869">
                  <c:v>54.106397916401313</c:v>
                </c:pt>
                <c:pt idx="870">
                  <c:v>102.31742095821863</c:v>
                </c:pt>
                <c:pt idx="871">
                  <c:v>124.66506523982434</c:v>
                </c:pt>
                <c:pt idx="872">
                  <c:v>212.65667473321122</c:v>
                </c:pt>
                <c:pt idx="873">
                  <c:v>229.44981650835473</c:v>
                </c:pt>
                <c:pt idx="874">
                  <c:v>205.4655908396405</c:v>
                </c:pt>
                <c:pt idx="875">
                  <c:v>220.81282181655172</c:v>
                </c:pt>
                <c:pt idx="876">
                  <c:v>246.17587676611009</c:v>
                </c:pt>
                <c:pt idx="877">
                  <c:v>305.11202540142881</c:v>
                </c:pt>
                <c:pt idx="878">
                  <c:v>235.20500360062232</c:v>
                </c:pt>
                <c:pt idx="879">
                  <c:v>102.33818876164594</c:v>
                </c:pt>
                <c:pt idx="880">
                  <c:v>99.715612887512961</c:v>
                </c:pt>
                <c:pt idx="881">
                  <c:v>97.323097352626021</c:v>
                </c:pt>
                <c:pt idx="882">
                  <c:v>96.008402612930794</c:v>
                </c:pt>
                <c:pt idx="883">
                  <c:v>95.450716992929244</c:v>
                </c:pt>
                <c:pt idx="884">
                  <c:v>95.52182454581741</c:v>
                </c:pt>
                <c:pt idx="885">
                  <c:v>92.736102268653397</c:v>
                </c:pt>
                <c:pt idx="886">
                  <c:v>81.922792191990439</c:v>
                </c:pt>
                <c:pt idx="887">
                  <c:v>78.67264934867336</c:v>
                </c:pt>
                <c:pt idx="888">
                  <c:v>77.086791921520145</c:v>
                </c:pt>
                <c:pt idx="889">
                  <c:v>73.759402332095505</c:v>
                </c:pt>
                <c:pt idx="890">
                  <c:v>72.313025576455104</c:v>
                </c:pt>
                <c:pt idx="891">
                  <c:v>71.463511649210417</c:v>
                </c:pt>
                <c:pt idx="892">
                  <c:v>70.301438397406429</c:v>
                </c:pt>
                <c:pt idx="893">
                  <c:v>69.064672990548218</c:v>
                </c:pt>
                <c:pt idx="894">
                  <c:v>67.559422107655948</c:v>
                </c:pt>
                <c:pt idx="895">
                  <c:v>63.429612987973286</c:v>
                </c:pt>
                <c:pt idx="896">
                  <c:v>61.150447723632681</c:v>
                </c:pt>
                <c:pt idx="897">
                  <c:v>59.617431501499752</c:v>
                </c:pt>
                <c:pt idx="898">
                  <c:v>58.05184322160023</c:v>
                </c:pt>
                <c:pt idx="899">
                  <c:v>56.446742570960353</c:v>
                </c:pt>
                <c:pt idx="900">
                  <c:v>54.638329171239413</c:v>
                </c:pt>
                <c:pt idx="901">
                  <c:v>53.483053175310182</c:v>
                </c:pt>
                <c:pt idx="902">
                  <c:v>52.481408241656482</c:v>
                </c:pt>
                <c:pt idx="903">
                  <c:v>51.541498577234414</c:v>
                </c:pt>
                <c:pt idx="904">
                  <c:v>50.813309331968185</c:v>
                </c:pt>
                <c:pt idx="905">
                  <c:v>49.860177104253992</c:v>
                </c:pt>
                <c:pt idx="906">
                  <c:v>49.849186231706064</c:v>
                </c:pt>
                <c:pt idx="907">
                  <c:v>53.171511599826552</c:v>
                </c:pt>
                <c:pt idx="908">
                  <c:v>53.082987866973077</c:v>
                </c:pt>
                <c:pt idx="909">
                  <c:v>52.38678618904045</c:v>
                </c:pt>
                <c:pt idx="910">
                  <c:v>51.799933270228195</c:v>
                </c:pt>
                <c:pt idx="911">
                  <c:v>51.225845131991314</c:v>
                </c:pt>
                <c:pt idx="912">
                  <c:v>50.518628057436651</c:v>
                </c:pt>
                <c:pt idx="913">
                  <c:v>49.259341375852124</c:v>
                </c:pt>
                <c:pt idx="914">
                  <c:v>47.534792134903363</c:v>
                </c:pt>
                <c:pt idx="915">
                  <c:v>46.110421648432933</c:v>
                </c:pt>
                <c:pt idx="916">
                  <c:v>44.859338269638911</c:v>
                </c:pt>
                <c:pt idx="917">
                  <c:v>43.65975953382609</c:v>
                </c:pt>
                <c:pt idx="918">
                  <c:v>42.079027638162316</c:v>
                </c:pt>
                <c:pt idx="919">
                  <c:v>41.240406487169096</c:v>
                </c:pt>
                <c:pt idx="920">
                  <c:v>40.247422230288095</c:v>
                </c:pt>
                <c:pt idx="921">
                  <c:v>39.782017431294001</c:v>
                </c:pt>
                <c:pt idx="922">
                  <c:v>40.067649322478154</c:v>
                </c:pt>
                <c:pt idx="923">
                  <c:v>39.489877668309624</c:v>
                </c:pt>
                <c:pt idx="924">
                  <c:v>38.586810520426241</c:v>
                </c:pt>
                <c:pt idx="925">
                  <c:v>38.415962740654841</c:v>
                </c:pt>
                <c:pt idx="926">
                  <c:v>38.352666105371398</c:v>
                </c:pt>
                <c:pt idx="927">
                  <c:v>38.13801015454434</c:v>
                </c:pt>
                <c:pt idx="928">
                  <c:v>37.774475907004685</c:v>
                </c:pt>
                <c:pt idx="929">
                  <c:v>36.902571908830168</c:v>
                </c:pt>
                <c:pt idx="930">
                  <c:v>34.894736504386074</c:v>
                </c:pt>
                <c:pt idx="931">
                  <c:v>33.947695647946773</c:v>
                </c:pt>
                <c:pt idx="932">
                  <c:v>32.782984014502894</c:v>
                </c:pt>
                <c:pt idx="933">
                  <c:v>31.924526566164062</c:v>
                </c:pt>
                <c:pt idx="934">
                  <c:v>31.085378556311998</c:v>
                </c:pt>
                <c:pt idx="935">
                  <c:v>29.865542117813401</c:v>
                </c:pt>
                <c:pt idx="936">
                  <c:v>34.392184681599751</c:v>
                </c:pt>
                <c:pt idx="937">
                  <c:v>45.479069797144184</c:v>
                </c:pt>
                <c:pt idx="938">
                  <c:v>44.564301396032754</c:v>
                </c:pt>
                <c:pt idx="939">
                  <c:v>67.747153894984407</c:v>
                </c:pt>
                <c:pt idx="940">
                  <c:v>81.677964272783214</c:v>
                </c:pt>
                <c:pt idx="941">
                  <c:v>66.04402234542691</c:v>
                </c:pt>
                <c:pt idx="942">
                  <c:v>60.261609443549148</c:v>
                </c:pt>
                <c:pt idx="943">
                  <c:v>58.476064742937794</c:v>
                </c:pt>
                <c:pt idx="944">
                  <c:v>56.889712746956654</c:v>
                </c:pt>
                <c:pt idx="945">
                  <c:v>55.399090474272263</c:v>
                </c:pt>
                <c:pt idx="946">
                  <c:v>54.032964663818184</c:v>
                </c:pt>
                <c:pt idx="947">
                  <c:v>51.769617427279904</c:v>
                </c:pt>
                <c:pt idx="948">
                  <c:v>48.928601537684372</c:v>
                </c:pt>
                <c:pt idx="949">
                  <c:v>48.080097184823956</c:v>
                </c:pt>
                <c:pt idx="950">
                  <c:v>49.985572782535073</c:v>
                </c:pt>
                <c:pt idx="951">
                  <c:v>52.571542388709986</c:v>
                </c:pt>
                <c:pt idx="952">
                  <c:v>47.892500279903103</c:v>
                </c:pt>
                <c:pt idx="953">
                  <c:v>51.952137848859543</c:v>
                </c:pt>
                <c:pt idx="954">
                  <c:v>53.372743889953753</c:v>
                </c:pt>
                <c:pt idx="955">
                  <c:v>56.226908770619083</c:v>
                </c:pt>
                <c:pt idx="956">
                  <c:v>49.98496785537364</c:v>
                </c:pt>
                <c:pt idx="957">
                  <c:v>47.501831779296637</c:v>
                </c:pt>
                <c:pt idx="958">
                  <c:v>45.428476632250828</c:v>
                </c:pt>
                <c:pt idx="959">
                  <c:v>43.955850942619072</c:v>
                </c:pt>
                <c:pt idx="960">
                  <c:v>44.787621702243634</c:v>
                </c:pt>
                <c:pt idx="961">
                  <c:v>46.857412683851805</c:v>
                </c:pt>
                <c:pt idx="962">
                  <c:v>50.72314657349488</c:v>
                </c:pt>
                <c:pt idx="963">
                  <c:v>47.431022602643502</c:v>
                </c:pt>
                <c:pt idx="964">
                  <c:v>45.947422389846558</c:v>
                </c:pt>
                <c:pt idx="965">
                  <c:v>45.12799541419178</c:v>
                </c:pt>
                <c:pt idx="966">
                  <c:v>43.818585612467714</c:v>
                </c:pt>
                <c:pt idx="967">
                  <c:v>42.78571335777788</c:v>
                </c:pt>
                <c:pt idx="968">
                  <c:v>41.511140003330112</c:v>
                </c:pt>
                <c:pt idx="969">
                  <c:v>39.557165596654819</c:v>
                </c:pt>
                <c:pt idx="970">
                  <c:v>37.38761190776215</c:v>
                </c:pt>
                <c:pt idx="971">
                  <c:v>34.783196927978359</c:v>
                </c:pt>
                <c:pt idx="972">
                  <c:v>33.530131595261516</c:v>
                </c:pt>
                <c:pt idx="973">
                  <c:v>32.229340370649595</c:v>
                </c:pt>
                <c:pt idx="974">
                  <c:v>31.082210863405844</c:v>
                </c:pt>
                <c:pt idx="975">
                  <c:v>29.991106603471295</c:v>
                </c:pt>
                <c:pt idx="976">
                  <c:v>29.078976992734329</c:v>
                </c:pt>
                <c:pt idx="977">
                  <c:v>27.661852552694903</c:v>
                </c:pt>
                <c:pt idx="978">
                  <c:v>26.983694871024856</c:v>
                </c:pt>
                <c:pt idx="979">
                  <c:v>26.157548299063347</c:v>
                </c:pt>
                <c:pt idx="980">
                  <c:v>25.18088808338053</c:v>
                </c:pt>
                <c:pt idx="981">
                  <c:v>23.642109521300398</c:v>
                </c:pt>
                <c:pt idx="982">
                  <c:v>22.531580968465317</c:v>
                </c:pt>
                <c:pt idx="983">
                  <c:v>21.79818975834533</c:v>
                </c:pt>
                <c:pt idx="984">
                  <c:v>21.150553104376989</c:v>
                </c:pt>
                <c:pt idx="985">
                  <c:v>20.546318748037748</c:v>
                </c:pt>
                <c:pt idx="986">
                  <c:v>19.948480678961527</c:v>
                </c:pt>
                <c:pt idx="987">
                  <c:v>19.354333891773752</c:v>
                </c:pt>
                <c:pt idx="988">
                  <c:v>18.759292793350021</c:v>
                </c:pt>
                <c:pt idx="989">
                  <c:v>17.860892576770173</c:v>
                </c:pt>
                <c:pt idx="990">
                  <c:v>17.30115470050001</c:v>
                </c:pt>
                <c:pt idx="991">
                  <c:v>16.700545002314545</c:v>
                </c:pt>
                <c:pt idx="992">
                  <c:v>16.157703804373082</c:v>
                </c:pt>
                <c:pt idx="993">
                  <c:v>15.473054191550984</c:v>
                </c:pt>
                <c:pt idx="994">
                  <c:v>15.063454331933647</c:v>
                </c:pt>
                <c:pt idx="995">
                  <c:v>14.781801063039623</c:v>
                </c:pt>
                <c:pt idx="996">
                  <c:v>14.386401459802354</c:v>
                </c:pt>
                <c:pt idx="997">
                  <c:v>13.852531985640251</c:v>
                </c:pt>
                <c:pt idx="998">
                  <c:v>13.380489745987706</c:v>
                </c:pt>
                <c:pt idx="999">
                  <c:v>13.05041982377778</c:v>
                </c:pt>
                <c:pt idx="1000">
                  <c:v>12.596737123474725</c:v>
                </c:pt>
                <c:pt idx="1001">
                  <c:v>12.324266076662857</c:v>
                </c:pt>
                <c:pt idx="1002">
                  <c:v>12.034954756892747</c:v>
                </c:pt>
                <c:pt idx="1003">
                  <c:v>11.647238137340246</c:v>
                </c:pt>
                <c:pt idx="1004">
                  <c:v>11.328508964468911</c:v>
                </c:pt>
                <c:pt idx="1005">
                  <c:v>11.140985223035827</c:v>
                </c:pt>
                <c:pt idx="1006">
                  <c:v>10.967989951841346</c:v>
                </c:pt>
                <c:pt idx="1007">
                  <c:v>10.815536453857765</c:v>
                </c:pt>
                <c:pt idx="1008">
                  <c:v>10.527190973873106</c:v>
                </c:pt>
                <c:pt idx="1009">
                  <c:v>10.374365118697591</c:v>
                </c:pt>
                <c:pt idx="1010">
                  <c:v>10.210191156961248</c:v>
                </c:pt>
                <c:pt idx="1011">
                  <c:v>9.9673836127262927</c:v>
                </c:pt>
                <c:pt idx="1012">
                  <c:v>9.7806708006771839</c:v>
                </c:pt>
                <c:pt idx="1013">
                  <c:v>9.6788713690376706</c:v>
                </c:pt>
                <c:pt idx="1014">
                  <c:v>9.5779817805477183</c:v>
                </c:pt>
                <c:pt idx="1015">
                  <c:v>9.4276814962711839</c:v>
                </c:pt>
                <c:pt idx="1016">
                  <c:v>9.3453055400630571</c:v>
                </c:pt>
                <c:pt idx="1017">
                  <c:v>9.2246376945362289</c:v>
                </c:pt>
                <c:pt idx="1018">
                  <c:v>9.1549071684094603</c:v>
                </c:pt>
                <c:pt idx="1019">
                  <c:v>9.0589072715629015</c:v>
                </c:pt>
                <c:pt idx="1020">
                  <c:v>9.0079486979652756</c:v>
                </c:pt>
                <c:pt idx="1021">
                  <c:v>8.9011418591266303</c:v>
                </c:pt>
                <c:pt idx="1022">
                  <c:v>8.8304773745107603</c:v>
                </c:pt>
                <c:pt idx="1023">
                  <c:v>8.7728809515201132</c:v>
                </c:pt>
                <c:pt idx="1024">
                  <c:v>8.6982325310647255</c:v>
                </c:pt>
                <c:pt idx="1025">
                  <c:v>8.6594824502946945</c:v>
                </c:pt>
                <c:pt idx="1026">
                  <c:v>8.5843329212582802</c:v>
                </c:pt>
                <c:pt idx="1027">
                  <c:v>8.494166075439292</c:v>
                </c:pt>
                <c:pt idx="1028">
                  <c:v>8.430970397594276</c:v>
                </c:pt>
                <c:pt idx="1029">
                  <c:v>8.400339011559069</c:v>
                </c:pt>
                <c:pt idx="1030">
                  <c:v>8.3539022684931563</c:v>
                </c:pt>
                <c:pt idx="1031">
                  <c:v>8.3139108608384813</c:v>
                </c:pt>
                <c:pt idx="1032">
                  <c:v>8.2516708044146991</c:v>
                </c:pt>
                <c:pt idx="1033">
                  <c:v>8.2346445572277744</c:v>
                </c:pt>
                <c:pt idx="1034">
                  <c:v>8.2075728405499468</c:v>
                </c:pt>
                <c:pt idx="1035">
                  <c:v>8.1464952252390805</c:v>
                </c:pt>
                <c:pt idx="1036">
                  <c:v>8.12862739357554</c:v>
                </c:pt>
                <c:pt idx="1037">
                  <c:v>8.081607795014893</c:v>
                </c:pt>
                <c:pt idx="1038">
                  <c:v>8.0267879059483107</c:v>
                </c:pt>
                <c:pt idx="1039">
                  <c:v>7.9530558683955794</c:v>
                </c:pt>
                <c:pt idx="1040">
                  <c:v>7.8964947700670329</c:v>
                </c:pt>
                <c:pt idx="1041">
                  <c:v>7.8613534068026043</c:v>
                </c:pt>
                <c:pt idx="1042">
                  <c:v>7.8434528763735809</c:v>
                </c:pt>
                <c:pt idx="1043">
                  <c:v>7.8092691782032313</c:v>
                </c:pt>
                <c:pt idx="1044">
                  <c:v>7.7385605502539585</c:v>
                </c:pt>
                <c:pt idx="1045">
                  <c:v>7.6248076761576176</c:v>
                </c:pt>
                <c:pt idx="1046">
                  <c:v>7.5931013182071618</c:v>
                </c:pt>
                <c:pt idx="1047">
                  <c:v>7.5307692965054605</c:v>
                </c:pt>
                <c:pt idx="1048">
                  <c:v>7.4472206808202044</c:v>
                </c:pt>
                <c:pt idx="1049">
                  <c:v>7.4153397932089842</c:v>
                </c:pt>
                <c:pt idx="1050">
                  <c:v>7.3686222494944866</c:v>
                </c:pt>
                <c:pt idx="1051">
                  <c:v>7.3496590091872704</c:v>
                </c:pt>
                <c:pt idx="1052">
                  <c:v>7.3282282382898032</c:v>
                </c:pt>
                <c:pt idx="1053">
                  <c:v>7.3444517307841251</c:v>
                </c:pt>
                <c:pt idx="1054">
                  <c:v>7.3937091511075046</c:v>
                </c:pt>
                <c:pt idx="1055">
                  <c:v>7.4049419945200041</c:v>
                </c:pt>
                <c:pt idx="1056">
                  <c:v>7.4413128313665897</c:v>
                </c:pt>
                <c:pt idx="1057">
                  <c:v>7.4685075771495466</c:v>
                </c:pt>
                <c:pt idx="1058">
                  <c:v>7.4733596652126346</c:v>
                </c:pt>
                <c:pt idx="1059">
                  <c:v>7.4528579479894494</c:v>
                </c:pt>
                <c:pt idx="1060">
                  <c:v>7.4229009739923271</c:v>
                </c:pt>
                <c:pt idx="1061">
                  <c:v>7.4001880027533646</c:v>
                </c:pt>
                <c:pt idx="1062">
                  <c:v>7.3618564661815142</c:v>
                </c:pt>
                <c:pt idx="1063">
                  <c:v>7.3772383741992202</c:v>
                </c:pt>
                <c:pt idx="1064">
                  <c:v>7.4051120281005156</c:v>
                </c:pt>
                <c:pt idx="1065">
                  <c:v>7.4190314838320006</c:v>
                </c:pt>
                <c:pt idx="1066">
                  <c:v>7.4275135435982547</c:v>
                </c:pt>
                <c:pt idx="1067">
                  <c:v>7.4397792592654435</c:v>
                </c:pt>
                <c:pt idx="1068">
                  <c:v>7.3979264743856561</c:v>
                </c:pt>
                <c:pt idx="1069">
                  <c:v>7.3820328306881446</c:v>
                </c:pt>
                <c:pt idx="1070">
                  <c:v>7.3859599524226365</c:v>
                </c:pt>
                <c:pt idx="1071">
                  <c:v>7.4075828285673131</c:v>
                </c:pt>
                <c:pt idx="1072">
                  <c:v>7.4191455207766213</c:v>
                </c:pt>
                <c:pt idx="1073">
                  <c:v>7.4087276940937823</c:v>
                </c:pt>
                <c:pt idx="1074">
                  <c:v>7.4237380623886899</c:v>
                </c:pt>
                <c:pt idx="1075">
                  <c:v>7.4784312437390259</c:v>
                </c:pt>
                <c:pt idx="1076">
                  <c:v>7.4571545657738971</c:v>
                </c:pt>
                <c:pt idx="1077">
                  <c:v>7.4579871580900043</c:v>
                </c:pt>
                <c:pt idx="1078">
                  <c:v>7.4565541346927189</c:v>
                </c:pt>
                <c:pt idx="1079">
                  <c:v>7.4470367502643642</c:v>
                </c:pt>
                <c:pt idx="1080">
                  <c:v>7.4305046631707992</c:v>
                </c:pt>
                <c:pt idx="1081">
                  <c:v>7.4121434888830349</c:v>
                </c:pt>
                <c:pt idx="1082">
                  <c:v>7.4099919101142637</c:v>
                </c:pt>
                <c:pt idx="1083">
                  <c:v>7.41650550419845</c:v>
                </c:pt>
                <c:pt idx="1084">
                  <c:v>7.4059102867128654</c:v>
                </c:pt>
                <c:pt idx="1085">
                  <c:v>7.3829966268007521</c:v>
                </c:pt>
                <c:pt idx="1086">
                  <c:v>7.3560046133637877</c:v>
                </c:pt>
                <c:pt idx="1087">
                  <c:v>7.3395693963629665</c:v>
                </c:pt>
                <c:pt idx="1088">
                  <c:v>7.3938174657681666</c:v>
                </c:pt>
                <c:pt idx="1089">
                  <c:v>7.5466012212831242</c:v>
                </c:pt>
                <c:pt idx="1090">
                  <c:v>7.8425994385944779</c:v>
                </c:pt>
                <c:pt idx="1091">
                  <c:v>7.7157286372555518</c:v>
                </c:pt>
                <c:pt idx="1092">
                  <c:v>7.7300306685431854</c:v>
                </c:pt>
                <c:pt idx="1093">
                  <c:v>7.8137652584571242</c:v>
                </c:pt>
                <c:pt idx="1094">
                  <c:v>7.9431481424542723</c:v>
                </c:pt>
                <c:pt idx="1095">
                  <c:v>8.1661516793745328</c:v>
                </c:pt>
                <c:pt idx="1096">
                  <c:v>8.0488840967233539</c:v>
                </c:pt>
                <c:pt idx="1097">
                  <c:v>7.8467713923355236</c:v>
                </c:pt>
                <c:pt idx="1098">
                  <c:v>7.6583165535553146</c:v>
                </c:pt>
                <c:pt idx="1099">
                  <c:v>7.7221167498271956</c:v>
                </c:pt>
                <c:pt idx="1100">
                  <c:v>14.029659154588058</c:v>
                </c:pt>
                <c:pt idx="1101">
                  <c:v>23.708790887545884</c:v>
                </c:pt>
                <c:pt idx="1102">
                  <c:v>17.777001441516486</c:v>
                </c:pt>
                <c:pt idx="1103">
                  <c:v>15.991720783436403</c:v>
                </c:pt>
                <c:pt idx="1104">
                  <c:v>14.11093357113398</c:v>
                </c:pt>
                <c:pt idx="1105">
                  <c:v>13.144698539356236</c:v>
                </c:pt>
                <c:pt idx="1106">
                  <c:v>12.343823208298156</c:v>
                </c:pt>
                <c:pt idx="1107">
                  <c:v>11.696908788312413</c:v>
                </c:pt>
                <c:pt idx="1108">
                  <c:v>10.926793185944058</c:v>
                </c:pt>
                <c:pt idx="1109">
                  <c:v>10.447775890879454</c:v>
                </c:pt>
                <c:pt idx="1110">
                  <c:v>9.7620214685186024</c:v>
                </c:pt>
                <c:pt idx="1111">
                  <c:v>9.3006312604566688</c:v>
                </c:pt>
                <c:pt idx="1112">
                  <c:v>9.0240107403050249</c:v>
                </c:pt>
                <c:pt idx="1113">
                  <c:v>8.8798733558528742</c:v>
                </c:pt>
                <c:pt idx="1114">
                  <c:v>8.7520992511174818</c:v>
                </c:pt>
                <c:pt idx="1115">
                  <c:v>8.598574051095202</c:v>
                </c:pt>
                <c:pt idx="1116">
                  <c:v>8.43647646096702</c:v>
                </c:pt>
                <c:pt idx="1117">
                  <c:v>8.2468465103022712</c:v>
                </c:pt>
                <c:pt idx="1118">
                  <c:v>8.1525277387361008</c:v>
                </c:pt>
                <c:pt idx="1119">
                  <c:v>8.1100643044109209</c:v>
                </c:pt>
                <c:pt idx="1120">
                  <c:v>8.0801531086854759</c:v>
                </c:pt>
                <c:pt idx="1121">
                  <c:v>8.0390474905969711</c:v>
                </c:pt>
                <c:pt idx="1122">
                  <c:v>8.0136851018847608</c:v>
                </c:pt>
                <c:pt idx="1123">
                  <c:v>8.0031242181029345</c:v>
                </c:pt>
                <c:pt idx="1124">
                  <c:v>7.9950717383682104</c:v>
                </c:pt>
                <c:pt idx="1125">
                  <c:v>7.9800098695176684</c:v>
                </c:pt>
                <c:pt idx="1126">
                  <c:v>7.950737525922845</c:v>
                </c:pt>
                <c:pt idx="1127">
                  <c:v>7.9360112281530695</c:v>
                </c:pt>
                <c:pt idx="1128">
                  <c:v>7.9393648952879063</c:v>
                </c:pt>
                <c:pt idx="1129">
                  <c:v>7.9399125996097437</c:v>
                </c:pt>
                <c:pt idx="1130">
                  <c:v>7.9285845210427759</c:v>
                </c:pt>
                <c:pt idx="1131">
                  <c:v>7.9302873092552941</c:v>
                </c:pt>
                <c:pt idx="1132">
                  <c:v>7.9115574563867135</c:v>
                </c:pt>
                <c:pt idx="1133">
                  <c:v>8.1692588795645413</c:v>
                </c:pt>
                <c:pt idx="1134">
                  <c:v>9.0523241926020646</c:v>
                </c:pt>
                <c:pt idx="1135">
                  <c:v>9.6019389398133033</c:v>
                </c:pt>
                <c:pt idx="1136">
                  <c:v>11.686963458790803</c:v>
                </c:pt>
                <c:pt idx="1137">
                  <c:v>17.820855799578389</c:v>
                </c:pt>
                <c:pt idx="1138">
                  <c:v>16.551404706743519</c:v>
                </c:pt>
                <c:pt idx="1139">
                  <c:v>19.086793001327564</c:v>
                </c:pt>
                <c:pt idx="1140">
                  <c:v>22.096138048283169</c:v>
                </c:pt>
                <c:pt idx="1141">
                  <c:v>24.877952005502848</c:v>
                </c:pt>
                <c:pt idx="1142">
                  <c:v>22.989702117448104</c:v>
                </c:pt>
                <c:pt idx="1143">
                  <c:v>28.425273082830639</c:v>
                </c:pt>
                <c:pt idx="1144">
                  <c:v>24.186029778502796</c:v>
                </c:pt>
                <c:pt idx="1145">
                  <c:v>20.250268621436192</c:v>
                </c:pt>
                <c:pt idx="1146">
                  <c:v>19.441319147711258</c:v>
                </c:pt>
                <c:pt idx="1147">
                  <c:v>19.277775863414167</c:v>
                </c:pt>
                <c:pt idx="1148">
                  <c:v>18.833478117539258</c:v>
                </c:pt>
                <c:pt idx="1149">
                  <c:v>19.244451325306876</c:v>
                </c:pt>
                <c:pt idx="1150">
                  <c:v>18.626436482989455</c:v>
                </c:pt>
                <c:pt idx="1151">
                  <c:v>18.602045247612086</c:v>
                </c:pt>
                <c:pt idx="1152">
                  <c:v>20.780539596456908</c:v>
                </c:pt>
                <c:pt idx="1153">
                  <c:v>20.953054195798792</c:v>
                </c:pt>
                <c:pt idx="1154">
                  <c:v>18.511786436515177</c:v>
                </c:pt>
                <c:pt idx="1155">
                  <c:v>18.267334553111002</c:v>
                </c:pt>
                <c:pt idx="1156">
                  <c:v>19.504736768426987</c:v>
                </c:pt>
                <c:pt idx="1157">
                  <c:v>21.141265428776151</c:v>
                </c:pt>
                <c:pt idx="1158">
                  <c:v>21.071603570056897</c:v>
                </c:pt>
                <c:pt idx="1159">
                  <c:v>22.033925785810048</c:v>
                </c:pt>
                <c:pt idx="1160">
                  <c:v>21.952772763430982</c:v>
                </c:pt>
                <c:pt idx="1161">
                  <c:v>17.64453015911948</c:v>
                </c:pt>
                <c:pt idx="1162">
                  <c:v>15.596044875630803</c:v>
                </c:pt>
                <c:pt idx="1163">
                  <c:v>14.364859921836814</c:v>
                </c:pt>
                <c:pt idx="1164">
                  <c:v>13.721521111856623</c:v>
                </c:pt>
                <c:pt idx="1165">
                  <c:v>13.164304310405191</c:v>
                </c:pt>
                <c:pt idx="1166">
                  <c:v>12.926476788153273</c:v>
                </c:pt>
                <c:pt idx="1167">
                  <c:v>13.182099387315532</c:v>
                </c:pt>
                <c:pt idx="1168">
                  <c:v>14.202638485134369</c:v>
                </c:pt>
                <c:pt idx="1169">
                  <c:v>15.779828695761784</c:v>
                </c:pt>
                <c:pt idx="1170">
                  <c:v>18.104298917148036</c:v>
                </c:pt>
                <c:pt idx="1171">
                  <c:v>16.911145488752588</c:v>
                </c:pt>
                <c:pt idx="1172">
                  <c:v>18.14452739085246</c:v>
                </c:pt>
                <c:pt idx="1173">
                  <c:v>19.040625205607743</c:v>
                </c:pt>
                <c:pt idx="1174">
                  <c:v>21.134869550247704</c:v>
                </c:pt>
                <c:pt idx="1175">
                  <c:v>22.209630558459352</c:v>
                </c:pt>
                <c:pt idx="1176">
                  <c:v>22.681249757833466</c:v>
                </c:pt>
                <c:pt idx="1177">
                  <c:v>21.914235224636592</c:v>
                </c:pt>
                <c:pt idx="1178">
                  <c:v>18.788354638642048</c:v>
                </c:pt>
                <c:pt idx="1179">
                  <c:v>17.00590324124537</c:v>
                </c:pt>
                <c:pt idx="1180">
                  <c:v>16.570723546125361</c:v>
                </c:pt>
                <c:pt idx="1181">
                  <c:v>18.949239513305383</c:v>
                </c:pt>
                <c:pt idx="1182">
                  <c:v>17.202287121920602</c:v>
                </c:pt>
                <c:pt idx="1183">
                  <c:v>16.501711575370077</c:v>
                </c:pt>
                <c:pt idx="1184">
                  <c:v>16.902906626054616</c:v>
                </c:pt>
                <c:pt idx="1185">
                  <c:v>18.600858691159626</c:v>
                </c:pt>
                <c:pt idx="1186">
                  <c:v>19.485194351236157</c:v>
                </c:pt>
                <c:pt idx="1187">
                  <c:v>18.354842171827094</c:v>
                </c:pt>
                <c:pt idx="1188">
                  <c:v>20.984265167452179</c:v>
                </c:pt>
                <c:pt idx="1189">
                  <c:v>21.100522766984508</c:v>
                </c:pt>
                <c:pt idx="1190">
                  <c:v>21.864491001442087</c:v>
                </c:pt>
                <c:pt idx="1191">
                  <c:v>30.098485670705887</c:v>
                </c:pt>
                <c:pt idx="1192">
                  <c:v>382.51641634473827</c:v>
                </c:pt>
                <c:pt idx="1193">
                  <c:v>293.64533676757867</c:v>
                </c:pt>
                <c:pt idx="1194">
                  <c:v>279.13740544104445</c:v>
                </c:pt>
                <c:pt idx="1195">
                  <c:v>254.25344054130389</c:v>
                </c:pt>
                <c:pt idx="1196">
                  <c:v>151.10523796111656</c:v>
                </c:pt>
                <c:pt idx="1197">
                  <c:v>2617.8981113633658</c:v>
                </c:pt>
                <c:pt idx="1198">
                  <c:v>2472.5516900574853</c:v>
                </c:pt>
                <c:pt idx="1199">
                  <c:v>1706.4506786212889</c:v>
                </c:pt>
                <c:pt idx="1200">
                  <c:v>205.17537703394305</c:v>
                </c:pt>
                <c:pt idx="1201">
                  <c:v>206.35736383392612</c:v>
                </c:pt>
                <c:pt idx="1202">
                  <c:v>1186.3466898787026</c:v>
                </c:pt>
                <c:pt idx="1203">
                  <c:v>1182.6326006013319</c:v>
                </c:pt>
                <c:pt idx="1204">
                  <c:v>976.96410983452461</c:v>
                </c:pt>
                <c:pt idx="1205">
                  <c:v>228.8135189687867</c:v>
                </c:pt>
                <c:pt idx="1206">
                  <c:v>228.01480257371958</c:v>
                </c:pt>
                <c:pt idx="1207">
                  <c:v>249.41062666557607</c:v>
                </c:pt>
                <c:pt idx="1208">
                  <c:v>275.66180869706875</c:v>
                </c:pt>
                <c:pt idx="1209">
                  <c:v>316.03803994801979</c:v>
                </c:pt>
                <c:pt idx="1210">
                  <c:v>294.91259377324963</c:v>
                </c:pt>
                <c:pt idx="1211">
                  <c:v>694.89667020220315</c:v>
                </c:pt>
                <c:pt idx="1212">
                  <c:v>741.38499557066723</c:v>
                </c:pt>
                <c:pt idx="1213">
                  <c:v>762.85328830152514</c:v>
                </c:pt>
                <c:pt idx="1214">
                  <c:v>260.36019249800614</c:v>
                </c:pt>
                <c:pt idx="1215">
                  <c:v>261.07598482380865</c:v>
                </c:pt>
                <c:pt idx="1216">
                  <c:v>264.59782170952286</c:v>
                </c:pt>
                <c:pt idx="1217">
                  <c:v>255.59648919801845</c:v>
                </c:pt>
                <c:pt idx="1218">
                  <c:v>252.32365341145626</c:v>
                </c:pt>
                <c:pt idx="1219">
                  <c:v>248.20871814272263</c:v>
                </c:pt>
                <c:pt idx="1220">
                  <c:v>244.45824331406098</c:v>
                </c:pt>
                <c:pt idx="1221">
                  <c:v>239.64838570659421</c:v>
                </c:pt>
                <c:pt idx="1222">
                  <c:v>229.63280288734248</c:v>
                </c:pt>
                <c:pt idx="1223">
                  <c:v>208.18874811639876</c:v>
                </c:pt>
                <c:pt idx="1224">
                  <c:v>194.22053852557892</c:v>
                </c:pt>
                <c:pt idx="1225">
                  <c:v>184.28642468052772</c:v>
                </c:pt>
                <c:pt idx="1226">
                  <c:v>178.7897090673651</c:v>
                </c:pt>
                <c:pt idx="1227">
                  <c:v>175.9929182580851</c:v>
                </c:pt>
                <c:pt idx="1228">
                  <c:v>179.25570326160701</c:v>
                </c:pt>
                <c:pt idx="1229">
                  <c:v>166.83629113461126</c:v>
                </c:pt>
                <c:pt idx="1230">
                  <c:v>164.71828173595293</c:v>
                </c:pt>
                <c:pt idx="1231">
                  <c:v>163.6051585360768</c:v>
                </c:pt>
                <c:pt idx="1232">
                  <c:v>164.52791361065738</c:v>
                </c:pt>
                <c:pt idx="1233">
                  <c:v>186.73163836333597</c:v>
                </c:pt>
                <c:pt idx="1234">
                  <c:v>161.03840354196873</c:v>
                </c:pt>
                <c:pt idx="1235">
                  <c:v>165.69453199086351</c:v>
                </c:pt>
                <c:pt idx="1236">
                  <c:v>172.44175466707853</c:v>
                </c:pt>
                <c:pt idx="1237">
                  <c:v>151.6228348946361</c:v>
                </c:pt>
                <c:pt idx="1238">
                  <c:v>145.21723665814895</c:v>
                </c:pt>
                <c:pt idx="1239">
                  <c:v>142.49010648138454</c:v>
                </c:pt>
                <c:pt idx="1240">
                  <c:v>139.5534017419491</c:v>
                </c:pt>
                <c:pt idx="1241">
                  <c:v>136.38089394257969</c:v>
                </c:pt>
                <c:pt idx="1242">
                  <c:v>133.31657000881034</c:v>
                </c:pt>
                <c:pt idx="1243">
                  <c:v>130.1413155131404</c:v>
                </c:pt>
                <c:pt idx="1244">
                  <c:v>126.77604031655817</c:v>
                </c:pt>
                <c:pt idx="1245">
                  <c:v>122.68727632224788</c:v>
                </c:pt>
                <c:pt idx="1246">
                  <c:v>116.9528815574817</c:v>
                </c:pt>
                <c:pt idx="1247">
                  <c:v>113.6486467813646</c:v>
                </c:pt>
                <c:pt idx="1248">
                  <c:v>110.72071348576996</c:v>
                </c:pt>
                <c:pt idx="1249">
                  <c:v>109.54152651758137</c:v>
                </c:pt>
                <c:pt idx="1250">
                  <c:v>110.71961807712626</c:v>
                </c:pt>
                <c:pt idx="1251">
                  <c:v>111.89358959222032</c:v>
                </c:pt>
                <c:pt idx="1252">
                  <c:v>124.64057795182337</c:v>
                </c:pt>
                <c:pt idx="1253">
                  <c:v>114.86935709437073</c:v>
                </c:pt>
                <c:pt idx="1254">
                  <c:v>116.09316152806066</c:v>
                </c:pt>
                <c:pt idx="1255">
                  <c:v>121.89490348768449</c:v>
                </c:pt>
                <c:pt idx="1256">
                  <c:v>2315.7839987030106</c:v>
                </c:pt>
                <c:pt idx="1257">
                  <c:v>2368.5175021645027</c:v>
                </c:pt>
                <c:pt idx="1258">
                  <c:v>1741.5458548794738</c:v>
                </c:pt>
                <c:pt idx="1259">
                  <c:v>267.92635166839375</c:v>
                </c:pt>
                <c:pt idx="1260">
                  <c:v>266.4081847731357</c:v>
                </c:pt>
                <c:pt idx="1261">
                  <c:v>262.85615466484376</c:v>
                </c:pt>
                <c:pt idx="1262">
                  <c:v>259.67946959818391</c:v>
                </c:pt>
                <c:pt idx="1263">
                  <c:v>253.31805148120984</c:v>
                </c:pt>
                <c:pt idx="1264">
                  <c:v>247.80532164765194</c:v>
                </c:pt>
                <c:pt idx="1265">
                  <c:v>241.13740573976995</c:v>
                </c:pt>
                <c:pt idx="1266">
                  <c:v>234.92448497889052</c:v>
                </c:pt>
                <c:pt idx="1267">
                  <c:v>244.48509308786805</c:v>
                </c:pt>
                <c:pt idx="1268">
                  <c:v>301.9662284061132</c:v>
                </c:pt>
                <c:pt idx="1269">
                  <c:v>2065.1880172646065</c:v>
                </c:pt>
                <c:pt idx="1270">
                  <c:v>1665.6514070919034</c:v>
                </c:pt>
                <c:pt idx="1271">
                  <c:v>278.48217940360752</c:v>
                </c:pt>
                <c:pt idx="1272">
                  <c:v>265.90413739056311</c:v>
                </c:pt>
                <c:pt idx="1273">
                  <c:v>264.82165702129004</c:v>
                </c:pt>
                <c:pt idx="1274">
                  <c:v>261.86668184664109</c:v>
                </c:pt>
                <c:pt idx="1275">
                  <c:v>258.07840315773558</c:v>
                </c:pt>
                <c:pt idx="1276">
                  <c:v>253.41459049895226</c:v>
                </c:pt>
                <c:pt idx="1277">
                  <c:v>246.72081804226468</c:v>
                </c:pt>
                <c:pt idx="1278">
                  <c:v>240.28363279832112</c:v>
                </c:pt>
                <c:pt idx="1279">
                  <c:v>226.80688974005432</c:v>
                </c:pt>
                <c:pt idx="1280">
                  <c:v>218.5526463602653</c:v>
                </c:pt>
                <c:pt idx="1281">
                  <c:v>209.16938000588402</c:v>
                </c:pt>
                <c:pt idx="1282">
                  <c:v>200.40169243579172</c:v>
                </c:pt>
                <c:pt idx="1283">
                  <c:v>192.24379596849789</c:v>
                </c:pt>
                <c:pt idx="1284">
                  <c:v>185.09308687560713</c:v>
                </c:pt>
                <c:pt idx="1285">
                  <c:v>178.90488229408709</c:v>
                </c:pt>
                <c:pt idx="1286">
                  <c:v>172.95181862249999</c:v>
                </c:pt>
                <c:pt idx="1287">
                  <c:v>167.36967748451335</c:v>
                </c:pt>
                <c:pt idx="1288">
                  <c:v>161.50744280874625</c:v>
                </c:pt>
                <c:pt idx="1289">
                  <c:v>152.83810495053501</c:v>
                </c:pt>
                <c:pt idx="1290">
                  <c:v>149.14247821362517</c:v>
                </c:pt>
                <c:pt idx="1291">
                  <c:v>149.33524969818365</c:v>
                </c:pt>
                <c:pt idx="1292">
                  <c:v>147.18347882416427</c:v>
                </c:pt>
                <c:pt idx="1293">
                  <c:v>144.46464187179544</c:v>
                </c:pt>
                <c:pt idx="1294">
                  <c:v>150.48322978206454</c:v>
                </c:pt>
                <c:pt idx="1295">
                  <c:v>144.79654660348353</c:v>
                </c:pt>
                <c:pt idx="1296">
                  <c:v>147.5444037102184</c:v>
                </c:pt>
                <c:pt idx="1297">
                  <c:v>150.27164833266201</c:v>
                </c:pt>
                <c:pt idx="1298">
                  <c:v>154.46043376323868</c:v>
                </c:pt>
                <c:pt idx="1299">
                  <c:v>147.90187887651408</c:v>
                </c:pt>
                <c:pt idx="1300">
                  <c:v>137.15330009347014</c:v>
                </c:pt>
                <c:pt idx="1301">
                  <c:v>124.3257256263346</c:v>
                </c:pt>
                <c:pt idx="1302">
                  <c:v>121.46536432961027</c:v>
                </c:pt>
                <c:pt idx="1303">
                  <c:v>118.99434723349033</c:v>
                </c:pt>
                <c:pt idx="1304">
                  <c:v>116.77181214362037</c:v>
                </c:pt>
                <c:pt idx="1305">
                  <c:v>114.23873279061398</c:v>
                </c:pt>
                <c:pt idx="1306">
                  <c:v>113.14620981299204</c:v>
                </c:pt>
                <c:pt idx="1307">
                  <c:v>116.89788223393953</c:v>
                </c:pt>
                <c:pt idx="1308">
                  <c:v>120.83429041782811</c:v>
                </c:pt>
                <c:pt idx="1309">
                  <c:v>131.27397213804687</c:v>
                </c:pt>
                <c:pt idx="1310">
                  <c:v>131.75956106750436</c:v>
                </c:pt>
                <c:pt idx="1311">
                  <c:v>140.41267625069042</c:v>
                </c:pt>
                <c:pt idx="1312">
                  <c:v>136.13071977521605</c:v>
                </c:pt>
                <c:pt idx="1313">
                  <c:v>132.0609496763056</c:v>
                </c:pt>
                <c:pt idx="1314">
                  <c:v>129.40477582063897</c:v>
                </c:pt>
                <c:pt idx="1315">
                  <c:v>121.05600439718465</c:v>
                </c:pt>
                <c:pt idx="1316">
                  <c:v>122.32904499700041</c:v>
                </c:pt>
                <c:pt idx="1317">
                  <c:v>121.86266659226405</c:v>
                </c:pt>
                <c:pt idx="1318">
                  <c:v>121.28023209413769</c:v>
                </c:pt>
                <c:pt idx="1319">
                  <c:v>121.03023776998415</c:v>
                </c:pt>
                <c:pt idx="1320">
                  <c:v>122.14106388158514</c:v>
                </c:pt>
                <c:pt idx="1321">
                  <c:v>127.34356826497005</c:v>
                </c:pt>
                <c:pt idx="1322">
                  <c:v>119.9931024137445</c:v>
                </c:pt>
                <c:pt idx="1323">
                  <c:v>132.77020633635726</c:v>
                </c:pt>
                <c:pt idx="1324">
                  <c:v>134.4217637580569</c:v>
                </c:pt>
                <c:pt idx="1325">
                  <c:v>140.04289817388184</c:v>
                </c:pt>
                <c:pt idx="1326">
                  <c:v>159.70788668712547</c:v>
                </c:pt>
                <c:pt idx="1327">
                  <c:v>148.76159073124373</c:v>
                </c:pt>
                <c:pt idx="1328">
                  <c:v>140.13770006970799</c:v>
                </c:pt>
                <c:pt idx="1329">
                  <c:v>113.60670243994147</c:v>
                </c:pt>
                <c:pt idx="1330">
                  <c:v>108.75122596728046</c:v>
                </c:pt>
                <c:pt idx="1331">
                  <c:v>104.87148065662797</c:v>
                </c:pt>
                <c:pt idx="1332">
                  <c:v>100.91105931683789</c:v>
                </c:pt>
                <c:pt idx="1333">
                  <c:v>96.988613505810477</c:v>
                </c:pt>
                <c:pt idx="1334">
                  <c:v>88.973761875467119</c:v>
                </c:pt>
                <c:pt idx="1335">
                  <c:v>86.594403506341337</c:v>
                </c:pt>
                <c:pt idx="1336">
                  <c:v>83.891564424984992</c:v>
                </c:pt>
                <c:pt idx="1337">
                  <c:v>80.813004266193545</c:v>
                </c:pt>
                <c:pt idx="1338">
                  <c:v>76.632520234703833</c:v>
                </c:pt>
                <c:pt idx="1339">
                  <c:v>74.22131735534343</c:v>
                </c:pt>
                <c:pt idx="1340">
                  <c:v>71.774354288581847</c:v>
                </c:pt>
                <c:pt idx="1341">
                  <c:v>59.646815429631793</c:v>
                </c:pt>
                <c:pt idx="1342">
                  <c:v>58.871208887069727</c:v>
                </c:pt>
                <c:pt idx="1343">
                  <c:v>57.990054816874675</c:v>
                </c:pt>
                <c:pt idx="1344">
                  <c:v>56.953798239957365</c:v>
                </c:pt>
                <c:pt idx="1345">
                  <c:v>55.90911764358254</c:v>
                </c:pt>
                <c:pt idx="1346">
                  <c:v>53.745975773866483</c:v>
                </c:pt>
                <c:pt idx="1347">
                  <c:v>52.685280957096424</c:v>
                </c:pt>
                <c:pt idx="1348">
                  <c:v>50.851697682645067</c:v>
                </c:pt>
                <c:pt idx="1349">
                  <c:v>48.734947186457816</c:v>
                </c:pt>
                <c:pt idx="1350">
                  <c:v>47.508428755232806</c:v>
                </c:pt>
                <c:pt idx="1351">
                  <c:v>43.567765644485753</c:v>
                </c:pt>
                <c:pt idx="1352">
                  <c:v>42.398891049461334</c:v>
                </c:pt>
                <c:pt idx="1353">
                  <c:v>41.134699553054375</c:v>
                </c:pt>
                <c:pt idx="1354">
                  <c:v>46.96665108463867</c:v>
                </c:pt>
                <c:pt idx="1355">
                  <c:v>55.40419556903327</c:v>
                </c:pt>
                <c:pt idx="1356">
                  <c:v>48.820474894923919</c:v>
                </c:pt>
                <c:pt idx="1357">
                  <c:v>51.748841449161226</c:v>
                </c:pt>
                <c:pt idx="1358">
                  <c:v>56.406343246206276</c:v>
                </c:pt>
                <c:pt idx="1359">
                  <c:v>63.135344535355976</c:v>
                </c:pt>
                <c:pt idx="1360">
                  <c:v>57.537340408764493</c:v>
                </c:pt>
                <c:pt idx="1361">
                  <c:v>51.13958578864753</c:v>
                </c:pt>
                <c:pt idx="1362">
                  <c:v>48.025146909430006</c:v>
                </c:pt>
                <c:pt idx="1363">
                  <c:v>46.009566393646736</c:v>
                </c:pt>
                <c:pt idx="1364">
                  <c:v>44.083641805471778</c:v>
                </c:pt>
                <c:pt idx="1365">
                  <c:v>42.170469735835134</c:v>
                </c:pt>
                <c:pt idx="1366">
                  <c:v>39.1418847352694</c:v>
                </c:pt>
                <c:pt idx="1367">
                  <c:v>37.234205649499316</c:v>
                </c:pt>
                <c:pt idx="1368">
                  <c:v>35.410115644136759</c:v>
                </c:pt>
                <c:pt idx="1369">
                  <c:v>33.614318245608253</c:v>
                </c:pt>
                <c:pt idx="1370">
                  <c:v>31.96008933476865</c:v>
                </c:pt>
                <c:pt idx="1371">
                  <c:v>30.07866817515043</c:v>
                </c:pt>
                <c:pt idx="1372">
                  <c:v>28.11122432950361</c:v>
                </c:pt>
                <c:pt idx="1373">
                  <c:v>26.977372564718742</c:v>
                </c:pt>
                <c:pt idx="1374">
                  <c:v>25.90695068268667</c:v>
                </c:pt>
                <c:pt idx="1375">
                  <c:v>24.04461252260425</c:v>
                </c:pt>
                <c:pt idx="1376">
                  <c:v>23.169293138375046</c:v>
                </c:pt>
                <c:pt idx="1377">
                  <c:v>22.214995199671385</c:v>
                </c:pt>
                <c:pt idx="1378">
                  <c:v>20.94897011998998</c:v>
                </c:pt>
                <c:pt idx="1379">
                  <c:v>20.235544776073827</c:v>
                </c:pt>
                <c:pt idx="1380">
                  <c:v>19.441057557587396</c:v>
                </c:pt>
                <c:pt idx="1381">
                  <c:v>18.511856738860967</c:v>
                </c:pt>
                <c:pt idx="1382">
                  <c:v>17.725932100850788</c:v>
                </c:pt>
                <c:pt idx="1383">
                  <c:v>16.003789489041559</c:v>
                </c:pt>
                <c:pt idx="1384">
                  <c:v>14.695353701794312</c:v>
                </c:pt>
                <c:pt idx="1385">
                  <c:v>14.3401600918602</c:v>
                </c:pt>
                <c:pt idx="1386">
                  <c:v>14.428044563848482</c:v>
                </c:pt>
                <c:pt idx="1387">
                  <c:v>15.003641750112399</c:v>
                </c:pt>
                <c:pt idx="1388">
                  <c:v>14.891878187161124</c:v>
                </c:pt>
                <c:pt idx="1389">
                  <c:v>15.143384420483656</c:v>
                </c:pt>
                <c:pt idx="1390">
                  <c:v>15.358610147299249</c:v>
                </c:pt>
                <c:pt idx="1391">
                  <c:v>15.608367814137587</c:v>
                </c:pt>
                <c:pt idx="1392">
                  <c:v>15.059742204582205</c:v>
                </c:pt>
                <c:pt idx="1393">
                  <c:v>15.41729707411875</c:v>
                </c:pt>
                <c:pt idx="1394">
                  <c:v>13.419214076479919</c:v>
                </c:pt>
                <c:pt idx="1395">
                  <c:v>12.891904383408248</c:v>
                </c:pt>
                <c:pt idx="1396">
                  <c:v>12.307424168766342</c:v>
                </c:pt>
                <c:pt idx="1397">
                  <c:v>11.827297568082729</c:v>
                </c:pt>
                <c:pt idx="1398">
                  <c:v>11.536952149854224</c:v>
                </c:pt>
                <c:pt idx="1399">
                  <c:v>11.151367081076636</c:v>
                </c:pt>
                <c:pt idx="1400">
                  <c:v>10.888584269742768</c:v>
                </c:pt>
                <c:pt idx="1401">
                  <c:v>10.290789117796242</c:v>
                </c:pt>
                <c:pt idx="1402">
                  <c:v>9.5617415299360875</c:v>
                </c:pt>
                <c:pt idx="1403">
                  <c:v>9.3228635598430341</c:v>
                </c:pt>
                <c:pt idx="1404">
                  <c:v>9.2907864796389177</c:v>
                </c:pt>
                <c:pt idx="1405">
                  <c:v>9.2273897043861801</c:v>
                </c:pt>
                <c:pt idx="1406">
                  <c:v>9.1231852785454031</c:v>
                </c:pt>
                <c:pt idx="1407">
                  <c:v>9.0709481832173964</c:v>
                </c:pt>
                <c:pt idx="1408">
                  <c:v>9.0107881770128948</c:v>
                </c:pt>
                <c:pt idx="1409">
                  <c:v>8.9468428799691821</c:v>
                </c:pt>
                <c:pt idx="1410">
                  <c:v>8.8495374849107193</c:v>
                </c:pt>
                <c:pt idx="1411">
                  <c:v>8.7557794971725773</c:v>
                </c:pt>
                <c:pt idx="1412">
                  <c:v>8.6023626118109604</c:v>
                </c:pt>
                <c:pt idx="1413">
                  <c:v>8.5204959388752286</c:v>
                </c:pt>
                <c:pt idx="1414">
                  <c:v>8.463385501286572</c:v>
                </c:pt>
                <c:pt idx="1415">
                  <c:v>8.4174351523572142</c:v>
                </c:pt>
                <c:pt idx="1416">
                  <c:v>8.3582708235616643</c:v>
                </c:pt>
                <c:pt idx="1417">
                  <c:v>8.3000069370205996</c:v>
                </c:pt>
                <c:pt idx="1418">
                  <c:v>8.2399131458161996</c:v>
                </c:pt>
                <c:pt idx="1419">
                  <c:v>8.1659763322446324</c:v>
                </c:pt>
                <c:pt idx="1420">
                  <c:v>8.0782569890220373</c:v>
                </c:pt>
                <c:pt idx="1421">
                  <c:v>7.9545166857435259</c:v>
                </c:pt>
                <c:pt idx="1422">
                  <c:v>7.8806890043017566</c:v>
                </c:pt>
                <c:pt idx="1423">
                  <c:v>7.8284731631713145</c:v>
                </c:pt>
                <c:pt idx="1424">
                  <c:v>7.7730377198445169</c:v>
                </c:pt>
                <c:pt idx="1425">
                  <c:v>7.7207908148868656</c:v>
                </c:pt>
                <c:pt idx="1426">
                  <c:v>7.6805337297626437</c:v>
                </c:pt>
                <c:pt idx="1427">
                  <c:v>7.5957372474396481</c:v>
                </c:pt>
                <c:pt idx="1428">
                  <c:v>7.5707022551168333</c:v>
                </c:pt>
                <c:pt idx="1429">
                  <c:v>7.5237799353834989</c:v>
                </c:pt>
                <c:pt idx="1430">
                  <c:v>7.4961944393530215</c:v>
                </c:pt>
                <c:pt idx="1431">
                  <c:v>7.4263932021458974</c:v>
                </c:pt>
                <c:pt idx="1432">
                  <c:v>7.3924363516610843</c:v>
                </c:pt>
                <c:pt idx="1433">
                  <c:v>7.3603220766112303</c:v>
                </c:pt>
                <c:pt idx="1434">
                  <c:v>7.3167072370064874</c:v>
                </c:pt>
                <c:pt idx="1435">
                  <c:v>7.2659170620510984</c:v>
                </c:pt>
                <c:pt idx="1436">
                  <c:v>7.2019971065506345</c:v>
                </c:pt>
                <c:pt idx="1437">
                  <c:v>7.1750046843791022</c:v>
                </c:pt>
                <c:pt idx="1438">
                  <c:v>7.1569848034560666</c:v>
                </c:pt>
                <c:pt idx="1439">
                  <c:v>7.1401179627508711</c:v>
                </c:pt>
                <c:pt idx="1440">
                  <c:v>7.1045564203499865</c:v>
                </c:pt>
                <c:pt idx="1441">
                  <c:v>7.0599475382745638</c:v>
                </c:pt>
                <c:pt idx="1442">
                  <c:v>7.0493371976099448</c:v>
                </c:pt>
                <c:pt idx="1443">
                  <c:v>7.0519661783547667</c:v>
                </c:pt>
                <c:pt idx="1444">
                  <c:v>7.0507583677047432</c:v>
                </c:pt>
                <c:pt idx="1445">
                  <c:v>7.0312045059459933</c:v>
                </c:pt>
                <c:pt idx="1446">
                  <c:v>7.0161499943176846</c:v>
                </c:pt>
                <c:pt idx="1447">
                  <c:v>6.9969930138249818</c:v>
                </c:pt>
                <c:pt idx="1448">
                  <c:v>6.9752982003962423</c:v>
                </c:pt>
                <c:pt idx="1449">
                  <c:v>6.9528582638490608</c:v>
                </c:pt>
                <c:pt idx="1450">
                  <c:v>6.927345869550197</c:v>
                </c:pt>
                <c:pt idx="1451">
                  <c:v>6.9265292178822619</c:v>
                </c:pt>
                <c:pt idx="1452">
                  <c:v>6.9047228199163113</c:v>
                </c:pt>
                <c:pt idx="1453">
                  <c:v>6.8845709794837937</c:v>
                </c:pt>
                <c:pt idx="1454">
                  <c:v>6.8829376761479253</c:v>
                </c:pt>
                <c:pt idx="1455">
                  <c:v>6.9010049702809111</c:v>
                </c:pt>
                <c:pt idx="1456">
                  <c:v>6.9205195935210817</c:v>
                </c:pt>
                <c:pt idx="1457">
                  <c:v>6.9338504714738738</c:v>
                </c:pt>
                <c:pt idx="1458">
                  <c:v>6.9358271118473143</c:v>
                </c:pt>
                <c:pt idx="1459">
                  <c:v>6.9316903092791629</c:v>
                </c:pt>
                <c:pt idx="1460">
                  <c:v>6.9346376942528751</c:v>
                </c:pt>
                <c:pt idx="1461">
                  <c:v>6.9160361840388127</c:v>
                </c:pt>
                <c:pt idx="1462">
                  <c:v>6.8829944902529512</c:v>
                </c:pt>
                <c:pt idx="1463">
                  <c:v>6.6703548270524822</c:v>
                </c:pt>
                <c:pt idx="1464">
                  <c:v>6.6528593525808786</c:v>
                </c:pt>
                <c:pt idx="1465">
                  <c:v>6.7084893535622996</c:v>
                </c:pt>
                <c:pt idx="1466">
                  <c:v>6.7804691460197191</c:v>
                </c:pt>
                <c:pt idx="1467">
                  <c:v>6.8186106210171999</c:v>
                </c:pt>
                <c:pt idx="1468">
                  <c:v>6.8289581453542523</c:v>
                </c:pt>
                <c:pt idx="1469">
                  <c:v>6.7898451082873592</c:v>
                </c:pt>
                <c:pt idx="1470">
                  <c:v>6.7758586200866358</c:v>
                </c:pt>
                <c:pt idx="1471">
                  <c:v>6.8160642046552224</c:v>
                </c:pt>
                <c:pt idx="1472">
                  <c:v>6.778145898732161</c:v>
                </c:pt>
                <c:pt idx="1473">
                  <c:v>6.7157268165673614</c:v>
                </c:pt>
                <c:pt idx="1474">
                  <c:v>6.7287466475134989</c:v>
                </c:pt>
                <c:pt idx="1475">
                  <c:v>6.750094036558985</c:v>
                </c:pt>
                <c:pt idx="1476">
                  <c:v>6.7678294382223196</c:v>
                </c:pt>
                <c:pt idx="1477">
                  <c:v>6.8134327715029901</c:v>
                </c:pt>
                <c:pt idx="1478">
                  <c:v>6.8095771783179924</c:v>
                </c:pt>
                <c:pt idx="1479">
                  <c:v>6.7870281096410112</c:v>
                </c:pt>
                <c:pt idx="1480">
                  <c:v>6.7949800406718746</c:v>
                </c:pt>
                <c:pt idx="1481">
                  <c:v>6.8076434550742491</c:v>
                </c:pt>
                <c:pt idx="1482">
                  <c:v>6.8215445177501497</c:v>
                </c:pt>
                <c:pt idx="1483">
                  <c:v>6.8387391635793113</c:v>
                </c:pt>
                <c:pt idx="1484">
                  <c:v>6.8479324214948178</c:v>
                </c:pt>
                <c:pt idx="1485">
                  <c:v>6.8629902029996748</c:v>
                </c:pt>
                <c:pt idx="1486">
                  <c:v>6.8782756496592068</c:v>
                </c:pt>
                <c:pt idx="1487">
                  <c:v>6.8874472446425798</c:v>
                </c:pt>
                <c:pt idx="1488">
                  <c:v>6.8972442035158137</c:v>
                </c:pt>
                <c:pt idx="1489">
                  <c:v>6.9099542136589998</c:v>
                </c:pt>
                <c:pt idx="1490">
                  <c:v>6.9261078125421012</c:v>
                </c:pt>
                <c:pt idx="1491">
                  <c:v>6.9355017591307586</c:v>
                </c:pt>
                <c:pt idx="1492">
                  <c:v>6.9838145938662528</c:v>
                </c:pt>
                <c:pt idx="1493">
                  <c:v>7.0162697535462648</c:v>
                </c:pt>
                <c:pt idx="1494">
                  <c:v>7.048731452979375</c:v>
                </c:pt>
                <c:pt idx="1495">
                  <c:v>7.061208893153065</c:v>
                </c:pt>
                <c:pt idx="1496">
                  <c:v>7.0709948161929486</c:v>
                </c:pt>
                <c:pt idx="1497">
                  <c:v>7.1027371427854353</c:v>
                </c:pt>
                <c:pt idx="1498">
                  <c:v>7.1422143623528909</c:v>
                </c:pt>
                <c:pt idx="1499">
                  <c:v>7.0932618580176392</c:v>
                </c:pt>
                <c:pt idx="1500">
                  <c:v>7.0511662848041414</c:v>
                </c:pt>
                <c:pt idx="1501">
                  <c:v>7.0258623451352307</c:v>
                </c:pt>
                <c:pt idx="1502">
                  <c:v>7.015511550921631</c:v>
                </c:pt>
                <c:pt idx="1503">
                  <c:v>6.9944257520000095</c:v>
                </c:pt>
                <c:pt idx="1504">
                  <c:v>6.974462338203586</c:v>
                </c:pt>
                <c:pt idx="1505">
                  <c:v>6.9676797967733046</c:v>
                </c:pt>
                <c:pt idx="1506">
                  <c:v>6.9752655016307585</c:v>
                </c:pt>
                <c:pt idx="1507">
                  <c:v>6.968888424892465</c:v>
                </c:pt>
                <c:pt idx="1508">
                  <c:v>6.9427261426296276</c:v>
                </c:pt>
                <c:pt idx="1509">
                  <c:v>6.9392232873772768</c:v>
                </c:pt>
                <c:pt idx="1510">
                  <c:v>6.942223399110329</c:v>
                </c:pt>
                <c:pt idx="1511">
                  <c:v>6.950785979586585</c:v>
                </c:pt>
                <c:pt idx="1512">
                  <c:v>6.9589279721918178</c:v>
                </c:pt>
                <c:pt idx="1513">
                  <c:v>6.9584011133329744</c:v>
                </c:pt>
                <c:pt idx="1514">
                  <c:v>6.9532768080472422</c:v>
                </c:pt>
                <c:pt idx="1515">
                  <c:v>6.8959109113532486</c:v>
                </c:pt>
                <c:pt idx="1516">
                  <c:v>6.901575155004017</c:v>
                </c:pt>
                <c:pt idx="1517">
                  <c:v>6.9354649730195908</c:v>
                </c:pt>
                <c:pt idx="1518">
                  <c:v>6.9830175614576078</c:v>
                </c:pt>
                <c:pt idx="1519">
                  <c:v>6.9973065132390486</c:v>
                </c:pt>
                <c:pt idx="1520">
                  <c:v>6.9579310685791578</c:v>
                </c:pt>
                <c:pt idx="1521">
                  <c:v>6.9809477296025433</c:v>
                </c:pt>
                <c:pt idx="1522">
                  <c:v>7.0038695642060276</c:v>
                </c:pt>
                <c:pt idx="1523">
                  <c:v>7.0355522155515073</c:v>
                </c:pt>
                <c:pt idx="1524">
                  <c:v>7.0285567234110191</c:v>
                </c:pt>
                <c:pt idx="1525">
                  <c:v>7.0117377046503409</c:v>
                </c:pt>
                <c:pt idx="1526">
                  <c:v>6.9956846544711002</c:v>
                </c:pt>
                <c:pt idx="1527">
                  <c:v>6.9798506860205931</c:v>
                </c:pt>
                <c:pt idx="1528">
                  <c:v>6.9810785246644746</c:v>
                </c:pt>
                <c:pt idx="1529">
                  <c:v>6.9860319789005594</c:v>
                </c:pt>
                <c:pt idx="1530">
                  <c:v>6.9920162617184909</c:v>
                </c:pt>
                <c:pt idx="1531">
                  <c:v>6.9838583284650859</c:v>
                </c:pt>
                <c:pt idx="1532">
                  <c:v>7.0007946540469339</c:v>
                </c:pt>
                <c:pt idx="1533">
                  <c:v>13.208875588900307</c:v>
                </c:pt>
                <c:pt idx="1534">
                  <c:v>364.47819550161256</c:v>
                </c:pt>
                <c:pt idx="1535">
                  <c:v>298.69371960720582</c:v>
                </c:pt>
                <c:pt idx="1536">
                  <c:v>274.91188294744779</c:v>
                </c:pt>
                <c:pt idx="1537">
                  <c:v>199.21082792098008</c:v>
                </c:pt>
                <c:pt idx="1538">
                  <c:v>63.782493977718623</c:v>
                </c:pt>
                <c:pt idx="1539">
                  <c:v>52.014600665623171</c:v>
                </c:pt>
                <c:pt idx="1540">
                  <c:v>43.048983380717438</c:v>
                </c:pt>
                <c:pt idx="1541">
                  <c:v>39.224966576077392</c:v>
                </c:pt>
                <c:pt idx="1542">
                  <c:v>34.696129925127146</c:v>
                </c:pt>
                <c:pt idx="1543">
                  <c:v>31.953045203214508</c:v>
                </c:pt>
                <c:pt idx="1544">
                  <c:v>32.651843980595601</c:v>
                </c:pt>
                <c:pt idx="1545">
                  <c:v>28.379798092204492</c:v>
                </c:pt>
                <c:pt idx="1546">
                  <c:v>28.374685640221248</c:v>
                </c:pt>
                <c:pt idx="1547">
                  <c:v>28.140870665228647</c:v>
                </c:pt>
                <c:pt idx="1548">
                  <c:v>28.30086776840912</c:v>
                </c:pt>
                <c:pt idx="1549">
                  <c:v>28.724965034437854</c:v>
                </c:pt>
                <c:pt idx="1550">
                  <c:v>25.729077981885851</c:v>
                </c:pt>
                <c:pt idx="1551">
                  <c:v>24.064136138004926</c:v>
                </c:pt>
                <c:pt idx="1552">
                  <c:v>25.594672976245104</c:v>
                </c:pt>
                <c:pt idx="1553">
                  <c:v>24.257631900218886</c:v>
                </c:pt>
                <c:pt idx="1554">
                  <c:v>23.070476651616705</c:v>
                </c:pt>
                <c:pt idx="1555">
                  <c:v>23.599391854073588</c:v>
                </c:pt>
                <c:pt idx="1556">
                  <c:v>24.392688428761879</c:v>
                </c:pt>
                <c:pt idx="1557">
                  <c:v>23.538017906200533</c:v>
                </c:pt>
                <c:pt idx="1558">
                  <c:v>24.807627179313428</c:v>
                </c:pt>
                <c:pt idx="1559">
                  <c:v>23.597013018884709</c:v>
                </c:pt>
                <c:pt idx="1560">
                  <c:v>19.645499640281308</c:v>
                </c:pt>
                <c:pt idx="1561">
                  <c:v>17.603595800815196</c:v>
                </c:pt>
                <c:pt idx="1562">
                  <c:v>16.262266281695897</c:v>
                </c:pt>
                <c:pt idx="1563">
                  <c:v>15.546596167529348</c:v>
                </c:pt>
                <c:pt idx="1564">
                  <c:v>15.045776561844477</c:v>
                </c:pt>
                <c:pt idx="1565">
                  <c:v>14.617745225593586</c:v>
                </c:pt>
                <c:pt idx="1566">
                  <c:v>14.221591915811938</c:v>
                </c:pt>
                <c:pt idx="1567">
                  <c:v>13.85730559666618</c:v>
                </c:pt>
                <c:pt idx="1568">
                  <c:v>16.065499007995378</c:v>
                </c:pt>
                <c:pt idx="1569">
                  <c:v>55.848706674352954</c:v>
                </c:pt>
                <c:pt idx="1570">
                  <c:v>89.922398022927425</c:v>
                </c:pt>
                <c:pt idx="1571">
                  <c:v>74.620283167691184</c:v>
                </c:pt>
                <c:pt idx="1572">
                  <c:v>51.024984790321476</c:v>
                </c:pt>
                <c:pt idx="1573">
                  <c:v>65.805799576847221</c:v>
                </c:pt>
                <c:pt idx="1574">
                  <c:v>73.997343073822904</c:v>
                </c:pt>
                <c:pt idx="1575">
                  <c:v>71.465277382546489</c:v>
                </c:pt>
                <c:pt idx="1576">
                  <c:v>70.666095030071276</c:v>
                </c:pt>
                <c:pt idx="1577">
                  <c:v>67.405799220071785</c:v>
                </c:pt>
                <c:pt idx="1578">
                  <c:v>66.645577446669407</c:v>
                </c:pt>
                <c:pt idx="1579">
                  <c:v>77.108561124640374</c:v>
                </c:pt>
                <c:pt idx="1580">
                  <c:v>89.414050752693825</c:v>
                </c:pt>
                <c:pt idx="1581">
                  <c:v>79.14722696885454</c:v>
                </c:pt>
                <c:pt idx="1582">
                  <c:v>89.062866011407905</c:v>
                </c:pt>
                <c:pt idx="1583">
                  <c:v>124.54857588779166</c:v>
                </c:pt>
                <c:pt idx="1584">
                  <c:v>181.29771664193748</c:v>
                </c:pt>
                <c:pt idx="1585">
                  <c:v>141.15392865276706</c:v>
                </c:pt>
                <c:pt idx="1586">
                  <c:v>130.01957800924771</c:v>
                </c:pt>
                <c:pt idx="1587">
                  <c:v>164.01578145831917</c:v>
                </c:pt>
                <c:pt idx="1588">
                  <c:v>302.99330071727553</c:v>
                </c:pt>
                <c:pt idx="1589">
                  <c:v>206.93481585766202</c:v>
                </c:pt>
                <c:pt idx="1590">
                  <c:v>116.71472009908729</c:v>
                </c:pt>
                <c:pt idx="1591">
                  <c:v>107.18577256978854</c:v>
                </c:pt>
                <c:pt idx="1592">
                  <c:v>102.01923682843474</c:v>
                </c:pt>
                <c:pt idx="1593">
                  <c:v>96.786310331113711</c:v>
                </c:pt>
                <c:pt idx="1594">
                  <c:v>92.51431062972884</c:v>
                </c:pt>
                <c:pt idx="1595">
                  <c:v>88.245225205817619</c:v>
                </c:pt>
                <c:pt idx="1596">
                  <c:v>84.413056598942717</c:v>
                </c:pt>
                <c:pt idx="1597">
                  <c:v>81.301164136087166</c:v>
                </c:pt>
                <c:pt idx="1598">
                  <c:v>78.698710264763207</c:v>
                </c:pt>
                <c:pt idx="1599">
                  <c:v>109.05719240324925</c:v>
                </c:pt>
                <c:pt idx="1600">
                  <c:v>101.46408945010381</c:v>
                </c:pt>
                <c:pt idx="1601">
                  <c:v>86.253531138219586</c:v>
                </c:pt>
                <c:pt idx="1602">
                  <c:v>227.903573635584</c:v>
                </c:pt>
                <c:pt idx="1603">
                  <c:v>1423.0427122245408</c:v>
                </c:pt>
                <c:pt idx="1604">
                  <c:v>664.43490901293956</c:v>
                </c:pt>
                <c:pt idx="1605">
                  <c:v>457.68985226606594</c:v>
                </c:pt>
                <c:pt idx="1606">
                  <c:v>216.57958241430111</c:v>
                </c:pt>
                <c:pt idx="1607">
                  <c:v>283.19371182326739</c:v>
                </c:pt>
                <c:pt idx="1608">
                  <c:v>337.7889235848719</c:v>
                </c:pt>
                <c:pt idx="1609">
                  <c:v>252.7037234247006</c:v>
                </c:pt>
                <c:pt idx="1610">
                  <c:v>260.24265269813236</c:v>
                </c:pt>
                <c:pt idx="1611">
                  <c:v>604.96885235889704</c:v>
                </c:pt>
                <c:pt idx="1612">
                  <c:v>246.93747597500843</c:v>
                </c:pt>
                <c:pt idx="1613">
                  <c:v>228.08436102259301</c:v>
                </c:pt>
                <c:pt idx="1614">
                  <c:v>195.97923345238317</c:v>
                </c:pt>
                <c:pt idx="1615">
                  <c:v>191.13140031615376</c:v>
                </c:pt>
                <c:pt idx="1616">
                  <c:v>191.02429959716034</c:v>
                </c:pt>
                <c:pt idx="1617">
                  <c:v>261.33795915816603</c:v>
                </c:pt>
                <c:pt idx="1618">
                  <c:v>310.23707458407614</c:v>
                </c:pt>
                <c:pt idx="1619">
                  <c:v>182.97686364701329</c:v>
                </c:pt>
                <c:pt idx="1620">
                  <c:v>179.23075819088928</c:v>
                </c:pt>
                <c:pt idx="1621">
                  <c:v>174.13018812155147</c:v>
                </c:pt>
                <c:pt idx="1622">
                  <c:v>169.9676352755834</c:v>
                </c:pt>
                <c:pt idx="1623">
                  <c:v>164.71025827637257</c:v>
                </c:pt>
                <c:pt idx="1624">
                  <c:v>223.88931377842636</c:v>
                </c:pt>
                <c:pt idx="1625">
                  <c:v>301.34891249990795</c:v>
                </c:pt>
                <c:pt idx="1626">
                  <c:v>282.71659187406988</c:v>
                </c:pt>
                <c:pt idx="1627">
                  <c:v>240.11267956503104</c:v>
                </c:pt>
                <c:pt idx="1628">
                  <c:v>202.38958527190238</c:v>
                </c:pt>
                <c:pt idx="1629">
                  <c:v>170.53324625886887</c:v>
                </c:pt>
                <c:pt idx="1630">
                  <c:v>156.2450996845277</c:v>
                </c:pt>
                <c:pt idx="1631">
                  <c:v>151.21319293535822</c:v>
                </c:pt>
                <c:pt idx="1632">
                  <c:v>145.88690737523794</c:v>
                </c:pt>
                <c:pt idx="1633">
                  <c:v>141.25874454552238</c:v>
                </c:pt>
                <c:pt idx="1634">
                  <c:v>138.4404910840486</c:v>
                </c:pt>
                <c:pt idx="1635">
                  <c:v>133.24333294882013</c:v>
                </c:pt>
                <c:pt idx="1636">
                  <c:v>129.35822095328274</c:v>
                </c:pt>
                <c:pt idx="1637">
                  <c:v>126.0735155148503</c:v>
                </c:pt>
                <c:pt idx="1638">
                  <c:v>123.25162431571654</c:v>
                </c:pt>
                <c:pt idx="1639">
                  <c:v>118.7019589598883</c:v>
                </c:pt>
                <c:pt idx="1640">
                  <c:v>125.1718061832036</c:v>
                </c:pt>
                <c:pt idx="1641">
                  <c:v>118.01421400017868</c:v>
                </c:pt>
                <c:pt idx="1642">
                  <c:v>120.15460161646435</c:v>
                </c:pt>
                <c:pt idx="1643">
                  <c:v>121.5991472412377</c:v>
                </c:pt>
                <c:pt idx="1644">
                  <c:v>125.31762224052873</c:v>
                </c:pt>
                <c:pt idx="1645">
                  <c:v>431.23626487623443</c:v>
                </c:pt>
                <c:pt idx="1646">
                  <c:v>147.33407298859558</c:v>
                </c:pt>
                <c:pt idx="1647">
                  <c:v>135.37112745304921</c:v>
                </c:pt>
                <c:pt idx="1648">
                  <c:v>128.3125471319064</c:v>
                </c:pt>
                <c:pt idx="1649">
                  <c:v>121.8105406727387</c:v>
                </c:pt>
                <c:pt idx="1650">
                  <c:v>115.9533334321646</c:v>
                </c:pt>
                <c:pt idx="1651">
                  <c:v>111.16605840960943</c:v>
                </c:pt>
                <c:pt idx="1652">
                  <c:v>106.91368614220566</c:v>
                </c:pt>
                <c:pt idx="1653">
                  <c:v>102.98350298579587</c:v>
                </c:pt>
                <c:pt idx="1654">
                  <c:v>99.52650775203422</c:v>
                </c:pt>
                <c:pt idx="1655">
                  <c:v>96.227676446913165</c:v>
                </c:pt>
                <c:pt idx="1656">
                  <c:v>92.719356413380481</c:v>
                </c:pt>
                <c:pt idx="1657">
                  <c:v>89.188175855429591</c:v>
                </c:pt>
                <c:pt idx="1658">
                  <c:v>85.896816218221375</c:v>
                </c:pt>
                <c:pt idx="1659">
                  <c:v>87.351093813071572</c:v>
                </c:pt>
                <c:pt idx="1660">
                  <c:v>87.716706884626788</c:v>
                </c:pt>
                <c:pt idx="1661">
                  <c:v>90.802334064108223</c:v>
                </c:pt>
                <c:pt idx="1662">
                  <c:v>88.042325278650807</c:v>
                </c:pt>
                <c:pt idx="1663">
                  <c:v>83.732251952206823</c:v>
                </c:pt>
                <c:pt idx="1664">
                  <c:v>81.002256546116982</c:v>
                </c:pt>
                <c:pt idx="1665">
                  <c:v>77.769587105604799</c:v>
                </c:pt>
                <c:pt idx="1666">
                  <c:v>74.41412153866743</c:v>
                </c:pt>
                <c:pt idx="1667">
                  <c:v>71.351534726814364</c:v>
                </c:pt>
                <c:pt idx="1668">
                  <c:v>68.55132689654144</c:v>
                </c:pt>
                <c:pt idx="1669">
                  <c:v>65.376571057045098</c:v>
                </c:pt>
                <c:pt idx="1670">
                  <c:v>62.519610431930985</c:v>
                </c:pt>
                <c:pt idx="1671">
                  <c:v>59.962906220863232</c:v>
                </c:pt>
                <c:pt idx="1672">
                  <c:v>57.209972630787149</c:v>
                </c:pt>
                <c:pt idx="1673">
                  <c:v>54.407541284461395</c:v>
                </c:pt>
                <c:pt idx="1674">
                  <c:v>51.944747927860412</c:v>
                </c:pt>
                <c:pt idx="1675">
                  <c:v>49.069749846236824</c:v>
                </c:pt>
                <c:pt idx="1676">
                  <c:v>47.17316831273704</c:v>
                </c:pt>
                <c:pt idx="1677">
                  <c:v>45.5167796484373</c:v>
                </c:pt>
                <c:pt idx="1678">
                  <c:v>43.842112374232627</c:v>
                </c:pt>
                <c:pt idx="1679">
                  <c:v>42.347578511727356</c:v>
                </c:pt>
                <c:pt idx="1680">
                  <c:v>40.841578827105515</c:v>
                </c:pt>
                <c:pt idx="1681">
                  <c:v>40.536384899471237</c:v>
                </c:pt>
                <c:pt idx="1682">
                  <c:v>38.088661995146744</c:v>
                </c:pt>
                <c:pt idx="1683">
                  <c:v>36.769822278191995</c:v>
                </c:pt>
                <c:pt idx="1684">
                  <c:v>34.955280312350432</c:v>
                </c:pt>
                <c:pt idx="1685">
                  <c:v>33.479336924225869</c:v>
                </c:pt>
                <c:pt idx="1686">
                  <c:v>31.942306519895368</c:v>
                </c:pt>
                <c:pt idx="1687">
                  <c:v>30.462163384079094</c:v>
                </c:pt>
                <c:pt idx="1688">
                  <c:v>29.25158110494672</c:v>
                </c:pt>
                <c:pt idx="1689">
                  <c:v>267.83282911176701</c:v>
                </c:pt>
                <c:pt idx="1690">
                  <c:v>81.55097044233915</c:v>
                </c:pt>
                <c:pt idx="1691">
                  <c:v>74.359706705558281</c:v>
                </c:pt>
                <c:pt idx="1692">
                  <c:v>66.870295625104674</c:v>
                </c:pt>
                <c:pt idx="1693">
                  <c:v>62.374382952384551</c:v>
                </c:pt>
                <c:pt idx="1694">
                  <c:v>58.216849366918119</c:v>
                </c:pt>
                <c:pt idx="1695">
                  <c:v>57.608104624615073</c:v>
                </c:pt>
                <c:pt idx="1696">
                  <c:v>53.73352980625458</c:v>
                </c:pt>
                <c:pt idx="1697">
                  <c:v>51.224851906989777</c:v>
                </c:pt>
                <c:pt idx="1698">
                  <c:v>48.39358433685382</c:v>
                </c:pt>
                <c:pt idx="1699">
                  <c:v>46.010347076672637</c:v>
                </c:pt>
                <c:pt idx="1700">
                  <c:v>44.901352095938705</c:v>
                </c:pt>
                <c:pt idx="1701">
                  <c:v>43.365470644480354</c:v>
                </c:pt>
                <c:pt idx="1702">
                  <c:v>41.731439761079514</c:v>
                </c:pt>
                <c:pt idx="1703">
                  <c:v>40.061103438363055</c:v>
                </c:pt>
                <c:pt idx="1704">
                  <c:v>38.344220014247178</c:v>
                </c:pt>
                <c:pt idx="1705">
                  <c:v>37.241757429387583</c:v>
                </c:pt>
                <c:pt idx="1706">
                  <c:v>35.187687605488996</c:v>
                </c:pt>
                <c:pt idx="1707">
                  <c:v>33.820869398675818</c:v>
                </c:pt>
                <c:pt idx="1708">
                  <c:v>33.578132565521216</c:v>
                </c:pt>
                <c:pt idx="1709">
                  <c:v>33.017786083478505</c:v>
                </c:pt>
                <c:pt idx="1710">
                  <c:v>32.3820248036644</c:v>
                </c:pt>
                <c:pt idx="1711">
                  <c:v>31.714459069603389</c:v>
                </c:pt>
                <c:pt idx="1712">
                  <c:v>30.020842043332269</c:v>
                </c:pt>
                <c:pt idx="1713">
                  <c:v>29.252874341121569</c:v>
                </c:pt>
                <c:pt idx="1714">
                  <c:v>27.728524518045312</c:v>
                </c:pt>
                <c:pt idx="1715">
                  <c:v>26.650873347699548</c:v>
                </c:pt>
                <c:pt idx="1716">
                  <c:v>25.607822784784037</c:v>
                </c:pt>
                <c:pt idx="1717">
                  <c:v>24.878043153311634</c:v>
                </c:pt>
                <c:pt idx="1718">
                  <c:v>23.961567467907429</c:v>
                </c:pt>
                <c:pt idx="1719">
                  <c:v>23.062670638826809</c:v>
                </c:pt>
                <c:pt idx="1720">
                  <c:v>22.365593042713815</c:v>
                </c:pt>
                <c:pt idx="1721">
                  <c:v>21.383151685293626</c:v>
                </c:pt>
                <c:pt idx="1722">
                  <c:v>20.631380090361159</c:v>
                </c:pt>
                <c:pt idx="1723">
                  <c:v>19.882738176019963</c:v>
                </c:pt>
                <c:pt idx="1724">
                  <c:v>19.160408549528263</c:v>
                </c:pt>
                <c:pt idx="1725">
                  <c:v>18.453086838924055</c:v>
                </c:pt>
                <c:pt idx="1726">
                  <c:v>17.779856452477709</c:v>
                </c:pt>
                <c:pt idx="1727">
                  <c:v>17.158910165834747</c:v>
                </c:pt>
                <c:pt idx="1728">
                  <c:v>16.561790652130011</c:v>
                </c:pt>
                <c:pt idx="1729">
                  <c:v>15.978821937922548</c:v>
                </c:pt>
                <c:pt idx="1730">
                  <c:v>15.459612137795549</c:v>
                </c:pt>
                <c:pt idx="1731">
                  <c:v>14.968674099039598</c:v>
                </c:pt>
                <c:pt idx="1732">
                  <c:v>14.493319065709072</c:v>
                </c:pt>
                <c:pt idx="1733">
                  <c:v>13.768214540231579</c:v>
                </c:pt>
                <c:pt idx="1734">
                  <c:v>13.344512929265191</c:v>
                </c:pt>
                <c:pt idx="1735">
                  <c:v>12.908396414514096</c:v>
                </c:pt>
                <c:pt idx="1736">
                  <c:v>12.491257445780116</c:v>
                </c:pt>
                <c:pt idx="1737">
                  <c:v>12.119643333289648</c:v>
                </c:pt>
                <c:pt idx="1738">
                  <c:v>11.600037060631168</c:v>
                </c:pt>
                <c:pt idx="1739">
                  <c:v>11.267157088262559</c:v>
                </c:pt>
                <c:pt idx="1740">
                  <c:v>10.920698544792623</c:v>
                </c:pt>
                <c:pt idx="1741">
                  <c:v>10.596402815832402</c:v>
                </c:pt>
                <c:pt idx="1742">
                  <c:v>10.233231933324177</c:v>
                </c:pt>
                <c:pt idx="1743">
                  <c:v>9.9182492215080416</c:v>
                </c:pt>
                <c:pt idx="1744">
                  <c:v>9.5846085941073884</c:v>
                </c:pt>
                <c:pt idx="1745">
                  <c:v>9.3247045003397186</c:v>
                </c:pt>
                <c:pt idx="1746">
                  <c:v>9.1246105359858856</c:v>
                </c:pt>
                <c:pt idx="1747">
                  <c:v>8.9225767173697843</c:v>
                </c:pt>
                <c:pt idx="1748">
                  <c:v>8.6398672783506623</c:v>
                </c:pt>
                <c:pt idx="1749">
                  <c:v>8.4880783827755213</c:v>
                </c:pt>
                <c:pt idx="1750">
                  <c:v>8.3460917596230058</c:v>
                </c:pt>
                <c:pt idx="1751">
                  <c:v>8.1455187583548483</c:v>
                </c:pt>
                <c:pt idx="1752">
                  <c:v>8.0302707332068035</c:v>
                </c:pt>
                <c:pt idx="1753">
                  <c:v>7.9162615825359905</c:v>
                </c:pt>
                <c:pt idx="1754">
                  <c:v>7.7329314577760835</c:v>
                </c:pt>
                <c:pt idx="1755">
                  <c:v>7.6065584951416323</c:v>
                </c:pt>
                <c:pt idx="1756">
                  <c:v>7.5458773523622478</c:v>
                </c:pt>
                <c:pt idx="1757">
                  <c:v>7.4810446925702436</c:v>
                </c:pt>
                <c:pt idx="1758">
                  <c:v>7.3675010905729934</c:v>
                </c:pt>
                <c:pt idx="1759">
                  <c:v>7.294483112311493</c:v>
                </c:pt>
                <c:pt idx="1760">
                  <c:v>7.2513726511643215</c:v>
                </c:pt>
                <c:pt idx="1761">
                  <c:v>7.1632392598238006</c:v>
                </c:pt>
                <c:pt idx="1762">
                  <c:v>6.9979829689499766</c:v>
                </c:pt>
                <c:pt idx="1763">
                  <c:v>6.931132386593112</c:v>
                </c:pt>
                <c:pt idx="1764">
                  <c:v>6.8764968368169379</c:v>
                </c:pt>
                <c:pt idx="1765">
                  <c:v>6.7980541333618323</c:v>
                </c:pt>
                <c:pt idx="1766">
                  <c:v>6.7347889706401629</c:v>
                </c:pt>
                <c:pt idx="1767">
                  <c:v>6.6854984428167317</c:v>
                </c:pt>
                <c:pt idx="1768">
                  <c:v>6.6160777374929154</c:v>
                </c:pt>
                <c:pt idx="1769">
                  <c:v>6.6128205317162534</c:v>
                </c:pt>
                <c:pt idx="1770">
                  <c:v>6.5898733555695195</c:v>
                </c:pt>
                <c:pt idx="1771">
                  <c:v>6.5799537763257252</c:v>
                </c:pt>
                <c:pt idx="1772">
                  <c:v>6.5258781929084462</c:v>
                </c:pt>
                <c:pt idx="1773">
                  <c:v>6.4675501350401214</c:v>
                </c:pt>
                <c:pt idx="1774">
                  <c:v>6.4179354807038402</c:v>
                </c:pt>
                <c:pt idx="1775">
                  <c:v>6.3879625660585457</c:v>
                </c:pt>
                <c:pt idx="1776">
                  <c:v>6.3120307190579545</c:v>
                </c:pt>
                <c:pt idx="1777">
                  <c:v>6.2436755847543104</c:v>
                </c:pt>
                <c:pt idx="1778">
                  <c:v>6.1673934522284837</c:v>
                </c:pt>
                <c:pt idx="1779">
                  <c:v>6.1247567144462458</c:v>
                </c:pt>
                <c:pt idx="1780">
                  <c:v>6.0912408885608826</c:v>
                </c:pt>
                <c:pt idx="1781">
                  <c:v>6.0695154200395018</c:v>
                </c:pt>
                <c:pt idx="1782">
                  <c:v>6.08198795539837</c:v>
                </c:pt>
                <c:pt idx="1783">
                  <c:v>6.089011650224089</c:v>
                </c:pt>
                <c:pt idx="1784">
                  <c:v>6.0721260077287402</c:v>
                </c:pt>
                <c:pt idx="1785">
                  <c:v>6.1067629925355957</c:v>
                </c:pt>
                <c:pt idx="1786">
                  <c:v>6.1619090517878705</c:v>
                </c:pt>
                <c:pt idx="1787">
                  <c:v>6.1700841518931542</c:v>
                </c:pt>
                <c:pt idx="1788">
                  <c:v>6.1756073821177777</c:v>
                </c:pt>
                <c:pt idx="1789">
                  <c:v>6.1699173881891918</c:v>
                </c:pt>
                <c:pt idx="1790">
                  <c:v>6.1652484132128071</c:v>
                </c:pt>
                <c:pt idx="1791">
                  <c:v>6.1253955665768673</c:v>
                </c:pt>
                <c:pt idx="1792">
                  <c:v>6.1017049022499661</c:v>
                </c:pt>
                <c:pt idx="1793">
                  <c:v>6.1033704956167494</c:v>
                </c:pt>
                <c:pt idx="1794">
                  <c:v>6.0861500995097702</c:v>
                </c:pt>
                <c:pt idx="1795">
                  <c:v>6.0835497301847452</c:v>
                </c:pt>
                <c:pt idx="1796">
                  <c:v>6.0750366065912829</c:v>
                </c:pt>
                <c:pt idx="1797">
                  <c:v>6.061957509132708</c:v>
                </c:pt>
                <c:pt idx="1798">
                  <c:v>6.0577704322126271</c:v>
                </c:pt>
                <c:pt idx="1799">
                  <c:v>6.0440410380555116</c:v>
                </c:pt>
                <c:pt idx="1800">
                  <c:v>6.0320201543948748</c:v>
                </c:pt>
                <c:pt idx="1801">
                  <c:v>6.0396446890363409</c:v>
                </c:pt>
                <c:pt idx="1802">
                  <c:v>6.0680582813026724</c:v>
                </c:pt>
                <c:pt idx="1803">
                  <c:v>6.0720773683150844</c:v>
                </c:pt>
                <c:pt idx="1804">
                  <c:v>6.0675808793266226</c:v>
                </c:pt>
                <c:pt idx="1805">
                  <c:v>6.0567906954518476</c:v>
                </c:pt>
                <c:pt idx="1806">
                  <c:v>6.0471000075664332</c:v>
                </c:pt>
                <c:pt idx="1807">
                  <c:v>6.043538703270781</c:v>
                </c:pt>
                <c:pt idx="1808">
                  <c:v>6.0374436533847762</c:v>
                </c:pt>
                <c:pt idx="1809">
                  <c:v>6.0407523597170725</c:v>
                </c:pt>
                <c:pt idx="1810">
                  <c:v>6.0916071147342903</c:v>
                </c:pt>
                <c:pt idx="1811">
                  <c:v>6.1379747816581229</c:v>
                </c:pt>
                <c:pt idx="1812">
                  <c:v>6.1719189613713112</c:v>
                </c:pt>
                <c:pt idx="1813">
                  <c:v>6.1700346950103615</c:v>
                </c:pt>
                <c:pt idx="1814">
                  <c:v>6.1796362787598351</c:v>
                </c:pt>
                <c:pt idx="1815">
                  <c:v>6.2169059229226296</c:v>
                </c:pt>
                <c:pt idx="1816">
                  <c:v>6.2306091580673595</c:v>
                </c:pt>
                <c:pt idx="1817">
                  <c:v>6.1883521346992909</c:v>
                </c:pt>
                <c:pt idx="1818">
                  <c:v>6.1635039340742965</c:v>
                </c:pt>
                <c:pt idx="1819">
                  <c:v>6.170285249300874</c:v>
                </c:pt>
                <c:pt idx="1820">
                  <c:v>6.1811081319411318</c:v>
                </c:pt>
                <c:pt idx="1821">
                  <c:v>6.2812660855534057</c:v>
                </c:pt>
                <c:pt idx="1822">
                  <c:v>6.2934549591217106</c:v>
                </c:pt>
                <c:pt idx="1823">
                  <c:v>6.2718619206005357</c:v>
                </c:pt>
                <c:pt idx="1824">
                  <c:v>6.2725718925460816</c:v>
                </c:pt>
                <c:pt idx="1825">
                  <c:v>6.2949652333524497</c:v>
                </c:pt>
                <c:pt idx="1826">
                  <c:v>6.3121153271136405</c:v>
                </c:pt>
                <c:pt idx="1827">
                  <c:v>6.2738373347702678</c:v>
                </c:pt>
                <c:pt idx="1828">
                  <c:v>6.1856038034604568</c:v>
                </c:pt>
                <c:pt idx="1829">
                  <c:v>6.1136624320524797</c:v>
                </c:pt>
                <c:pt idx="1830">
                  <c:v>6.0935755804163589</c:v>
                </c:pt>
                <c:pt idx="1831">
                  <c:v>6.0746646581339157</c:v>
                </c:pt>
                <c:pt idx="1832">
                  <c:v>5.9254855327788754</c:v>
                </c:pt>
                <c:pt idx="1833">
                  <c:v>5.7541672995190964</c:v>
                </c:pt>
                <c:pt idx="1834">
                  <c:v>5.7454085264499435</c:v>
                </c:pt>
                <c:pt idx="1835">
                  <c:v>5.755382876125922</c:v>
                </c:pt>
                <c:pt idx="1836">
                  <c:v>5.7731501590856027</c:v>
                </c:pt>
                <c:pt idx="1837">
                  <c:v>5.7952606555705435</c:v>
                </c:pt>
                <c:pt idx="1838">
                  <c:v>5.96452499762343</c:v>
                </c:pt>
                <c:pt idx="1839">
                  <c:v>6.0060029729038691</c:v>
                </c:pt>
                <c:pt idx="1840">
                  <c:v>6.0407670741615398</c:v>
                </c:pt>
                <c:pt idx="1841">
                  <c:v>6.0530303374213181</c:v>
                </c:pt>
                <c:pt idx="1842">
                  <c:v>6.0700210247007806</c:v>
                </c:pt>
                <c:pt idx="1843">
                  <c:v>6.0699486786821497</c:v>
                </c:pt>
                <c:pt idx="1844">
                  <c:v>6.0869381397579074</c:v>
                </c:pt>
                <c:pt idx="1845">
                  <c:v>6.1118799405990947</c:v>
                </c:pt>
                <c:pt idx="1846">
                  <c:v>6.1590323778945164</c:v>
                </c:pt>
                <c:pt idx="1847">
                  <c:v>6.197647576256931</c:v>
                </c:pt>
                <c:pt idx="1848">
                  <c:v>6.2066928722586274</c:v>
                </c:pt>
                <c:pt idx="1849">
                  <c:v>6.2190705811975953</c:v>
                </c:pt>
                <c:pt idx="1850">
                  <c:v>6.2467382328763481</c:v>
                </c:pt>
                <c:pt idx="1851">
                  <c:v>6.3431223402173318</c:v>
                </c:pt>
                <c:pt idx="1852">
                  <c:v>6.5353097430774092</c:v>
                </c:pt>
                <c:pt idx="1853">
                  <c:v>6.9682058381630094</c:v>
                </c:pt>
                <c:pt idx="1854">
                  <c:v>6.7377649670336721</c:v>
                </c:pt>
                <c:pt idx="1855">
                  <c:v>7.619749585871987</c:v>
                </c:pt>
                <c:pt idx="1856">
                  <c:v>11.585701104374346</c:v>
                </c:pt>
                <c:pt idx="1857">
                  <c:v>14.787850743388519</c:v>
                </c:pt>
                <c:pt idx="1858">
                  <c:v>14.368943997645625</c:v>
                </c:pt>
                <c:pt idx="1859">
                  <c:v>14.455558940064034</c:v>
                </c:pt>
                <c:pt idx="1860">
                  <c:v>16.588351859331738</c:v>
                </c:pt>
                <c:pt idx="1861">
                  <c:v>19.00266561749326</c:v>
                </c:pt>
                <c:pt idx="1862">
                  <c:v>19.890829894273267</c:v>
                </c:pt>
                <c:pt idx="1863">
                  <c:v>20.617200679444082</c:v>
                </c:pt>
                <c:pt idx="1864">
                  <c:v>20.882348020256927</c:v>
                </c:pt>
                <c:pt idx="1865">
                  <c:v>17.97130527197244</c:v>
                </c:pt>
                <c:pt idx="1866">
                  <c:v>15.325462591260138</c:v>
                </c:pt>
                <c:pt idx="1867">
                  <c:v>12.92248345141868</c:v>
                </c:pt>
                <c:pt idx="1868">
                  <c:v>11.759949555755956</c:v>
                </c:pt>
                <c:pt idx="1869">
                  <c:v>10.623938446245518</c:v>
                </c:pt>
                <c:pt idx="1870">
                  <c:v>9.4525697528838943</c:v>
                </c:pt>
                <c:pt idx="1871">
                  <c:v>8.8840048448716331</c:v>
                </c:pt>
                <c:pt idx="1872">
                  <c:v>8.4403455423927802</c:v>
                </c:pt>
                <c:pt idx="1873">
                  <c:v>7.9237299805722765</c:v>
                </c:pt>
                <c:pt idx="1874">
                  <c:v>56.106928825371099</c:v>
                </c:pt>
                <c:pt idx="1875">
                  <c:v>73.486126486918181</c:v>
                </c:pt>
                <c:pt idx="1876">
                  <c:v>92.586950937249014</c:v>
                </c:pt>
                <c:pt idx="1877">
                  <c:v>111.38997955563606</c:v>
                </c:pt>
                <c:pt idx="1878">
                  <c:v>48.660970316898535</c:v>
                </c:pt>
                <c:pt idx="1879">
                  <c:v>63.930194301404697</c:v>
                </c:pt>
                <c:pt idx="1880">
                  <c:v>66.26030424236761</c:v>
                </c:pt>
                <c:pt idx="1881">
                  <c:v>67.343070725838601</c:v>
                </c:pt>
                <c:pt idx="1882">
                  <c:v>76.479686204836938</c:v>
                </c:pt>
                <c:pt idx="1883">
                  <c:v>87.587035842758823</c:v>
                </c:pt>
                <c:pt idx="1884">
                  <c:v>84.082619224355668</c:v>
                </c:pt>
                <c:pt idx="1885">
                  <c:v>64.783578945013431</c:v>
                </c:pt>
                <c:pt idx="1886">
                  <c:v>50.2955243805471</c:v>
                </c:pt>
                <c:pt idx="1887">
                  <c:v>22.80352352148007</c:v>
                </c:pt>
                <c:pt idx="1888">
                  <c:v>21.061701157664981</c:v>
                </c:pt>
                <c:pt idx="1889">
                  <c:v>19.315633267886515</c:v>
                </c:pt>
                <c:pt idx="1890">
                  <c:v>18.421952709369549</c:v>
                </c:pt>
                <c:pt idx="1891">
                  <c:v>17.577015383088746</c:v>
                </c:pt>
                <c:pt idx="1892">
                  <c:v>17.179929749756266</c:v>
                </c:pt>
                <c:pt idx="1893">
                  <c:v>18.187524223789577</c:v>
                </c:pt>
                <c:pt idx="1894">
                  <c:v>18.000041355813348</c:v>
                </c:pt>
                <c:pt idx="1895">
                  <c:v>17.387954799677967</c:v>
                </c:pt>
                <c:pt idx="1896">
                  <c:v>18.842623553510247</c:v>
                </c:pt>
                <c:pt idx="1897">
                  <c:v>150.06100697276713</c:v>
                </c:pt>
                <c:pt idx="1898">
                  <c:v>427.61311904036296</c:v>
                </c:pt>
                <c:pt idx="1899">
                  <c:v>392.46644631388824</c:v>
                </c:pt>
                <c:pt idx="1900">
                  <c:v>346.03034496124604</c:v>
                </c:pt>
                <c:pt idx="1901">
                  <c:v>93.994530607643995</c:v>
                </c:pt>
                <c:pt idx="1902">
                  <c:v>90.643908545343777</c:v>
                </c:pt>
                <c:pt idx="1903">
                  <c:v>87.924393093591192</c:v>
                </c:pt>
                <c:pt idx="1904">
                  <c:v>83.383147669874759</c:v>
                </c:pt>
                <c:pt idx="1905">
                  <c:v>63.064306467344458</c:v>
                </c:pt>
                <c:pt idx="1906">
                  <c:v>62.849970146950007</c:v>
                </c:pt>
                <c:pt idx="1907">
                  <c:v>62.295656587138872</c:v>
                </c:pt>
                <c:pt idx="1908">
                  <c:v>61.68328228186725</c:v>
                </c:pt>
                <c:pt idx="1909">
                  <c:v>283.22199216806433</c:v>
                </c:pt>
                <c:pt idx="1910">
                  <c:v>184.27592428946204</c:v>
                </c:pt>
                <c:pt idx="1911">
                  <c:v>182.23310570203154</c:v>
                </c:pt>
                <c:pt idx="1912">
                  <c:v>173.21657643926901</c:v>
                </c:pt>
                <c:pt idx="1913">
                  <c:v>169.83241770562043</c:v>
                </c:pt>
                <c:pt idx="1914">
                  <c:v>165.80965208209162</c:v>
                </c:pt>
                <c:pt idx="1915">
                  <c:v>160.97021026655423</c:v>
                </c:pt>
                <c:pt idx="1916">
                  <c:v>151.97848301741044</c:v>
                </c:pt>
                <c:pt idx="1917">
                  <c:v>164.94920450513857</c:v>
                </c:pt>
                <c:pt idx="1918">
                  <c:v>162.13158049490033</c:v>
                </c:pt>
                <c:pt idx="1919">
                  <c:v>208.52226326228686</c:v>
                </c:pt>
                <c:pt idx="1920">
                  <c:v>254.53112254513002</c:v>
                </c:pt>
                <c:pt idx="1921">
                  <c:v>380.90247885272663</c:v>
                </c:pt>
                <c:pt idx="1922">
                  <c:v>396.47473047165386</c:v>
                </c:pt>
                <c:pt idx="1923">
                  <c:v>391.92260044637732</c:v>
                </c:pt>
                <c:pt idx="1924">
                  <c:v>562.06087831697869</c:v>
                </c:pt>
                <c:pt idx="1925">
                  <c:v>180.11565626973211</c:v>
                </c:pt>
                <c:pt idx="1926">
                  <c:v>173.65427802667688</c:v>
                </c:pt>
                <c:pt idx="1927">
                  <c:v>166.746283695274</c:v>
                </c:pt>
                <c:pt idx="1928">
                  <c:v>163.91258824180096</c:v>
                </c:pt>
                <c:pt idx="1929">
                  <c:v>144.71505310520888</c:v>
                </c:pt>
                <c:pt idx="1930">
                  <c:v>144.07187247550669</c:v>
                </c:pt>
                <c:pt idx="1931">
                  <c:v>144.83962722700721</c:v>
                </c:pt>
                <c:pt idx="1932">
                  <c:v>147.99881436678803</c:v>
                </c:pt>
                <c:pt idx="1933">
                  <c:v>154.35509877758133</c:v>
                </c:pt>
                <c:pt idx="1934">
                  <c:v>162.58467502615926</c:v>
                </c:pt>
                <c:pt idx="1935">
                  <c:v>178.54283338796949</c:v>
                </c:pt>
                <c:pt idx="1936">
                  <c:v>192.42424001846939</c:v>
                </c:pt>
                <c:pt idx="1937">
                  <c:v>220.27605114442213</c:v>
                </c:pt>
                <c:pt idx="1938">
                  <c:v>259.1596327992288</c:v>
                </c:pt>
                <c:pt idx="1939">
                  <c:v>365.9903335619847</c:v>
                </c:pt>
                <c:pt idx="1940">
                  <c:v>354.62994044002795</c:v>
                </c:pt>
                <c:pt idx="1941">
                  <c:v>469.52913515790181</c:v>
                </c:pt>
                <c:pt idx="1942">
                  <c:v>462.19288100762429</c:v>
                </c:pt>
                <c:pt idx="1943">
                  <c:v>450.49927111601448</c:v>
                </c:pt>
                <c:pt idx="1944">
                  <c:v>894.54850637325058</c:v>
                </c:pt>
                <c:pt idx="1945">
                  <c:v>439.80088902533248</c:v>
                </c:pt>
                <c:pt idx="1946">
                  <c:v>432.86315107937719</c:v>
                </c:pt>
                <c:pt idx="1947">
                  <c:v>395.77492375482672</c:v>
                </c:pt>
                <c:pt idx="1948">
                  <c:v>388.14791218187554</c:v>
                </c:pt>
                <c:pt idx="1949">
                  <c:v>368.94208790823359</c:v>
                </c:pt>
                <c:pt idx="1950">
                  <c:v>337.44896269483803</c:v>
                </c:pt>
                <c:pt idx="1951">
                  <c:v>298.69596764733279</c:v>
                </c:pt>
                <c:pt idx="1952">
                  <c:v>269.96655026723988</c:v>
                </c:pt>
                <c:pt idx="1953">
                  <c:v>226.26135579877536</c:v>
                </c:pt>
                <c:pt idx="1954">
                  <c:v>216.64789422274043</c:v>
                </c:pt>
                <c:pt idx="1955">
                  <c:v>208.18450545157734</c:v>
                </c:pt>
                <c:pt idx="1956">
                  <c:v>201.03056735559514</c:v>
                </c:pt>
                <c:pt idx="1957">
                  <c:v>195.12642103717039</c:v>
                </c:pt>
                <c:pt idx="1958">
                  <c:v>190.04188971230192</c:v>
                </c:pt>
                <c:pt idx="1959">
                  <c:v>184.72573668213562</c:v>
                </c:pt>
                <c:pt idx="1960">
                  <c:v>179.06927125020647</c:v>
                </c:pt>
                <c:pt idx="1961">
                  <c:v>174.49646334310773</c:v>
                </c:pt>
                <c:pt idx="1962">
                  <c:v>168.684028887171</c:v>
                </c:pt>
                <c:pt idx="1963">
                  <c:v>162.74659522548473</c:v>
                </c:pt>
                <c:pt idx="1964">
                  <c:v>157.09579076732976</c:v>
                </c:pt>
                <c:pt idx="1965">
                  <c:v>151.94996151921802</c:v>
                </c:pt>
                <c:pt idx="1966">
                  <c:v>146.94398489107644</c:v>
                </c:pt>
                <c:pt idx="1967">
                  <c:v>146.19230975750216</c:v>
                </c:pt>
                <c:pt idx="1968">
                  <c:v>142.83447761741297</c:v>
                </c:pt>
                <c:pt idx="1969">
                  <c:v>137.09491236035481</c:v>
                </c:pt>
                <c:pt idx="1970">
                  <c:v>135.2443666013092</c:v>
                </c:pt>
                <c:pt idx="1971">
                  <c:v>133.78885054071637</c:v>
                </c:pt>
                <c:pt idx="1972">
                  <c:v>131.65396857906887</c:v>
                </c:pt>
                <c:pt idx="1973">
                  <c:v>129.70518346647572</c:v>
                </c:pt>
                <c:pt idx="1974">
                  <c:v>128.35741801284024</c:v>
                </c:pt>
                <c:pt idx="1975">
                  <c:v>125.67941773121382</c:v>
                </c:pt>
                <c:pt idx="1976">
                  <c:v>120.03116377676655</c:v>
                </c:pt>
                <c:pt idx="1977">
                  <c:v>115.53451129447737</c:v>
                </c:pt>
                <c:pt idx="1978">
                  <c:v>112.03915223411296</c:v>
                </c:pt>
                <c:pt idx="1979">
                  <c:v>108.94835456233956</c:v>
                </c:pt>
                <c:pt idx="1980">
                  <c:v>93.898024288667017</c:v>
                </c:pt>
                <c:pt idx="1981">
                  <c:v>93.664510142316857</c:v>
                </c:pt>
                <c:pt idx="1982">
                  <c:v>93.110449997938233</c:v>
                </c:pt>
                <c:pt idx="1983">
                  <c:v>92.360458850786301</c:v>
                </c:pt>
                <c:pt idx="1984">
                  <c:v>91.522642906893097</c:v>
                </c:pt>
                <c:pt idx="1985">
                  <c:v>90.511772834027539</c:v>
                </c:pt>
                <c:pt idx="1986">
                  <c:v>88.902572575665246</c:v>
                </c:pt>
                <c:pt idx="1987">
                  <c:v>87.259304291015496</c:v>
                </c:pt>
                <c:pt idx="1988">
                  <c:v>85.396700862198102</c:v>
                </c:pt>
                <c:pt idx="1989">
                  <c:v>83.277044263228561</c:v>
                </c:pt>
                <c:pt idx="1990">
                  <c:v>80.508505187325795</c:v>
                </c:pt>
                <c:pt idx="1991">
                  <c:v>70.111523967481986</c:v>
                </c:pt>
                <c:pt idx="1992">
                  <c:v>67.696425847683443</c:v>
                </c:pt>
                <c:pt idx="1993">
                  <c:v>66.052266521674269</c:v>
                </c:pt>
                <c:pt idx="1994">
                  <c:v>68.769681077744607</c:v>
                </c:pt>
                <c:pt idx="1995">
                  <c:v>64.733598881972881</c:v>
                </c:pt>
                <c:pt idx="1996">
                  <c:v>62.590807906424232</c:v>
                </c:pt>
                <c:pt idx="1997">
                  <c:v>60.565765185379348</c:v>
                </c:pt>
                <c:pt idx="1998">
                  <c:v>58.581236234767736</c:v>
                </c:pt>
                <c:pt idx="1999">
                  <c:v>56.967891407880487</c:v>
                </c:pt>
                <c:pt idx="2000">
                  <c:v>55.465534365733433</c:v>
                </c:pt>
                <c:pt idx="2001">
                  <c:v>53.829684613502614</c:v>
                </c:pt>
                <c:pt idx="2002">
                  <c:v>52.991365926090104</c:v>
                </c:pt>
                <c:pt idx="2003">
                  <c:v>52.593986003868281</c:v>
                </c:pt>
                <c:pt idx="2004">
                  <c:v>52.056957828960535</c:v>
                </c:pt>
                <c:pt idx="2005">
                  <c:v>50.63661337799018</c:v>
                </c:pt>
                <c:pt idx="2006">
                  <c:v>50.222434465001534</c:v>
                </c:pt>
                <c:pt idx="2007">
                  <c:v>49.539569796040233</c:v>
                </c:pt>
                <c:pt idx="2008">
                  <c:v>48.811290629168923</c:v>
                </c:pt>
                <c:pt idx="2009">
                  <c:v>47.802811653529304</c:v>
                </c:pt>
                <c:pt idx="2010">
                  <c:v>46.807984412478781</c:v>
                </c:pt>
                <c:pt idx="2011">
                  <c:v>45.751495474418952</c:v>
                </c:pt>
                <c:pt idx="2012">
                  <c:v>45.029024425766536</c:v>
                </c:pt>
                <c:pt idx="2013">
                  <c:v>44.210553889002128</c:v>
                </c:pt>
                <c:pt idx="2014">
                  <c:v>43.146012879942141</c:v>
                </c:pt>
                <c:pt idx="2015">
                  <c:v>42.034373386549781</c:v>
                </c:pt>
                <c:pt idx="2016">
                  <c:v>41.260373170842065</c:v>
                </c:pt>
                <c:pt idx="2017">
                  <c:v>40.487975603377578</c:v>
                </c:pt>
                <c:pt idx="2018">
                  <c:v>39.721764233607878</c:v>
                </c:pt>
                <c:pt idx="2019">
                  <c:v>38.943364399004437</c:v>
                </c:pt>
                <c:pt idx="2020">
                  <c:v>38.104692156190147</c:v>
                </c:pt>
                <c:pt idx="2021">
                  <c:v>37.248351544181766</c:v>
                </c:pt>
                <c:pt idx="2022">
                  <c:v>36.400917258421778</c:v>
                </c:pt>
                <c:pt idx="2023">
                  <c:v>35.486402272742843</c:v>
                </c:pt>
                <c:pt idx="2024">
                  <c:v>34.278036152441068</c:v>
                </c:pt>
                <c:pt idx="2025">
                  <c:v>33.270403257358311</c:v>
                </c:pt>
                <c:pt idx="2026">
                  <c:v>32.195718682510979</c:v>
                </c:pt>
                <c:pt idx="2027">
                  <c:v>31.133056626262555</c:v>
                </c:pt>
                <c:pt idx="2028">
                  <c:v>30.121253412377037</c:v>
                </c:pt>
                <c:pt idx="2029">
                  <c:v>29.061311893416786</c:v>
                </c:pt>
                <c:pt idx="2030">
                  <c:v>28.005349405481226</c:v>
                </c:pt>
                <c:pt idx="2031">
                  <c:v>27.057324724935455</c:v>
                </c:pt>
                <c:pt idx="2032">
                  <c:v>26.197960294589045</c:v>
                </c:pt>
                <c:pt idx="2033">
                  <c:v>25.433954047816595</c:v>
                </c:pt>
                <c:pt idx="2034">
                  <c:v>24.631255351848274</c:v>
                </c:pt>
                <c:pt idx="2035">
                  <c:v>23.853980763512016</c:v>
                </c:pt>
                <c:pt idx="2036">
                  <c:v>22.956624863754779</c:v>
                </c:pt>
                <c:pt idx="2037">
                  <c:v>22.216709841186393</c:v>
                </c:pt>
                <c:pt idx="2038">
                  <c:v>18.33431266065325</c:v>
                </c:pt>
                <c:pt idx="2039">
                  <c:v>18.29958166689563</c:v>
                </c:pt>
                <c:pt idx="2040">
                  <c:v>18.153913980218881</c:v>
                </c:pt>
                <c:pt idx="2041">
                  <c:v>17.962937657885377</c:v>
                </c:pt>
                <c:pt idx="2042">
                  <c:v>17.714466687468789</c:v>
                </c:pt>
                <c:pt idx="2043">
                  <c:v>17.257977206883599</c:v>
                </c:pt>
                <c:pt idx="2044">
                  <c:v>16.911707498784327</c:v>
                </c:pt>
                <c:pt idx="2045">
                  <c:v>16.479448212156502</c:v>
                </c:pt>
                <c:pt idx="2046">
                  <c:v>16.005239270556153</c:v>
                </c:pt>
                <c:pt idx="2047">
                  <c:v>15.466305166355321</c:v>
                </c:pt>
                <c:pt idx="2048">
                  <c:v>14.268805663292641</c:v>
                </c:pt>
                <c:pt idx="2049">
                  <c:v>13.703503274606433</c:v>
                </c:pt>
                <c:pt idx="2050">
                  <c:v>13.33118940853463</c:v>
                </c:pt>
                <c:pt idx="2051">
                  <c:v>12.854363748226513</c:v>
                </c:pt>
                <c:pt idx="2052">
                  <c:v>12.491679668589413</c:v>
                </c:pt>
                <c:pt idx="2053">
                  <c:v>12.013723448464726</c:v>
                </c:pt>
                <c:pt idx="2054">
                  <c:v>11.730684569383365</c:v>
                </c:pt>
                <c:pt idx="2055">
                  <c:v>10.732681460735316</c:v>
                </c:pt>
                <c:pt idx="2056">
                  <c:v>10.469572479215758</c:v>
                </c:pt>
                <c:pt idx="2057">
                  <c:v>10.202069192349875</c:v>
                </c:pt>
                <c:pt idx="2058">
                  <c:v>9.9457685025384173</c:v>
                </c:pt>
                <c:pt idx="2059">
                  <c:v>9.7302999873891114</c:v>
                </c:pt>
                <c:pt idx="2060">
                  <c:v>9.5267334141409989</c:v>
                </c:pt>
                <c:pt idx="2061">
                  <c:v>9.3427779254912338</c:v>
                </c:pt>
                <c:pt idx="2062">
                  <c:v>9.2059716042603377</c:v>
                </c:pt>
                <c:pt idx="2063">
                  <c:v>9.1077167187991677</c:v>
                </c:pt>
                <c:pt idx="2064">
                  <c:v>8.8271698943821697</c:v>
                </c:pt>
                <c:pt idx="2065">
                  <c:v>8.6844066755494342</c:v>
                </c:pt>
                <c:pt idx="2066">
                  <c:v>8.5025058955756965</c:v>
                </c:pt>
                <c:pt idx="2067">
                  <c:v>8.3762253069537351</c:v>
                </c:pt>
                <c:pt idx="2068">
                  <c:v>8.2679372140387173</c:v>
                </c:pt>
                <c:pt idx="2069">
                  <c:v>8.0828107008500947</c:v>
                </c:pt>
                <c:pt idx="2070">
                  <c:v>7.9704078770336277</c:v>
                </c:pt>
                <c:pt idx="2071">
                  <c:v>7.875122448212867</c:v>
                </c:pt>
                <c:pt idx="2072">
                  <c:v>7.8083368546524019</c:v>
                </c:pt>
                <c:pt idx="2073">
                  <c:v>7.7575172508080765</c:v>
                </c:pt>
                <c:pt idx="2074">
                  <c:v>7.7181062462407235</c:v>
                </c:pt>
                <c:pt idx="2075">
                  <c:v>7.6821335168638916</c:v>
                </c:pt>
                <c:pt idx="2076">
                  <c:v>7.6300803520917277</c:v>
                </c:pt>
                <c:pt idx="2077">
                  <c:v>7.5991493636177854</c:v>
                </c:pt>
                <c:pt idx="2078">
                  <c:v>7.5777615098500144</c:v>
                </c:pt>
                <c:pt idx="2079">
                  <c:v>7.5469882929195267</c:v>
                </c:pt>
                <c:pt idx="2080">
                  <c:v>7.5003565834644199</c:v>
                </c:pt>
                <c:pt idx="2081">
                  <c:v>7.4613714803174815</c:v>
                </c:pt>
                <c:pt idx="2082">
                  <c:v>7.4212145351625498</c:v>
                </c:pt>
                <c:pt idx="2083">
                  <c:v>7.3874501986595176</c:v>
                </c:pt>
                <c:pt idx="2084">
                  <c:v>7.3424509750711424</c:v>
                </c:pt>
                <c:pt idx="2085">
                  <c:v>7.2792344517631298</c:v>
                </c:pt>
                <c:pt idx="2086">
                  <c:v>7.1947845763542526</c:v>
                </c:pt>
                <c:pt idx="2087">
                  <c:v>7.1409705830608363</c:v>
                </c:pt>
                <c:pt idx="2088">
                  <c:v>7.0900888515620952</c:v>
                </c:pt>
                <c:pt idx="2089">
                  <c:v>7.0507616375812923</c:v>
                </c:pt>
                <c:pt idx="2090">
                  <c:v>6.998963931914461</c:v>
                </c:pt>
                <c:pt idx="2091">
                  <c:v>6.9133483455161207</c:v>
                </c:pt>
                <c:pt idx="2092">
                  <c:v>6.8394115319445525</c:v>
                </c:pt>
                <c:pt idx="2093">
                  <c:v>6.7709354122086216</c:v>
                </c:pt>
                <c:pt idx="2094">
                  <c:v>6.7184780089481757</c:v>
                </c:pt>
                <c:pt idx="2095">
                  <c:v>6.6424435695708821</c:v>
                </c:pt>
                <c:pt idx="2096">
                  <c:v>6.5777363912914195</c:v>
                </c:pt>
                <c:pt idx="2097">
                  <c:v>6.5238296152509445</c:v>
                </c:pt>
                <c:pt idx="2098">
                  <c:v>6.4093769875732702</c:v>
                </c:pt>
                <c:pt idx="2099">
                  <c:v>6.3398193561689942</c:v>
                </c:pt>
                <c:pt idx="2100">
                  <c:v>6.2986908489446529</c:v>
                </c:pt>
                <c:pt idx="2101">
                  <c:v>6.2321513135944446</c:v>
                </c:pt>
                <c:pt idx="2102">
                  <c:v>6.1817465753371854</c:v>
                </c:pt>
                <c:pt idx="2103">
                  <c:v>6.1063354561769083</c:v>
                </c:pt>
                <c:pt idx="2104">
                  <c:v>5.9925269941792463</c:v>
                </c:pt>
                <c:pt idx="2105">
                  <c:v>5.9263843400950851</c:v>
                </c:pt>
                <c:pt idx="2106">
                  <c:v>5.8874711742322079</c:v>
                </c:pt>
                <c:pt idx="2107">
                  <c:v>5.8014166069072601</c:v>
                </c:pt>
                <c:pt idx="2108">
                  <c:v>5.7433203015392955</c:v>
                </c:pt>
                <c:pt idx="2109">
                  <c:v>5.7142882938707693</c:v>
                </c:pt>
                <c:pt idx="2110">
                  <c:v>5.6961200422993548</c:v>
                </c:pt>
                <c:pt idx="2111">
                  <c:v>5.6545382484385076</c:v>
                </c:pt>
                <c:pt idx="2112">
                  <c:v>5.6289199918863932</c:v>
                </c:pt>
                <c:pt idx="2113">
                  <c:v>5.6020367018446597</c:v>
                </c:pt>
                <c:pt idx="2114">
                  <c:v>5.6015245574302845</c:v>
                </c:pt>
                <c:pt idx="2115">
                  <c:v>5.597840224029504</c:v>
                </c:pt>
                <c:pt idx="2116">
                  <c:v>5.5701701199433389</c:v>
                </c:pt>
                <c:pt idx="2117">
                  <c:v>5.5348358339625605</c:v>
                </c:pt>
                <c:pt idx="2118">
                  <c:v>5.500295719248447</c:v>
                </c:pt>
                <c:pt idx="2119">
                  <c:v>5.4713389187405319</c:v>
                </c:pt>
                <c:pt idx="2120">
                  <c:v>5.4788980558510323</c:v>
                </c:pt>
                <c:pt idx="2121">
                  <c:v>5.3518952332464682</c:v>
                </c:pt>
                <c:pt idx="2122">
                  <c:v>5.3398069083820232</c:v>
                </c:pt>
                <c:pt idx="2123">
                  <c:v>5.3373079052299959</c:v>
                </c:pt>
                <c:pt idx="2124">
                  <c:v>5.339699819925066</c:v>
                </c:pt>
                <c:pt idx="2125">
                  <c:v>5.3444223391299284</c:v>
                </c:pt>
                <c:pt idx="2126">
                  <c:v>5.3490966276557028</c:v>
                </c:pt>
                <c:pt idx="2127">
                  <c:v>5.3463724117564126</c:v>
                </c:pt>
                <c:pt idx="2128">
                  <c:v>5.3479726075922303</c:v>
                </c:pt>
                <c:pt idx="2129">
                  <c:v>5.346419416231794</c:v>
                </c:pt>
                <c:pt idx="2130">
                  <c:v>5.3556506864621749</c:v>
                </c:pt>
                <c:pt idx="2131">
                  <c:v>5.3610627408841562</c:v>
                </c:pt>
                <c:pt idx="2132">
                  <c:v>5.351399029480266</c:v>
                </c:pt>
                <c:pt idx="2133">
                  <c:v>5.3070251697817508</c:v>
                </c:pt>
                <c:pt idx="2134">
                  <c:v>5.2448893406729464</c:v>
                </c:pt>
                <c:pt idx="2135">
                  <c:v>5.1863520107055301</c:v>
                </c:pt>
                <c:pt idx="2136">
                  <c:v>5.1615009489385573</c:v>
                </c:pt>
                <c:pt idx="2137">
                  <c:v>5.1619877518096828</c:v>
                </c:pt>
                <c:pt idx="2138">
                  <c:v>5.1761929130045745</c:v>
                </c:pt>
                <c:pt idx="2139">
                  <c:v>5.2247260556725088</c:v>
                </c:pt>
                <c:pt idx="2140">
                  <c:v>5.263097648232077</c:v>
                </c:pt>
                <c:pt idx="2141">
                  <c:v>5.2816513365016204</c:v>
                </c:pt>
                <c:pt idx="2142">
                  <c:v>5.2748565330342814</c:v>
                </c:pt>
                <c:pt idx="2143">
                  <c:v>5.2563044797030125</c:v>
                </c:pt>
                <c:pt idx="2144">
                  <c:v>5.2476666920661463</c:v>
                </c:pt>
                <c:pt idx="2145">
                  <c:v>5.2815442480446633</c:v>
                </c:pt>
                <c:pt idx="2146">
                  <c:v>5.290744863182403</c:v>
                </c:pt>
                <c:pt idx="2147">
                  <c:v>5.2679362480544034</c:v>
                </c:pt>
                <c:pt idx="2148">
                  <c:v>5.207432087343193</c:v>
                </c:pt>
                <c:pt idx="2149">
                  <c:v>5.1895430014820896</c:v>
                </c:pt>
                <c:pt idx="2150">
                  <c:v>5.4200672544634081</c:v>
                </c:pt>
                <c:pt idx="2151">
                  <c:v>5.4991949970553806</c:v>
                </c:pt>
                <c:pt idx="2152">
                  <c:v>5.3074261383934838</c:v>
                </c:pt>
                <c:pt idx="2153">
                  <c:v>5.2972895210937976</c:v>
                </c:pt>
                <c:pt idx="2154">
                  <c:v>5.3235188358258734</c:v>
                </c:pt>
                <c:pt idx="2155">
                  <c:v>5.2837743038505947</c:v>
                </c:pt>
                <c:pt idx="2156">
                  <c:v>5.2827786264416412</c:v>
                </c:pt>
                <c:pt idx="2157">
                  <c:v>5.2840240406719694</c:v>
                </c:pt>
                <c:pt idx="2158">
                  <c:v>5.2824136264719392</c:v>
                </c:pt>
                <c:pt idx="2159">
                  <c:v>5.2758493493012546</c:v>
                </c:pt>
                <c:pt idx="2160">
                  <c:v>5.272101253307782</c:v>
                </c:pt>
                <c:pt idx="2161">
                  <c:v>5.2736139799459325</c:v>
                </c:pt>
                <c:pt idx="2162">
                  <c:v>5.2721719643881384</c:v>
                </c:pt>
                <c:pt idx="2163">
                  <c:v>5.266147216847922</c:v>
                </c:pt>
                <c:pt idx="2164">
                  <c:v>5.2513874028435268</c:v>
                </c:pt>
                <c:pt idx="2165">
                  <c:v>5.2374650859700624</c:v>
                </c:pt>
                <c:pt idx="2166">
                  <c:v>5.2331096104077464</c:v>
                </c:pt>
                <c:pt idx="2167">
                  <c:v>5.2405211943390047</c:v>
                </c:pt>
                <c:pt idx="2168">
                  <c:v>5.2383712505085063</c:v>
                </c:pt>
                <c:pt idx="2169">
                  <c:v>5.2301654953105832</c:v>
                </c:pt>
                <c:pt idx="2170">
                  <c:v>5.2228556862868896</c:v>
                </c:pt>
                <c:pt idx="2171">
                  <c:v>5.2378264073286482</c:v>
                </c:pt>
                <c:pt idx="2172">
                  <c:v>5.2459630863844895</c:v>
                </c:pt>
                <c:pt idx="2173">
                  <c:v>5.2582966519900554</c:v>
                </c:pt>
                <c:pt idx="2174">
                  <c:v>5.2671265448741336</c:v>
                </c:pt>
                <c:pt idx="2175">
                  <c:v>5.2771331845810261</c:v>
                </c:pt>
                <c:pt idx="2176">
                  <c:v>5.291089017689111</c:v>
                </c:pt>
                <c:pt idx="2177">
                  <c:v>5.3043708474936793</c:v>
                </c:pt>
                <c:pt idx="2178">
                  <c:v>5.3184815910032386</c:v>
                </c:pt>
                <c:pt idx="2179">
                  <c:v>5.3495294775637827</c:v>
                </c:pt>
                <c:pt idx="2180">
                  <c:v>5.3658236811384601</c:v>
                </c:pt>
                <c:pt idx="2181">
                  <c:v>5.383722167894641</c:v>
                </c:pt>
                <c:pt idx="2182">
                  <c:v>5.3786894191522601</c:v>
                </c:pt>
                <c:pt idx="2183">
                  <c:v>5.3618912458545784</c:v>
                </c:pt>
                <c:pt idx="2184">
                  <c:v>5.3638850530798949</c:v>
                </c:pt>
                <c:pt idx="2185">
                  <c:v>5.3610594710076072</c:v>
                </c:pt>
                <c:pt idx="2186">
                  <c:v>5.3502320922870954</c:v>
                </c:pt>
                <c:pt idx="2187">
                  <c:v>5.3313947422269887</c:v>
                </c:pt>
                <c:pt idx="2188">
                  <c:v>5.3229686790966246</c:v>
                </c:pt>
                <c:pt idx="2189">
                  <c:v>5.3091738874085426</c:v>
                </c:pt>
                <c:pt idx="2190">
                  <c:v>5.2872980045659412</c:v>
                </c:pt>
                <c:pt idx="2191">
                  <c:v>5.2952691461215249</c:v>
                </c:pt>
                <c:pt idx="2192">
                  <c:v>5.3232981191588644</c:v>
                </c:pt>
                <c:pt idx="2193">
                  <c:v>5.3437397524004737</c:v>
                </c:pt>
                <c:pt idx="2194">
                  <c:v>5.3443851442841916</c:v>
                </c:pt>
                <c:pt idx="2195">
                  <c:v>5.3411565499273284</c:v>
                </c:pt>
                <c:pt idx="2196">
                  <c:v>5.3765357967106455</c:v>
                </c:pt>
                <c:pt idx="2197">
                  <c:v>5.4190356084124236</c:v>
                </c:pt>
                <c:pt idx="2198">
                  <c:v>5.5535080552569784</c:v>
                </c:pt>
                <c:pt idx="2199">
                  <c:v>5.6080708502799528</c:v>
                </c:pt>
                <c:pt idx="2200">
                  <c:v>5.6883994550342836</c:v>
                </c:pt>
                <c:pt idx="2201">
                  <c:v>5.7064781937351885</c:v>
                </c:pt>
                <c:pt idx="2202">
                  <c:v>6.0419139833608515</c:v>
                </c:pt>
                <c:pt idx="2203">
                  <c:v>6.8660303707204431</c:v>
                </c:pt>
                <c:pt idx="2204">
                  <c:v>6.263979474446324</c:v>
                </c:pt>
                <c:pt idx="2205">
                  <c:v>7.7927019399367721</c:v>
                </c:pt>
                <c:pt idx="2206">
                  <c:v>6.421381930585734</c:v>
                </c:pt>
                <c:pt idx="2207">
                  <c:v>6.2530168045836261</c:v>
                </c:pt>
                <c:pt idx="2208">
                  <c:v>6.1122379920811323</c:v>
                </c:pt>
                <c:pt idx="2209">
                  <c:v>6.095221963258421</c:v>
                </c:pt>
                <c:pt idx="2210">
                  <c:v>6.0775540027988946</c:v>
                </c:pt>
                <c:pt idx="2211">
                  <c:v>6.0492957296686072</c:v>
                </c:pt>
                <c:pt idx="2212">
                  <c:v>6.0419871468486193</c:v>
                </c:pt>
                <c:pt idx="2213">
                  <c:v>6.0314242193939496</c:v>
                </c:pt>
                <c:pt idx="2214">
                  <c:v>6.0111828660909232</c:v>
                </c:pt>
                <c:pt idx="2215">
                  <c:v>6.0027081635469024</c:v>
                </c:pt>
                <c:pt idx="2216">
                  <c:v>6.0084198204076209</c:v>
                </c:pt>
                <c:pt idx="2217">
                  <c:v>5.9919600793326868</c:v>
                </c:pt>
                <c:pt idx="2218">
                  <c:v>5.9732486195196888</c:v>
                </c:pt>
                <c:pt idx="2219">
                  <c:v>5.9707017944231424</c:v>
                </c:pt>
                <c:pt idx="2220">
                  <c:v>5.9700453667060742</c:v>
                </c:pt>
                <c:pt idx="2221">
                  <c:v>5.9633184131771131</c:v>
                </c:pt>
                <c:pt idx="2222">
                  <c:v>5.9511646907817024</c:v>
                </c:pt>
                <c:pt idx="2223">
                  <c:v>5.8956928700783049</c:v>
                </c:pt>
                <c:pt idx="2224">
                  <c:v>5.8567478229190817</c:v>
                </c:pt>
                <c:pt idx="2225">
                  <c:v>5.8320079369547502</c:v>
                </c:pt>
                <c:pt idx="2226">
                  <c:v>5.806698275001879</c:v>
                </c:pt>
                <c:pt idx="2227">
                  <c:v>5.7788413792178934</c:v>
                </c:pt>
                <c:pt idx="2228">
                  <c:v>5.7414176421227614</c:v>
                </c:pt>
                <c:pt idx="2229">
                  <c:v>5.7227973301185466</c:v>
                </c:pt>
                <c:pt idx="2230">
                  <c:v>5.7139940049814237</c:v>
                </c:pt>
                <c:pt idx="2231">
                  <c:v>5.7429136106436021</c:v>
                </c:pt>
                <c:pt idx="2232">
                  <c:v>5.8966995833206077</c:v>
                </c:pt>
                <c:pt idx="2233">
                  <c:v>7.7252231325480683</c:v>
                </c:pt>
                <c:pt idx="2234">
                  <c:v>11.347957372708979</c:v>
                </c:pt>
                <c:pt idx="2235">
                  <c:v>9.9558544367516042</c:v>
                </c:pt>
                <c:pt idx="2236">
                  <c:v>10.761287566983428</c:v>
                </c:pt>
                <c:pt idx="2237">
                  <c:v>16.183272195307836</c:v>
                </c:pt>
                <c:pt idx="2238">
                  <c:v>27.072812086471838</c:v>
                </c:pt>
                <c:pt idx="2239">
                  <c:v>30.042508245341214</c:v>
                </c:pt>
                <c:pt idx="2240">
                  <c:v>32.602087086629474</c:v>
                </c:pt>
                <c:pt idx="2241">
                  <c:v>38.63609164735459</c:v>
                </c:pt>
                <c:pt idx="2242">
                  <c:v>38.085574005481455</c:v>
                </c:pt>
                <c:pt idx="2243">
                  <c:v>38.936565916925979</c:v>
                </c:pt>
                <c:pt idx="2244">
                  <c:v>42.418506221405366</c:v>
                </c:pt>
                <c:pt idx="2245">
                  <c:v>39.909057040009735</c:v>
                </c:pt>
                <c:pt idx="2246">
                  <c:v>35.059182274610492</c:v>
                </c:pt>
                <c:pt idx="2247">
                  <c:v>29.627792663864081</c:v>
                </c:pt>
                <c:pt idx="2248">
                  <c:v>120.86858324812827</c:v>
                </c:pt>
                <c:pt idx="2249">
                  <c:v>167.04160668307813</c:v>
                </c:pt>
                <c:pt idx="2250">
                  <c:v>56.627358289450605</c:v>
                </c:pt>
                <c:pt idx="2251">
                  <c:v>55.099455336770085</c:v>
                </c:pt>
                <c:pt idx="2252">
                  <c:v>55.995838856988762</c:v>
                </c:pt>
                <c:pt idx="2253">
                  <c:v>59.544758495214104</c:v>
                </c:pt>
                <c:pt idx="2254">
                  <c:v>54.46590449350262</c:v>
                </c:pt>
                <c:pt idx="2255">
                  <c:v>51.607080038755974</c:v>
                </c:pt>
                <c:pt idx="2256">
                  <c:v>53.835296539128606</c:v>
                </c:pt>
                <c:pt idx="2257">
                  <c:v>191.56376383009655</c:v>
                </c:pt>
                <c:pt idx="2258">
                  <c:v>117.78244923778185</c:v>
                </c:pt>
                <c:pt idx="2259">
                  <c:v>117.60301476219465</c:v>
                </c:pt>
                <c:pt idx="2260">
                  <c:v>553.68329110644265</c:v>
                </c:pt>
                <c:pt idx="2261">
                  <c:v>539.3074423557307</c:v>
                </c:pt>
                <c:pt idx="2262">
                  <c:v>479.72244394224424</c:v>
                </c:pt>
                <c:pt idx="2263">
                  <c:v>292.75130755847476</c:v>
                </c:pt>
                <c:pt idx="2264">
                  <c:v>109.80045986674877</c:v>
                </c:pt>
                <c:pt idx="2265">
                  <c:v>106.89326167581592</c:v>
                </c:pt>
                <c:pt idx="2266">
                  <c:v>110.97921357629471</c:v>
                </c:pt>
                <c:pt idx="2267">
                  <c:v>134.8797508421012</c:v>
                </c:pt>
                <c:pt idx="2268">
                  <c:v>118.96606688869335</c:v>
                </c:pt>
                <c:pt idx="2269">
                  <c:v>129.3416018057261</c:v>
                </c:pt>
                <c:pt idx="2270">
                  <c:v>112.5279211185137</c:v>
                </c:pt>
                <c:pt idx="2271">
                  <c:v>109.8736397038994</c:v>
                </c:pt>
                <c:pt idx="2272">
                  <c:v>108.42840331770523</c:v>
                </c:pt>
                <c:pt idx="2273">
                  <c:v>107.51624673048674</c:v>
                </c:pt>
                <c:pt idx="2274">
                  <c:v>107.26279451188343</c:v>
                </c:pt>
                <c:pt idx="2275">
                  <c:v>104.11974830021407</c:v>
                </c:pt>
                <c:pt idx="2276">
                  <c:v>102.21259689077196</c:v>
                </c:pt>
                <c:pt idx="2277">
                  <c:v>100.23542924973967</c:v>
                </c:pt>
                <c:pt idx="2278">
                  <c:v>97.762016969048133</c:v>
                </c:pt>
                <c:pt idx="2279">
                  <c:v>94.286939317974472</c:v>
                </c:pt>
                <c:pt idx="2280">
                  <c:v>92.595800040657807</c:v>
                </c:pt>
                <c:pt idx="2281">
                  <c:v>89.953931894889948</c:v>
                </c:pt>
                <c:pt idx="2282">
                  <c:v>87.053947869091772</c:v>
                </c:pt>
                <c:pt idx="2283">
                  <c:v>84.570088332828448</c:v>
                </c:pt>
                <c:pt idx="2284">
                  <c:v>82.234423689079151</c:v>
                </c:pt>
                <c:pt idx="2285">
                  <c:v>81.190070080359149</c:v>
                </c:pt>
                <c:pt idx="2286">
                  <c:v>88.707888213325973</c:v>
                </c:pt>
                <c:pt idx="2287">
                  <c:v>91.005364786336997</c:v>
                </c:pt>
                <c:pt idx="2288">
                  <c:v>102.92034123292004</c:v>
                </c:pt>
                <c:pt idx="2289">
                  <c:v>116.0059743572463</c:v>
                </c:pt>
                <c:pt idx="2290">
                  <c:v>136.5484342422225</c:v>
                </c:pt>
                <c:pt idx="2291">
                  <c:v>144.9973129362026</c:v>
                </c:pt>
                <c:pt idx="2292">
                  <c:v>169.3880864435109</c:v>
                </c:pt>
                <c:pt idx="2293">
                  <c:v>213.21418868469399</c:v>
                </c:pt>
                <c:pt idx="2294">
                  <c:v>264.05160109416869</c:v>
                </c:pt>
                <c:pt idx="2295">
                  <c:v>359.83279633514184</c:v>
                </c:pt>
                <c:pt idx="2296">
                  <c:v>180.17147306241134</c:v>
                </c:pt>
                <c:pt idx="2297">
                  <c:v>195.58889193943153</c:v>
                </c:pt>
                <c:pt idx="2298">
                  <c:v>200.24101887690034</c:v>
                </c:pt>
                <c:pt idx="2299">
                  <c:v>301.16362494529938</c:v>
                </c:pt>
                <c:pt idx="2300">
                  <c:v>293.05571262839175</c:v>
                </c:pt>
                <c:pt idx="2301">
                  <c:v>262.52645709982585</c:v>
                </c:pt>
                <c:pt idx="2302">
                  <c:v>624.03885413541457</c:v>
                </c:pt>
                <c:pt idx="2303">
                  <c:v>235.84045914697913</c:v>
                </c:pt>
                <c:pt idx="2304">
                  <c:v>233.85848070007515</c:v>
                </c:pt>
                <c:pt idx="2305">
                  <c:v>225.31761220410044</c:v>
                </c:pt>
                <c:pt idx="2306">
                  <c:v>221.7868362933724</c:v>
                </c:pt>
                <c:pt idx="2307">
                  <c:v>217.18292777295375</c:v>
                </c:pt>
                <c:pt idx="2308">
                  <c:v>211.01618175628184</c:v>
                </c:pt>
                <c:pt idx="2309">
                  <c:v>200.31388807577886</c:v>
                </c:pt>
                <c:pt idx="2310">
                  <c:v>189.48790314014562</c:v>
                </c:pt>
                <c:pt idx="2311">
                  <c:v>180.59561283683522</c:v>
                </c:pt>
                <c:pt idx="2312">
                  <c:v>184.53750215128787</c:v>
                </c:pt>
                <c:pt idx="2313">
                  <c:v>176.9185344746455</c:v>
                </c:pt>
                <c:pt idx="2314">
                  <c:v>202.2054626108141</c:v>
                </c:pt>
                <c:pt idx="2315">
                  <c:v>264.73451889862395</c:v>
                </c:pt>
                <c:pt idx="2316">
                  <c:v>1064.596801328589</c:v>
                </c:pt>
                <c:pt idx="2317">
                  <c:v>5840.5292352395836</c:v>
                </c:pt>
                <c:pt idx="2318">
                  <c:v>445.3809742284393</c:v>
                </c:pt>
                <c:pt idx="2319">
                  <c:v>441.02231053648774</c:v>
                </c:pt>
                <c:pt idx="2320">
                  <c:v>3680.6155511458273</c:v>
                </c:pt>
                <c:pt idx="2321">
                  <c:v>3615.1951310442696</c:v>
                </c:pt>
                <c:pt idx="2322">
                  <c:v>3688.0528853549035</c:v>
                </c:pt>
                <c:pt idx="2323">
                  <c:v>2925.020039957421</c:v>
                </c:pt>
                <c:pt idx="2324">
                  <c:v>328.76521694308587</c:v>
                </c:pt>
                <c:pt idx="2325">
                  <c:v>330.31937700444917</c:v>
                </c:pt>
                <c:pt idx="2326">
                  <c:v>337.52690020236645</c:v>
                </c:pt>
                <c:pt idx="2327">
                  <c:v>343.34557194781894</c:v>
                </c:pt>
                <c:pt idx="2328">
                  <c:v>457.74257902540705</c:v>
                </c:pt>
                <c:pt idx="2329">
                  <c:v>483.0485623671608</c:v>
                </c:pt>
                <c:pt idx="2330">
                  <c:v>511.9527587361053</c:v>
                </c:pt>
                <c:pt idx="2331">
                  <c:v>528.94528532112622</c:v>
                </c:pt>
                <c:pt idx="2332">
                  <c:v>585.96449335408624</c:v>
                </c:pt>
                <c:pt idx="2333">
                  <c:v>572.99824750988364</c:v>
                </c:pt>
                <c:pt idx="2334">
                  <c:v>1012.5304344298607</c:v>
                </c:pt>
                <c:pt idx="2335">
                  <c:v>900.86100304971671</c:v>
                </c:pt>
                <c:pt idx="2336">
                  <c:v>1795.5764774942143</c:v>
                </c:pt>
                <c:pt idx="2337">
                  <c:v>1688.548717621276</c:v>
                </c:pt>
                <c:pt idx="2338">
                  <c:v>1173.0508404784327</c:v>
                </c:pt>
                <c:pt idx="2339">
                  <c:v>714.05880075046878</c:v>
                </c:pt>
                <c:pt idx="2340">
                  <c:v>636.24587551856212</c:v>
                </c:pt>
                <c:pt idx="2341">
                  <c:v>344.58469984048332</c:v>
                </c:pt>
                <c:pt idx="2342">
                  <c:v>334.69388733562278</c:v>
                </c:pt>
                <c:pt idx="2343">
                  <c:v>329.22667827096274</c:v>
                </c:pt>
                <c:pt idx="2344">
                  <c:v>314.41850279241919</c:v>
                </c:pt>
                <c:pt idx="2345">
                  <c:v>288.74765027602496</c:v>
                </c:pt>
                <c:pt idx="2346">
                  <c:v>277.08223489495282</c:v>
                </c:pt>
                <c:pt idx="2347">
                  <c:v>264.03992354754564</c:v>
                </c:pt>
                <c:pt idx="2348">
                  <c:v>276.58559787010779</c:v>
                </c:pt>
                <c:pt idx="2349">
                  <c:v>272.77200216202715</c:v>
                </c:pt>
                <c:pt idx="2350">
                  <c:v>257.96592349182021</c:v>
                </c:pt>
                <c:pt idx="2351">
                  <c:v>254.99516707548</c:v>
                </c:pt>
                <c:pt idx="2352">
                  <c:v>245.9107837869949</c:v>
                </c:pt>
                <c:pt idx="2353">
                  <c:v>237.25276378898641</c:v>
                </c:pt>
                <c:pt idx="2354">
                  <c:v>208.45751561928512</c:v>
                </c:pt>
                <c:pt idx="2355">
                  <c:v>205.54049144932469</c:v>
                </c:pt>
                <c:pt idx="2356">
                  <c:v>207.72438886043096</c:v>
                </c:pt>
                <c:pt idx="2357">
                  <c:v>196.61685937929892</c:v>
                </c:pt>
                <c:pt idx="2358">
                  <c:v>191.71961840842494</c:v>
                </c:pt>
                <c:pt idx="2359">
                  <c:v>190.65583764566242</c:v>
                </c:pt>
                <c:pt idx="2360">
                  <c:v>186.59190427639066</c:v>
                </c:pt>
                <c:pt idx="2361">
                  <c:v>180.23576292269632</c:v>
                </c:pt>
                <c:pt idx="2362">
                  <c:v>171.17112560121714</c:v>
                </c:pt>
                <c:pt idx="2363">
                  <c:v>162.89163468712962</c:v>
                </c:pt>
                <c:pt idx="2364">
                  <c:v>146.80983003099166</c:v>
                </c:pt>
                <c:pt idx="2365">
                  <c:v>138.27822346033992</c:v>
                </c:pt>
                <c:pt idx="2366">
                  <c:v>184.30540222654486</c:v>
                </c:pt>
                <c:pt idx="2367">
                  <c:v>190.79181546192291</c:v>
                </c:pt>
                <c:pt idx="2368">
                  <c:v>205.69984888290537</c:v>
                </c:pt>
                <c:pt idx="2369">
                  <c:v>217.02408125758373</c:v>
                </c:pt>
                <c:pt idx="2370">
                  <c:v>414.0260871334682</c:v>
                </c:pt>
                <c:pt idx="2371">
                  <c:v>385.55137269975836</c:v>
                </c:pt>
                <c:pt idx="2372">
                  <c:v>449.80724261802658</c:v>
                </c:pt>
                <c:pt idx="2373">
                  <c:v>217.91683521483381</c:v>
                </c:pt>
                <c:pt idx="2374">
                  <c:v>936.41285844132653</c:v>
                </c:pt>
                <c:pt idx="2375">
                  <c:v>738.11965597609196</c:v>
                </c:pt>
                <c:pt idx="2376">
                  <c:v>409.17526614754274</c:v>
                </c:pt>
                <c:pt idx="2377">
                  <c:v>433.09388174331559</c:v>
                </c:pt>
                <c:pt idx="2378">
                  <c:v>465.01396699965801</c:v>
                </c:pt>
                <c:pt idx="2379">
                  <c:v>461.59257254681586</c:v>
                </c:pt>
                <c:pt idx="2380">
                  <c:v>1009.0709050417742</c:v>
                </c:pt>
                <c:pt idx="2381">
                  <c:v>821.37030416088453</c:v>
                </c:pt>
                <c:pt idx="2382">
                  <c:v>742.39722672964604</c:v>
                </c:pt>
                <c:pt idx="2383">
                  <c:v>235.61506655650581</c:v>
                </c:pt>
                <c:pt idx="2384">
                  <c:v>282.44672487519415</c:v>
                </c:pt>
                <c:pt idx="2385">
                  <c:v>280.82737165014942</c:v>
                </c:pt>
                <c:pt idx="2386">
                  <c:v>286.90410205279272</c:v>
                </c:pt>
                <c:pt idx="2387">
                  <c:v>345.84705203133183</c:v>
                </c:pt>
                <c:pt idx="2388">
                  <c:v>337.02017152102422</c:v>
                </c:pt>
                <c:pt idx="2389">
                  <c:v>333.17088919776467</c:v>
                </c:pt>
                <c:pt idx="2390">
                  <c:v>252.67026032557459</c:v>
                </c:pt>
                <c:pt idx="2391">
                  <c:v>221.23113712337391</c:v>
                </c:pt>
                <c:pt idx="2392">
                  <c:v>216.3228194456926</c:v>
                </c:pt>
                <c:pt idx="2393">
                  <c:v>209.08464524248089</c:v>
                </c:pt>
                <c:pt idx="2394">
                  <c:v>202.47424237573753</c:v>
                </c:pt>
                <c:pt idx="2395">
                  <c:v>193.9265807112337</c:v>
                </c:pt>
                <c:pt idx="2396">
                  <c:v>187.92835186982336</c:v>
                </c:pt>
                <c:pt idx="2397">
                  <c:v>180.90668845491072</c:v>
                </c:pt>
                <c:pt idx="2398">
                  <c:v>167.79546445924842</c:v>
                </c:pt>
                <c:pt idx="2399">
                  <c:v>162.16708726686906</c:v>
                </c:pt>
                <c:pt idx="2400">
                  <c:v>156.30431306147148</c:v>
                </c:pt>
                <c:pt idx="2401">
                  <c:v>150.47153179871304</c:v>
                </c:pt>
                <c:pt idx="2402">
                  <c:v>145.46740673816694</c:v>
                </c:pt>
                <c:pt idx="2403">
                  <c:v>140.88107380419535</c:v>
                </c:pt>
                <c:pt idx="2404">
                  <c:v>134.75205807554497</c:v>
                </c:pt>
                <c:pt idx="2405">
                  <c:v>130.5075539485855</c:v>
                </c:pt>
                <c:pt idx="2406">
                  <c:v>124.47089179569575</c:v>
                </c:pt>
                <c:pt idx="2407">
                  <c:v>124.85570312993509</c:v>
                </c:pt>
                <c:pt idx="2408">
                  <c:v>136.37370021417348</c:v>
                </c:pt>
                <c:pt idx="2409">
                  <c:v>160.96112818444138</c:v>
                </c:pt>
                <c:pt idx="2410">
                  <c:v>154.65075284038599</c:v>
                </c:pt>
                <c:pt idx="2411">
                  <c:v>149.57558562448267</c:v>
                </c:pt>
                <c:pt idx="2412">
                  <c:v>162.10238049732413</c:v>
                </c:pt>
                <c:pt idx="2413">
                  <c:v>169.81488299263023</c:v>
                </c:pt>
                <c:pt idx="2414">
                  <c:v>170.2685007041369</c:v>
                </c:pt>
                <c:pt idx="2415">
                  <c:v>181.60951980754498</c:v>
                </c:pt>
                <c:pt idx="2416">
                  <c:v>194.15349379430199</c:v>
                </c:pt>
                <c:pt idx="2417">
                  <c:v>149.88369382959064</c:v>
                </c:pt>
                <c:pt idx="2418">
                  <c:v>152.73741318957624</c:v>
                </c:pt>
                <c:pt idx="2419">
                  <c:v>155.16316701957649</c:v>
                </c:pt>
                <c:pt idx="2420">
                  <c:v>148.35962480716296</c:v>
                </c:pt>
                <c:pt idx="2421">
                  <c:v>144.45043834553883</c:v>
                </c:pt>
                <c:pt idx="2422">
                  <c:v>141.06479999275217</c:v>
                </c:pt>
                <c:pt idx="2423">
                  <c:v>136.82125230468307</c:v>
                </c:pt>
                <c:pt idx="2424">
                  <c:v>131.50969753841278</c:v>
                </c:pt>
                <c:pt idx="2425">
                  <c:v>116.40926458132915</c:v>
                </c:pt>
                <c:pt idx="2426">
                  <c:v>111.73109307715326</c:v>
                </c:pt>
                <c:pt idx="2427">
                  <c:v>107.20328684605029</c:v>
                </c:pt>
                <c:pt idx="2428">
                  <c:v>103.07581568809965</c:v>
                </c:pt>
                <c:pt idx="2429">
                  <c:v>100.07979130073262</c:v>
                </c:pt>
                <c:pt idx="2430">
                  <c:v>98.499092103834329</c:v>
                </c:pt>
                <c:pt idx="2431">
                  <c:v>93.384845775833327</c:v>
                </c:pt>
                <c:pt idx="2432">
                  <c:v>95.113805262776594</c:v>
                </c:pt>
                <c:pt idx="2433">
                  <c:v>103.82930151581257</c:v>
                </c:pt>
                <c:pt idx="2434">
                  <c:v>95.05288337533635</c:v>
                </c:pt>
                <c:pt idx="2435">
                  <c:v>96.392122625872148</c:v>
                </c:pt>
                <c:pt idx="2436">
                  <c:v>99.471949861826076</c:v>
                </c:pt>
                <c:pt idx="2437">
                  <c:v>100.45947301613685</c:v>
                </c:pt>
                <c:pt idx="2438">
                  <c:v>96.909457969267848</c:v>
                </c:pt>
                <c:pt idx="2439">
                  <c:v>102.67027333654417</c:v>
                </c:pt>
                <c:pt idx="2440">
                  <c:v>94.504709008744626</c:v>
                </c:pt>
                <c:pt idx="2441">
                  <c:v>87.873673220981573</c:v>
                </c:pt>
                <c:pt idx="2442">
                  <c:v>83.120261857429625</c:v>
                </c:pt>
                <c:pt idx="2443">
                  <c:v>80.589831104427347</c:v>
                </c:pt>
                <c:pt idx="2444">
                  <c:v>77.520970216947248</c:v>
                </c:pt>
                <c:pt idx="2445">
                  <c:v>74.582785858373711</c:v>
                </c:pt>
                <c:pt idx="2446">
                  <c:v>71.738524616304005</c:v>
                </c:pt>
                <c:pt idx="2447">
                  <c:v>69.18449352931448</c:v>
                </c:pt>
                <c:pt idx="2448">
                  <c:v>66.812819370077165</c:v>
                </c:pt>
                <c:pt idx="2449">
                  <c:v>64.315962074534411</c:v>
                </c:pt>
                <c:pt idx="2450">
                  <c:v>62.171748702687267</c:v>
                </c:pt>
                <c:pt idx="2451">
                  <c:v>59.789737646211684</c:v>
                </c:pt>
                <c:pt idx="2452">
                  <c:v>57.333516741472764</c:v>
                </c:pt>
                <c:pt idx="2453">
                  <c:v>54.831824115984247</c:v>
                </c:pt>
                <c:pt idx="2454">
                  <c:v>52.457035399334693</c:v>
                </c:pt>
                <c:pt idx="2455">
                  <c:v>50.129332904980465</c:v>
                </c:pt>
                <c:pt idx="2456">
                  <c:v>47.830495245856227</c:v>
                </c:pt>
                <c:pt idx="2457">
                  <c:v>45.650354105434772</c:v>
                </c:pt>
                <c:pt idx="2458">
                  <c:v>43.619654497961363</c:v>
                </c:pt>
                <c:pt idx="2459">
                  <c:v>41.712682931729404</c:v>
                </c:pt>
                <c:pt idx="2460">
                  <c:v>39.909054178867756</c:v>
                </c:pt>
                <c:pt idx="2461">
                  <c:v>38.172024636603318</c:v>
                </c:pt>
                <c:pt idx="2462">
                  <c:v>33.770113148689617</c:v>
                </c:pt>
                <c:pt idx="2463">
                  <c:v>32.600764830300257</c:v>
                </c:pt>
                <c:pt idx="2464">
                  <c:v>31.361766097759574</c:v>
                </c:pt>
                <c:pt idx="2465">
                  <c:v>30.374496358881274</c:v>
                </c:pt>
                <c:pt idx="2466">
                  <c:v>29.276606696374458</c:v>
                </c:pt>
                <c:pt idx="2467">
                  <c:v>28.529487727035633</c:v>
                </c:pt>
                <c:pt idx="2468">
                  <c:v>27.29470672650767</c:v>
                </c:pt>
                <c:pt idx="2469">
                  <c:v>26.405453989571651</c:v>
                </c:pt>
                <c:pt idx="2470">
                  <c:v>25.572696953433212</c:v>
                </c:pt>
                <c:pt idx="2471">
                  <c:v>20.979332967413658</c:v>
                </c:pt>
                <c:pt idx="2472">
                  <c:v>20.389289875293983</c:v>
                </c:pt>
                <c:pt idx="2473">
                  <c:v>19.995508860948114</c:v>
                </c:pt>
                <c:pt idx="2474">
                  <c:v>19.507907731209688</c:v>
                </c:pt>
                <c:pt idx="2475">
                  <c:v>19.023812726600163</c:v>
                </c:pt>
                <c:pt idx="2476">
                  <c:v>18.632915743369885</c:v>
                </c:pt>
                <c:pt idx="2477">
                  <c:v>18.187947672802579</c:v>
                </c:pt>
                <c:pt idx="2478">
                  <c:v>17.119842498304962</c:v>
                </c:pt>
                <c:pt idx="2479">
                  <c:v>16.534261561469989</c:v>
                </c:pt>
                <c:pt idx="2480">
                  <c:v>15.883960366849363</c:v>
                </c:pt>
                <c:pt idx="2481">
                  <c:v>15.231217391916303</c:v>
                </c:pt>
                <c:pt idx="2482">
                  <c:v>14.598946705317491</c:v>
                </c:pt>
                <c:pt idx="2483">
                  <c:v>13.90227784377303</c:v>
                </c:pt>
                <c:pt idx="2484">
                  <c:v>13.379458917405859</c:v>
                </c:pt>
                <c:pt idx="2485">
                  <c:v>12.753679344489965</c:v>
                </c:pt>
                <c:pt idx="2486">
                  <c:v>12.181952874590079</c:v>
                </c:pt>
                <c:pt idx="2487">
                  <c:v>11.735277928464569</c:v>
                </c:pt>
                <c:pt idx="2488">
                  <c:v>11.220370468405978</c:v>
                </c:pt>
                <c:pt idx="2489">
                  <c:v>10.737056555556924</c:v>
                </c:pt>
                <c:pt idx="2490">
                  <c:v>10.252800100792825</c:v>
                </c:pt>
                <c:pt idx="2491">
                  <c:v>9.7497868166786219</c:v>
                </c:pt>
                <c:pt idx="2492">
                  <c:v>9.5256236997874257</c:v>
                </c:pt>
                <c:pt idx="2493">
                  <c:v>9.1928258830670906</c:v>
                </c:pt>
                <c:pt idx="2494">
                  <c:v>8.9212769414418407</c:v>
                </c:pt>
                <c:pt idx="2495">
                  <c:v>8.718577294213592</c:v>
                </c:pt>
                <c:pt idx="2496">
                  <c:v>8.4021689162224042</c:v>
                </c:pt>
                <c:pt idx="2497">
                  <c:v>8.2459636436342354</c:v>
                </c:pt>
                <c:pt idx="2498">
                  <c:v>8.0622926342441694</c:v>
                </c:pt>
                <c:pt idx="2499">
                  <c:v>7.8498234133587799</c:v>
                </c:pt>
                <c:pt idx="2500">
                  <c:v>7.7951453551874783</c:v>
                </c:pt>
                <c:pt idx="2501">
                  <c:v>7.7339120120059999</c:v>
                </c:pt>
                <c:pt idx="2502">
                  <c:v>7.6831455436555869</c:v>
                </c:pt>
                <c:pt idx="2503">
                  <c:v>7.6324649095645647</c:v>
                </c:pt>
                <c:pt idx="2504">
                  <c:v>7.5863338999559158</c:v>
                </c:pt>
                <c:pt idx="2505">
                  <c:v>7.5281570738779484</c:v>
                </c:pt>
                <c:pt idx="2506">
                  <c:v>7.4584024324116367</c:v>
                </c:pt>
                <c:pt idx="2507">
                  <c:v>7.3913748679865972</c:v>
                </c:pt>
                <c:pt idx="2508">
                  <c:v>7.2760381474371805</c:v>
                </c:pt>
                <c:pt idx="2509">
                  <c:v>7.2034607850405621</c:v>
                </c:pt>
                <c:pt idx="2510">
                  <c:v>6.9303541559746193</c:v>
                </c:pt>
                <c:pt idx="2511">
                  <c:v>6.9219039775047113</c:v>
                </c:pt>
                <c:pt idx="2512">
                  <c:v>6.8972249929910916</c:v>
                </c:pt>
                <c:pt idx="2513">
                  <c:v>6.879016276697393</c:v>
                </c:pt>
                <c:pt idx="2514">
                  <c:v>6.8546328072768246</c:v>
                </c:pt>
                <c:pt idx="2515">
                  <c:v>6.8138272003616267</c:v>
                </c:pt>
                <c:pt idx="2516">
                  <c:v>6.7616072718854996</c:v>
                </c:pt>
                <c:pt idx="2517">
                  <c:v>6.7032661345109803</c:v>
                </c:pt>
                <c:pt idx="2518">
                  <c:v>6.6488987146117671</c:v>
                </c:pt>
                <c:pt idx="2519">
                  <c:v>6.6021652302490956</c:v>
                </c:pt>
                <c:pt idx="2520">
                  <c:v>6.5543682185390937</c:v>
                </c:pt>
                <c:pt idx="2521">
                  <c:v>6.5064269235263987</c:v>
                </c:pt>
                <c:pt idx="2522">
                  <c:v>6.3980767029569634</c:v>
                </c:pt>
                <c:pt idx="2523">
                  <c:v>6.3573798194369955</c:v>
                </c:pt>
                <c:pt idx="2524">
                  <c:v>6.3304532035309977</c:v>
                </c:pt>
                <c:pt idx="2525">
                  <c:v>6.2543165805115697</c:v>
                </c:pt>
                <c:pt idx="2526">
                  <c:v>6.1622057930846275</c:v>
                </c:pt>
                <c:pt idx="2527">
                  <c:v>6.1059900754664946</c:v>
                </c:pt>
                <c:pt idx="2528">
                  <c:v>6.0500886747315663</c:v>
                </c:pt>
                <c:pt idx="2529">
                  <c:v>5.9969895581985186</c:v>
                </c:pt>
                <c:pt idx="2530">
                  <c:v>5.9689896053155467</c:v>
                </c:pt>
                <c:pt idx="2531">
                  <c:v>5.9039497170972961</c:v>
                </c:pt>
                <c:pt idx="2532">
                  <c:v>5.8445859258323001</c:v>
                </c:pt>
                <c:pt idx="2533">
                  <c:v>5.8289367054067718</c:v>
                </c:pt>
                <c:pt idx="2534">
                  <c:v>5.8260154794454477</c:v>
                </c:pt>
                <c:pt idx="2535">
                  <c:v>5.8085690531220671</c:v>
                </c:pt>
                <c:pt idx="2536">
                  <c:v>5.7825469668162395</c:v>
                </c:pt>
                <c:pt idx="2537">
                  <c:v>5.77602601550982</c:v>
                </c:pt>
                <c:pt idx="2538">
                  <c:v>5.7806156959799075</c:v>
                </c:pt>
                <c:pt idx="2539">
                  <c:v>5.7947182647980968</c:v>
                </c:pt>
                <c:pt idx="2540">
                  <c:v>5.8074172391079335</c:v>
                </c:pt>
                <c:pt idx="2541">
                  <c:v>5.8020857053959531</c:v>
                </c:pt>
                <c:pt idx="2542">
                  <c:v>5.7809050800544313</c:v>
                </c:pt>
                <c:pt idx="2543">
                  <c:v>5.7525728259672384</c:v>
                </c:pt>
                <c:pt idx="2544">
                  <c:v>5.7412892994682405</c:v>
                </c:pt>
                <c:pt idx="2545">
                  <c:v>5.75420531183397</c:v>
                </c:pt>
                <c:pt idx="2546">
                  <c:v>5.7696571134628956</c:v>
                </c:pt>
                <c:pt idx="2547">
                  <c:v>5.8043554084550326</c:v>
                </c:pt>
                <c:pt idx="2548">
                  <c:v>5.8219616499947104</c:v>
                </c:pt>
                <c:pt idx="2549">
                  <c:v>5.850251395686775</c:v>
                </c:pt>
                <c:pt idx="2550">
                  <c:v>5.8822888286377433</c:v>
                </c:pt>
                <c:pt idx="2551">
                  <c:v>5.9115628071708421</c:v>
                </c:pt>
                <c:pt idx="2552">
                  <c:v>5.9713238884364541</c:v>
                </c:pt>
                <c:pt idx="2553">
                  <c:v>6.0709034826342503</c:v>
                </c:pt>
                <c:pt idx="2554">
                  <c:v>6.0908125347330575</c:v>
                </c:pt>
                <c:pt idx="2555">
                  <c:v>6.1078179364569865</c:v>
                </c:pt>
                <c:pt idx="2556">
                  <c:v>6.0590240211343271</c:v>
                </c:pt>
                <c:pt idx="2557">
                  <c:v>6.0121993889628706</c:v>
                </c:pt>
                <c:pt idx="2558">
                  <c:v>5.9988010698062695</c:v>
                </c:pt>
                <c:pt idx="2559">
                  <c:v>5.9955344631345318</c:v>
                </c:pt>
                <c:pt idx="2560">
                  <c:v>5.8994802045903567</c:v>
                </c:pt>
                <c:pt idx="2561">
                  <c:v>5.8011476595611642</c:v>
                </c:pt>
                <c:pt idx="2562">
                  <c:v>5.7987851737550269</c:v>
                </c:pt>
                <c:pt idx="2563">
                  <c:v>5.8499329914578855</c:v>
                </c:pt>
                <c:pt idx="2564">
                  <c:v>5.8584052415944949</c:v>
                </c:pt>
                <c:pt idx="2565">
                  <c:v>5.8920567673566104</c:v>
                </c:pt>
                <c:pt idx="2566">
                  <c:v>5.9044365199684217</c:v>
                </c:pt>
                <c:pt idx="2567">
                  <c:v>5.901001923389015</c:v>
                </c:pt>
                <c:pt idx="2568">
                  <c:v>5.8804111020298908</c:v>
                </c:pt>
                <c:pt idx="2569">
                  <c:v>5.8813834815684372</c:v>
                </c:pt>
                <c:pt idx="2570">
                  <c:v>5.8891866332163527</c:v>
                </c:pt>
                <c:pt idx="2571">
                  <c:v>5.901747046507456</c:v>
                </c:pt>
                <c:pt idx="2572">
                  <c:v>5.910453501551836</c:v>
                </c:pt>
                <c:pt idx="2573">
                  <c:v>5.9129083613704623</c:v>
                </c:pt>
                <c:pt idx="2574">
                  <c:v>5.9123414465239028</c:v>
                </c:pt>
                <c:pt idx="2575">
                  <c:v>5.9246746033949007</c:v>
                </c:pt>
                <c:pt idx="2576">
                  <c:v>5.9229824422811621</c:v>
                </c:pt>
                <c:pt idx="2577">
                  <c:v>5.9142220342737364</c:v>
                </c:pt>
                <c:pt idx="2578">
                  <c:v>5.9075281882448261</c:v>
                </c:pt>
                <c:pt idx="2579">
                  <c:v>5.9041238380234917</c:v>
                </c:pt>
                <c:pt idx="2580">
                  <c:v>5.9002347286038743</c:v>
                </c:pt>
                <c:pt idx="2581">
                  <c:v>6.4843376812390217</c:v>
                </c:pt>
                <c:pt idx="2582">
                  <c:v>8.0434405697395945</c:v>
                </c:pt>
                <c:pt idx="2583">
                  <c:v>7.1444542277884668</c:v>
                </c:pt>
                <c:pt idx="2584">
                  <c:v>7.1089846506655041</c:v>
                </c:pt>
                <c:pt idx="2585">
                  <c:v>7.5946635017281059</c:v>
                </c:pt>
                <c:pt idx="2586">
                  <c:v>8.1770383246074818</c:v>
                </c:pt>
                <c:pt idx="2587">
                  <c:v>8.5381066764951594</c:v>
                </c:pt>
                <c:pt idx="2588">
                  <c:v>8.4794332379164228</c:v>
                </c:pt>
                <c:pt idx="2589">
                  <c:v>9.4549628937826711</c:v>
                </c:pt>
                <c:pt idx="2590">
                  <c:v>6.7740299416270062</c:v>
                </c:pt>
                <c:pt idx="2591">
                  <c:v>6.4578823362905453</c:v>
                </c:pt>
                <c:pt idx="2592">
                  <c:v>6.4535268607282275</c:v>
                </c:pt>
                <c:pt idx="2593">
                  <c:v>6.4498858531917111</c:v>
                </c:pt>
                <c:pt idx="2594">
                  <c:v>6.4699906891488475</c:v>
                </c:pt>
                <c:pt idx="2595">
                  <c:v>6.5351809916883203</c:v>
                </c:pt>
                <c:pt idx="2596">
                  <c:v>6.7288933832236033</c:v>
                </c:pt>
                <c:pt idx="2597">
                  <c:v>6.7422483765159402</c:v>
                </c:pt>
                <c:pt idx="2598">
                  <c:v>8.336250248681802</c:v>
                </c:pt>
                <c:pt idx="2599">
                  <c:v>12.642358032341843</c:v>
                </c:pt>
                <c:pt idx="2600">
                  <c:v>10.493959218512876</c:v>
                </c:pt>
                <c:pt idx="2601">
                  <c:v>11.155169538767723</c:v>
                </c:pt>
                <c:pt idx="2602">
                  <c:v>11.886883302218438</c:v>
                </c:pt>
                <c:pt idx="2603">
                  <c:v>13.486466853652225</c:v>
                </c:pt>
                <c:pt idx="2604">
                  <c:v>14.981033414922983</c:v>
                </c:pt>
                <c:pt idx="2605">
                  <c:v>15.058263811647812</c:v>
                </c:pt>
                <c:pt idx="2606">
                  <c:v>12.595736132516381</c:v>
                </c:pt>
                <c:pt idx="2607">
                  <c:v>10.904071631279157</c:v>
                </c:pt>
                <c:pt idx="2608">
                  <c:v>10.211059717919387</c:v>
                </c:pt>
                <c:pt idx="2609">
                  <c:v>9.6412661537941062</c:v>
                </c:pt>
                <c:pt idx="2610">
                  <c:v>8.9998671980761866</c:v>
                </c:pt>
                <c:pt idx="2611">
                  <c:v>8.7451282830511055</c:v>
                </c:pt>
                <c:pt idx="2612">
                  <c:v>8.4643394877695339</c:v>
                </c:pt>
                <c:pt idx="2613">
                  <c:v>8.1984347618011917</c:v>
                </c:pt>
                <c:pt idx="2614">
                  <c:v>7.9048076137219132</c:v>
                </c:pt>
                <c:pt idx="2615">
                  <c:v>38.429348797774388</c:v>
                </c:pt>
                <c:pt idx="2616">
                  <c:v>42.178664863934266</c:v>
                </c:pt>
                <c:pt idx="2617">
                  <c:v>43.636829524531237</c:v>
                </c:pt>
                <c:pt idx="2618">
                  <c:v>92.63618301602915</c:v>
                </c:pt>
                <c:pt idx="2619">
                  <c:v>67.133541123970119</c:v>
                </c:pt>
                <c:pt idx="2620">
                  <c:v>64.325567336895006</c:v>
                </c:pt>
                <c:pt idx="2621">
                  <c:v>74.51996744253546</c:v>
                </c:pt>
                <c:pt idx="2622">
                  <c:v>68.982141306469487</c:v>
                </c:pt>
                <c:pt idx="2623">
                  <c:v>58.421678521248424</c:v>
                </c:pt>
                <c:pt idx="2624">
                  <c:v>48.582738520480788</c:v>
                </c:pt>
                <c:pt idx="2625">
                  <c:v>40.567356352667467</c:v>
                </c:pt>
                <c:pt idx="2626">
                  <c:v>40.085786918956927</c:v>
                </c:pt>
                <c:pt idx="2627">
                  <c:v>30.620056321700751</c:v>
                </c:pt>
                <c:pt idx="2628">
                  <c:v>23.839075031266656</c:v>
                </c:pt>
                <c:pt idx="2629">
                  <c:v>19.429726209143876</c:v>
                </c:pt>
                <c:pt idx="2630">
                  <c:v>18.475473231242759</c:v>
                </c:pt>
                <c:pt idx="2631">
                  <c:v>17.807535139989813</c:v>
                </c:pt>
                <c:pt idx="2632">
                  <c:v>17.39047750943497</c:v>
                </c:pt>
                <c:pt idx="2633">
                  <c:v>16.34045107363826</c:v>
                </c:pt>
                <c:pt idx="2634">
                  <c:v>15.324263772770621</c:v>
                </c:pt>
                <c:pt idx="2635">
                  <c:v>13.725974274980823</c:v>
                </c:pt>
                <c:pt idx="2636">
                  <c:v>12.604442587560762</c:v>
                </c:pt>
                <c:pt idx="2637">
                  <c:v>13.35348465304455</c:v>
                </c:pt>
                <c:pt idx="2638">
                  <c:v>14.292312805798266</c:v>
                </c:pt>
                <c:pt idx="2639">
                  <c:v>15.643404132617901</c:v>
                </c:pt>
                <c:pt idx="2640">
                  <c:v>16.797802984163059</c:v>
                </c:pt>
                <c:pt idx="2641">
                  <c:v>17.43982117275231</c:v>
                </c:pt>
                <c:pt idx="2642">
                  <c:v>18.657034352790038</c:v>
                </c:pt>
                <c:pt idx="2643">
                  <c:v>19.472290600907485</c:v>
                </c:pt>
                <c:pt idx="2644">
                  <c:v>18.867471754135238</c:v>
                </c:pt>
                <c:pt idx="2645">
                  <c:v>20.056188368789226</c:v>
                </c:pt>
                <c:pt idx="2646">
                  <c:v>14.859690339888934</c:v>
                </c:pt>
                <c:pt idx="2647">
                  <c:v>13.822310969111856</c:v>
                </c:pt>
                <c:pt idx="2648">
                  <c:v>13.15937211036667</c:v>
                </c:pt>
                <c:pt idx="2649">
                  <c:v>11.856770191616135</c:v>
                </c:pt>
                <c:pt idx="2650">
                  <c:v>11.651891171668456</c:v>
                </c:pt>
                <c:pt idx="2651">
                  <c:v>11.450347017065457</c:v>
                </c:pt>
                <c:pt idx="2652">
                  <c:v>11.199168997601459</c:v>
                </c:pt>
                <c:pt idx="2653">
                  <c:v>11.032806262250608</c:v>
                </c:pt>
                <c:pt idx="2654">
                  <c:v>10.804515743686336</c:v>
                </c:pt>
                <c:pt idx="2655">
                  <c:v>10.586685968934601</c:v>
                </c:pt>
                <c:pt idx="2656">
                  <c:v>10.428193417700905</c:v>
                </c:pt>
                <c:pt idx="2657">
                  <c:v>10.266139153436988</c:v>
                </c:pt>
                <c:pt idx="2658">
                  <c:v>9.7915831961879523</c:v>
                </c:pt>
                <c:pt idx="2659">
                  <c:v>9.6415927327143667</c:v>
                </c:pt>
                <c:pt idx="2660">
                  <c:v>9.485815405219455</c:v>
                </c:pt>
                <c:pt idx="2661">
                  <c:v>9.3508410323247375</c:v>
                </c:pt>
                <c:pt idx="2662">
                  <c:v>9.1320123102875002</c:v>
                </c:pt>
                <c:pt idx="2663">
                  <c:v>9.0372234939675113</c:v>
                </c:pt>
                <c:pt idx="2664">
                  <c:v>10.775126093270343</c:v>
                </c:pt>
                <c:pt idx="2665">
                  <c:v>10.825360389212523</c:v>
                </c:pt>
                <c:pt idx="2666">
                  <c:v>10.370693864803004</c:v>
                </c:pt>
                <c:pt idx="2667">
                  <c:v>11.70011980708283</c:v>
                </c:pt>
                <c:pt idx="2668">
                  <c:v>15.228423282405791</c:v>
                </c:pt>
                <c:pt idx="2669">
                  <c:v>20.786175637422446</c:v>
                </c:pt>
                <c:pt idx="2670">
                  <c:v>20.495348321137637</c:v>
                </c:pt>
                <c:pt idx="2671">
                  <c:v>21.580113925383337</c:v>
                </c:pt>
                <c:pt idx="2672">
                  <c:v>30.040394270152742</c:v>
                </c:pt>
                <c:pt idx="2673">
                  <c:v>32.409199521453495</c:v>
                </c:pt>
                <c:pt idx="2674">
                  <c:v>34.669820907154204</c:v>
                </c:pt>
                <c:pt idx="2675">
                  <c:v>45.364256256842495</c:v>
                </c:pt>
                <c:pt idx="2676">
                  <c:v>45.255165000500298</c:v>
                </c:pt>
                <c:pt idx="2677">
                  <c:v>42.773042586153267</c:v>
                </c:pt>
                <c:pt idx="2678">
                  <c:v>46.803888892102051</c:v>
                </c:pt>
                <c:pt idx="2679">
                  <c:v>96.472107893588912</c:v>
                </c:pt>
                <c:pt idx="2680">
                  <c:v>97.533722363138182</c:v>
                </c:pt>
                <c:pt idx="2681">
                  <c:v>109.44800396095471</c:v>
                </c:pt>
                <c:pt idx="2682">
                  <c:v>130.28612199608125</c:v>
                </c:pt>
                <c:pt idx="2683">
                  <c:v>59.118844812762802</c:v>
                </c:pt>
                <c:pt idx="2684">
                  <c:v>52.851210842539196</c:v>
                </c:pt>
                <c:pt idx="2685">
                  <c:v>50.426801749269409</c:v>
                </c:pt>
                <c:pt idx="2686">
                  <c:v>48.445015407612672</c:v>
                </c:pt>
                <c:pt idx="2687">
                  <c:v>49.33597910745258</c:v>
                </c:pt>
                <c:pt idx="2688">
                  <c:v>133.61466830433486</c:v>
                </c:pt>
                <c:pt idx="2689">
                  <c:v>162.37146681317395</c:v>
                </c:pt>
                <c:pt idx="2690">
                  <c:v>186.24846505517851</c:v>
                </c:pt>
                <c:pt idx="2691">
                  <c:v>205.98944958675003</c:v>
                </c:pt>
                <c:pt idx="2692">
                  <c:v>274.07415283781398</c:v>
                </c:pt>
                <c:pt idx="2693">
                  <c:v>251.12153643397286</c:v>
                </c:pt>
                <c:pt idx="2694">
                  <c:v>85.083311806464678</c:v>
                </c:pt>
                <c:pt idx="2695">
                  <c:v>81.817763757259499</c:v>
                </c:pt>
                <c:pt idx="2696">
                  <c:v>80.094215916003634</c:v>
                </c:pt>
                <c:pt idx="2697">
                  <c:v>80.18669211213485</c:v>
                </c:pt>
                <c:pt idx="2698">
                  <c:v>77.328035238561313</c:v>
                </c:pt>
                <c:pt idx="2699">
                  <c:v>79.686719813210544</c:v>
                </c:pt>
                <c:pt idx="2700">
                  <c:v>138.51633995793176</c:v>
                </c:pt>
                <c:pt idx="2701">
                  <c:v>215.68644833390223</c:v>
                </c:pt>
                <c:pt idx="2702">
                  <c:v>162.36280981501238</c:v>
                </c:pt>
                <c:pt idx="2703">
                  <c:v>95.844647195392639</c:v>
                </c:pt>
                <c:pt idx="2704">
                  <c:v>95.907649541786725</c:v>
                </c:pt>
                <c:pt idx="2705">
                  <c:v>93.742288243363532</c:v>
                </c:pt>
                <c:pt idx="2706">
                  <c:v>90.624898300561185</c:v>
                </c:pt>
                <c:pt idx="2707">
                  <c:v>92.025966829279383</c:v>
                </c:pt>
                <c:pt idx="2708">
                  <c:v>92.490379220741076</c:v>
                </c:pt>
                <c:pt idx="2709">
                  <c:v>83.772557268010146</c:v>
                </c:pt>
                <c:pt idx="2710">
                  <c:v>81.200823886857322</c:v>
                </c:pt>
                <c:pt idx="2711">
                  <c:v>80.318226983635341</c:v>
                </c:pt>
                <c:pt idx="2712">
                  <c:v>77.635358673297659</c:v>
                </c:pt>
                <c:pt idx="2713">
                  <c:v>76.334143999672733</c:v>
                </c:pt>
                <c:pt idx="2714">
                  <c:v>75.929337370340619</c:v>
                </c:pt>
                <c:pt idx="2715">
                  <c:v>77.315977568789521</c:v>
                </c:pt>
                <c:pt idx="2716">
                  <c:v>77.085741473679008</c:v>
                </c:pt>
                <c:pt idx="2717">
                  <c:v>90.285149952502891</c:v>
                </c:pt>
                <c:pt idx="2718">
                  <c:v>80.291103357667311</c:v>
                </c:pt>
                <c:pt idx="2719">
                  <c:v>79.625090814966725</c:v>
                </c:pt>
                <c:pt idx="2720">
                  <c:v>84.910862604653758</c:v>
                </c:pt>
                <c:pt idx="2721">
                  <c:v>94.056249527492895</c:v>
                </c:pt>
                <c:pt idx="2722">
                  <c:v>93.554736299245221</c:v>
                </c:pt>
                <c:pt idx="2723">
                  <c:v>106.84475714456778</c:v>
                </c:pt>
                <c:pt idx="2724">
                  <c:v>87.697451399103073</c:v>
                </c:pt>
                <c:pt idx="2725">
                  <c:v>115.09264061447044</c:v>
                </c:pt>
                <c:pt idx="2726">
                  <c:v>123.65273189720342</c:v>
                </c:pt>
                <c:pt idx="2727">
                  <c:v>122.10315375035346</c:v>
                </c:pt>
                <c:pt idx="2728">
                  <c:v>103.24017194545357</c:v>
                </c:pt>
                <c:pt idx="2729">
                  <c:v>98.407976993816334</c:v>
                </c:pt>
                <c:pt idx="2730">
                  <c:v>116.59648953779264</c:v>
                </c:pt>
                <c:pt idx="2731">
                  <c:v>111.09833517894874</c:v>
                </c:pt>
                <c:pt idx="2732">
                  <c:v>244.55606167100294</c:v>
                </c:pt>
                <c:pt idx="2733">
                  <c:v>200.68608177388751</c:v>
                </c:pt>
                <c:pt idx="2734">
                  <c:v>113.55011722627337</c:v>
                </c:pt>
                <c:pt idx="2735">
                  <c:v>107.12664093975847</c:v>
                </c:pt>
                <c:pt idx="2736">
                  <c:v>101.78641753085111</c:v>
                </c:pt>
                <c:pt idx="2737">
                  <c:v>97.245744335530631</c:v>
                </c:pt>
                <c:pt idx="2738">
                  <c:v>127.25555953767295</c:v>
                </c:pt>
                <c:pt idx="2739">
                  <c:v>122.09604176886093</c:v>
                </c:pt>
                <c:pt idx="2740">
                  <c:v>99.8287669654664</c:v>
                </c:pt>
                <c:pt idx="2741">
                  <c:v>97.388858657357744</c:v>
                </c:pt>
                <c:pt idx="2742">
                  <c:v>94.62398593053473</c:v>
                </c:pt>
                <c:pt idx="2743">
                  <c:v>91.102140870129205</c:v>
                </c:pt>
                <c:pt idx="2744">
                  <c:v>127.33725740323186</c:v>
                </c:pt>
                <c:pt idx="2745">
                  <c:v>142.43863453716884</c:v>
                </c:pt>
                <c:pt idx="2746">
                  <c:v>170.81022523923713</c:v>
                </c:pt>
                <c:pt idx="2747">
                  <c:v>232.0188685907379</c:v>
                </c:pt>
                <c:pt idx="2748">
                  <c:v>170.79690457964855</c:v>
                </c:pt>
                <c:pt idx="2749">
                  <c:v>347.58669992724231</c:v>
                </c:pt>
                <c:pt idx="2750">
                  <c:v>293.29653086148164</c:v>
                </c:pt>
                <c:pt idx="2751">
                  <c:v>149.39528054426452</c:v>
                </c:pt>
                <c:pt idx="2752">
                  <c:v>134.03222745220526</c:v>
                </c:pt>
                <c:pt idx="2753">
                  <c:v>124.57133831591341</c:v>
                </c:pt>
                <c:pt idx="2754">
                  <c:v>115.85025874867124</c:v>
                </c:pt>
                <c:pt idx="2755">
                  <c:v>109.23531075352577</c:v>
                </c:pt>
                <c:pt idx="2756">
                  <c:v>103.82257374481446</c:v>
                </c:pt>
                <c:pt idx="2757">
                  <c:v>98.995054716641292</c:v>
                </c:pt>
                <c:pt idx="2758">
                  <c:v>94.817108926822186</c:v>
                </c:pt>
                <c:pt idx="2759">
                  <c:v>91.469025106192575</c:v>
                </c:pt>
                <c:pt idx="2760">
                  <c:v>88.618730941891286</c:v>
                </c:pt>
                <c:pt idx="2761">
                  <c:v>85.605036959126451</c:v>
                </c:pt>
                <c:pt idx="2762">
                  <c:v>82.473018406116211</c:v>
                </c:pt>
                <c:pt idx="2763">
                  <c:v>79.412017484389054</c:v>
                </c:pt>
                <c:pt idx="2764">
                  <c:v>76.527974106763764</c:v>
                </c:pt>
                <c:pt idx="2765">
                  <c:v>74.043133607535964</c:v>
                </c:pt>
                <c:pt idx="2766">
                  <c:v>72.056381140871522</c:v>
                </c:pt>
                <c:pt idx="2767">
                  <c:v>69.972676834550384</c:v>
                </c:pt>
                <c:pt idx="2768">
                  <c:v>67.663563588373151</c:v>
                </c:pt>
                <c:pt idx="2769">
                  <c:v>65.41172631728486</c:v>
                </c:pt>
                <c:pt idx="2770">
                  <c:v>63.304049728519111</c:v>
                </c:pt>
                <c:pt idx="2771">
                  <c:v>61.486419364277694</c:v>
                </c:pt>
                <c:pt idx="2772">
                  <c:v>60.089900051307289</c:v>
                </c:pt>
                <c:pt idx="2773">
                  <c:v>58.262112633037759</c:v>
                </c:pt>
                <c:pt idx="2774">
                  <c:v>56.076555759583208</c:v>
                </c:pt>
                <c:pt idx="2775">
                  <c:v>54.062025691641061</c:v>
                </c:pt>
                <c:pt idx="2776">
                  <c:v>52.399575493689937</c:v>
                </c:pt>
                <c:pt idx="2777">
                  <c:v>50.752285260885799</c:v>
                </c:pt>
                <c:pt idx="2778">
                  <c:v>49.132290322568473</c:v>
                </c:pt>
                <c:pt idx="2779">
                  <c:v>47.234118811597092</c:v>
                </c:pt>
                <c:pt idx="2780">
                  <c:v>45.621211330698181</c:v>
                </c:pt>
                <c:pt idx="2781">
                  <c:v>44.155006861138112</c:v>
                </c:pt>
                <c:pt idx="2782">
                  <c:v>42.741210337955707</c:v>
                </c:pt>
                <c:pt idx="2783">
                  <c:v>41.409361008419033</c:v>
                </c:pt>
                <c:pt idx="2784">
                  <c:v>40.178288865365957</c:v>
                </c:pt>
                <c:pt idx="2785">
                  <c:v>38.704181104188685</c:v>
                </c:pt>
                <c:pt idx="2786">
                  <c:v>37.242932541272118</c:v>
                </c:pt>
                <c:pt idx="2787">
                  <c:v>35.902791213543559</c:v>
                </c:pt>
                <c:pt idx="2788">
                  <c:v>34.684605653967282</c:v>
                </c:pt>
                <c:pt idx="2789">
                  <c:v>33.488290663684218</c:v>
                </c:pt>
                <c:pt idx="2790">
                  <c:v>32.225725522125465</c:v>
                </c:pt>
                <c:pt idx="2791">
                  <c:v>30.925052421803851</c:v>
                </c:pt>
                <c:pt idx="2792">
                  <c:v>29.704072752717064</c:v>
                </c:pt>
                <c:pt idx="2793">
                  <c:v>28.518637050444713</c:v>
                </c:pt>
                <c:pt idx="2794">
                  <c:v>27.396437082005097</c:v>
                </c:pt>
                <c:pt idx="2795">
                  <c:v>26.303602239907363</c:v>
                </c:pt>
                <c:pt idx="2796">
                  <c:v>25.291035918582384</c:v>
                </c:pt>
                <c:pt idx="2797">
                  <c:v>24.414311304906558</c:v>
                </c:pt>
                <c:pt idx="2798">
                  <c:v>23.536220291568117</c:v>
                </c:pt>
                <c:pt idx="2799">
                  <c:v>22.64399074076945</c:v>
                </c:pt>
                <c:pt idx="2800">
                  <c:v>21.803428100575687</c:v>
                </c:pt>
                <c:pt idx="2801">
                  <c:v>21.292398305368792</c:v>
                </c:pt>
                <c:pt idx="2802">
                  <c:v>27.145107013281599</c:v>
                </c:pt>
                <c:pt idx="2803">
                  <c:v>27.367362565941448</c:v>
                </c:pt>
                <c:pt idx="2804">
                  <c:v>25.337896519395873</c:v>
                </c:pt>
                <c:pt idx="2805">
                  <c:v>24.268225482766194</c:v>
                </c:pt>
                <c:pt idx="2806">
                  <c:v>23.287294399576748</c:v>
                </c:pt>
                <c:pt idx="2807">
                  <c:v>22.305536446355152</c:v>
                </c:pt>
                <c:pt idx="2808">
                  <c:v>21.405823783075736</c:v>
                </c:pt>
                <c:pt idx="2809">
                  <c:v>20.54079143046744</c:v>
                </c:pt>
                <c:pt idx="2810">
                  <c:v>19.681436401016107</c:v>
                </c:pt>
                <c:pt idx="2811">
                  <c:v>18.849778043397897</c:v>
                </c:pt>
                <c:pt idx="2812">
                  <c:v>17.997400521766036</c:v>
                </c:pt>
                <c:pt idx="2813">
                  <c:v>17.15747182888807</c:v>
                </c:pt>
                <c:pt idx="2814">
                  <c:v>16.401450211911968</c:v>
                </c:pt>
                <c:pt idx="2815">
                  <c:v>15.807030390032406</c:v>
                </c:pt>
                <c:pt idx="2816">
                  <c:v>15.216009604824793</c:v>
                </c:pt>
                <c:pt idx="2817">
                  <c:v>14.560820762233615</c:v>
                </c:pt>
                <c:pt idx="2818">
                  <c:v>13.968597888659938</c:v>
                </c:pt>
                <c:pt idx="2819">
                  <c:v>13.422164731330179</c:v>
                </c:pt>
                <c:pt idx="2820">
                  <c:v>12.909961050442451</c:v>
                </c:pt>
                <c:pt idx="2821">
                  <c:v>12.403560582958791</c:v>
                </c:pt>
                <c:pt idx="2822">
                  <c:v>11.925809956322079</c:v>
                </c:pt>
                <c:pt idx="2823">
                  <c:v>11.489060720458889</c:v>
                </c:pt>
                <c:pt idx="2824">
                  <c:v>11.080642512479189</c:v>
                </c:pt>
                <c:pt idx="2825">
                  <c:v>10.710102145700265</c:v>
                </c:pt>
                <c:pt idx="2826">
                  <c:v>10.345449600381096</c:v>
                </c:pt>
                <c:pt idx="2827">
                  <c:v>9.9634544473189592</c:v>
                </c:pt>
                <c:pt idx="2828">
                  <c:v>9.5942073167148809</c:v>
                </c:pt>
                <c:pt idx="2829">
                  <c:v>9.2438196078376116</c:v>
                </c:pt>
                <c:pt idx="2830">
                  <c:v>8.9162139463413865</c:v>
                </c:pt>
                <c:pt idx="2831">
                  <c:v>8.6568849421116489</c:v>
                </c:pt>
                <c:pt idx="2832">
                  <c:v>8.4267800507976478</c:v>
                </c:pt>
                <c:pt idx="2833">
                  <c:v>8.2047309090949163</c:v>
                </c:pt>
                <c:pt idx="2834">
                  <c:v>7.9922163186724209</c:v>
                </c:pt>
                <c:pt idx="2835">
                  <c:v>7.7769072100048451</c:v>
                </c:pt>
                <c:pt idx="2836">
                  <c:v>7.6017587251033163</c:v>
                </c:pt>
                <c:pt idx="2837">
                  <c:v>7.4484906191246445</c:v>
                </c:pt>
                <c:pt idx="2838">
                  <c:v>7.2889884935066673</c:v>
                </c:pt>
                <c:pt idx="2839">
                  <c:v>7.1444472793008016</c:v>
                </c:pt>
                <c:pt idx="2840">
                  <c:v>7.0022538364566067</c:v>
                </c:pt>
                <c:pt idx="2841">
                  <c:v>6.8679886180382983</c:v>
                </c:pt>
                <c:pt idx="2842">
                  <c:v>6.7863246774485617</c:v>
                </c:pt>
                <c:pt idx="2843">
                  <c:v>6.7343058463801544</c:v>
                </c:pt>
                <c:pt idx="2844">
                  <c:v>6.6950166447142241</c:v>
                </c:pt>
                <c:pt idx="2845">
                  <c:v>6.644027007289389</c:v>
                </c:pt>
                <c:pt idx="2846">
                  <c:v>6.6013514397231408</c:v>
                </c:pt>
                <c:pt idx="2847">
                  <c:v>6.5844813291413962</c:v>
                </c:pt>
                <c:pt idx="2848">
                  <c:v>6.5494715784080348</c:v>
                </c:pt>
                <c:pt idx="2849">
                  <c:v>6.5142407022730966</c:v>
                </c:pt>
                <c:pt idx="2850">
                  <c:v>6.4749433259157954</c:v>
                </c:pt>
                <c:pt idx="2851">
                  <c:v>6.4411626400300213</c:v>
                </c:pt>
                <c:pt idx="2852">
                  <c:v>6.4110654700758918</c:v>
                </c:pt>
                <c:pt idx="2853">
                  <c:v>6.3380859128638338</c:v>
                </c:pt>
                <c:pt idx="2854">
                  <c:v>6.2856142038934886</c:v>
                </c:pt>
                <c:pt idx="2855">
                  <c:v>6.2541624875792321</c:v>
                </c:pt>
                <c:pt idx="2856">
                  <c:v>6.2120190924212171</c:v>
                </c:pt>
                <c:pt idx="2857">
                  <c:v>6.1674216549137126</c:v>
                </c:pt>
                <c:pt idx="2858">
                  <c:v>6.1117127681605643</c:v>
                </c:pt>
                <c:pt idx="2859">
                  <c:v>6.0466736974114506</c:v>
                </c:pt>
                <c:pt idx="2860">
                  <c:v>5.9765630481359446</c:v>
                </c:pt>
                <c:pt idx="2861">
                  <c:v>5.9158990722084379</c:v>
                </c:pt>
                <c:pt idx="2862">
                  <c:v>5.8519431480659438</c:v>
                </c:pt>
                <c:pt idx="2863">
                  <c:v>5.8235553060774308</c:v>
                </c:pt>
                <c:pt idx="2864">
                  <c:v>5.804117524936145</c:v>
                </c:pt>
                <c:pt idx="2865">
                  <c:v>5.7640312908615705</c:v>
                </c:pt>
                <c:pt idx="2866">
                  <c:v>5.8644647315730367</c:v>
                </c:pt>
                <c:pt idx="2867">
                  <c:v>5.8896113084330617</c:v>
                </c:pt>
                <c:pt idx="2868">
                  <c:v>5.784251798701602</c:v>
                </c:pt>
                <c:pt idx="2869">
                  <c:v>5.713848904209593</c:v>
                </c:pt>
                <c:pt idx="2870">
                  <c:v>5.6752112254459091</c:v>
                </c:pt>
                <c:pt idx="2871">
                  <c:v>5.6387819395560239</c:v>
                </c:pt>
                <c:pt idx="2872">
                  <c:v>5.5975156887820861</c:v>
                </c:pt>
                <c:pt idx="2873">
                  <c:v>5.5625435416290303</c:v>
                </c:pt>
                <c:pt idx="2874">
                  <c:v>5.5611272763490547</c:v>
                </c:pt>
                <c:pt idx="2875">
                  <c:v>5.5340412539613277</c:v>
                </c:pt>
                <c:pt idx="2876">
                  <c:v>5.5149782824193885</c:v>
                </c:pt>
                <c:pt idx="2877">
                  <c:v>5.5004931380450497</c:v>
                </c:pt>
                <c:pt idx="2878">
                  <c:v>5.4742638233129739</c:v>
                </c:pt>
                <c:pt idx="2879">
                  <c:v>5.4501345867940341</c:v>
                </c:pt>
                <c:pt idx="2880">
                  <c:v>5.4090342822549227</c:v>
                </c:pt>
                <c:pt idx="2881">
                  <c:v>5.3353132805355408</c:v>
                </c:pt>
                <c:pt idx="2882">
                  <c:v>5.2714366508993429</c:v>
                </c:pt>
                <c:pt idx="2883">
                  <c:v>5.27608805028928</c:v>
                </c:pt>
                <c:pt idx="2884">
                  <c:v>5.2542853309344455</c:v>
                </c:pt>
                <c:pt idx="2885">
                  <c:v>5.198292373656165</c:v>
                </c:pt>
                <c:pt idx="2886">
                  <c:v>5.1822748833843866</c:v>
                </c:pt>
                <c:pt idx="2887">
                  <c:v>5.1904524358970816</c:v>
                </c:pt>
                <c:pt idx="2888">
                  <c:v>5.2289658593519306</c:v>
                </c:pt>
                <c:pt idx="2889">
                  <c:v>5.2494303817293781</c:v>
                </c:pt>
                <c:pt idx="2890">
                  <c:v>5.2680367967582624</c:v>
                </c:pt>
                <c:pt idx="2891">
                  <c:v>5.3193534218379259</c:v>
                </c:pt>
                <c:pt idx="2892">
                  <c:v>5.3323814274754344</c:v>
                </c:pt>
                <c:pt idx="2893">
                  <c:v>5.3355429893630575</c:v>
                </c:pt>
                <c:pt idx="2894">
                  <c:v>5.3488967564516896</c:v>
                </c:pt>
                <c:pt idx="2895">
                  <c:v>5.3138588030330993</c:v>
                </c:pt>
                <c:pt idx="2896">
                  <c:v>5.2704851168237914</c:v>
                </c:pt>
                <c:pt idx="2897">
                  <c:v>5.2702149432739898</c:v>
                </c:pt>
                <c:pt idx="2898">
                  <c:v>5.2805972100493657</c:v>
                </c:pt>
                <c:pt idx="2899">
                  <c:v>5.2799595841224498</c:v>
                </c:pt>
                <c:pt idx="2900">
                  <c:v>5.4085617850936956</c:v>
                </c:pt>
                <c:pt idx="2901">
                  <c:v>5.5129235737433593</c:v>
                </c:pt>
                <c:pt idx="2902">
                  <c:v>5.4568946478230478</c:v>
                </c:pt>
                <c:pt idx="2903">
                  <c:v>5.397473224983889</c:v>
                </c:pt>
                <c:pt idx="2904">
                  <c:v>5.373797275101456</c:v>
                </c:pt>
                <c:pt idx="2905">
                  <c:v>5.3607831664392771</c:v>
                </c:pt>
                <c:pt idx="2906">
                  <c:v>5.362494129343168</c:v>
                </c:pt>
                <c:pt idx="2907">
                  <c:v>5.3649563463840275</c:v>
                </c:pt>
                <c:pt idx="2908">
                  <c:v>5.3745035684358857</c:v>
                </c:pt>
                <c:pt idx="2909">
                  <c:v>5.3799638535369541</c:v>
                </c:pt>
                <c:pt idx="2910">
                  <c:v>5.3987251789673136</c:v>
                </c:pt>
                <c:pt idx="2911">
                  <c:v>5.4058257158919174</c:v>
                </c:pt>
                <c:pt idx="2912">
                  <c:v>5.3740392459660296</c:v>
                </c:pt>
                <c:pt idx="2913">
                  <c:v>5.4055690305828765</c:v>
                </c:pt>
                <c:pt idx="2914">
                  <c:v>5.3877097823452758</c:v>
                </c:pt>
                <c:pt idx="2915">
                  <c:v>5.4563563443962861</c:v>
                </c:pt>
                <c:pt idx="2916">
                  <c:v>5.383044894714577</c:v>
                </c:pt>
                <c:pt idx="2917">
                  <c:v>5.3662786027132405</c:v>
                </c:pt>
                <c:pt idx="2918">
                  <c:v>5.3086695089509695</c:v>
                </c:pt>
                <c:pt idx="2919">
                  <c:v>5.2808023948027705</c:v>
                </c:pt>
                <c:pt idx="2920">
                  <c:v>5.2717869364245784</c:v>
                </c:pt>
                <c:pt idx="2921">
                  <c:v>5.277574209180476</c:v>
                </c:pt>
                <c:pt idx="2922">
                  <c:v>5.2996732610974977</c:v>
                </c:pt>
                <c:pt idx="2923">
                  <c:v>5.3286300616054136</c:v>
                </c:pt>
                <c:pt idx="2924">
                  <c:v>5.3421595845585141</c:v>
                </c:pt>
                <c:pt idx="2925">
                  <c:v>5.3294990312981207</c:v>
                </c:pt>
                <c:pt idx="2926">
                  <c:v>5.3356341371718417</c:v>
                </c:pt>
                <c:pt idx="2927">
                  <c:v>5.3214428729522805</c:v>
                </c:pt>
                <c:pt idx="2928">
                  <c:v>5.2883263807403775</c:v>
                </c:pt>
                <c:pt idx="2929">
                  <c:v>5.2200783348936897</c:v>
                </c:pt>
                <c:pt idx="2930">
                  <c:v>5.1528893203140775</c:v>
                </c:pt>
                <c:pt idx="2931">
                  <c:v>5.1422458721494069</c:v>
                </c:pt>
                <c:pt idx="2932">
                  <c:v>5.1650025779872024</c:v>
                </c:pt>
                <c:pt idx="2933">
                  <c:v>5.1942745128474588</c:v>
                </c:pt>
                <c:pt idx="2934">
                  <c:v>5.1939127827543041</c:v>
                </c:pt>
                <c:pt idx="2935">
                  <c:v>5.2003176534432596</c:v>
                </c:pt>
                <c:pt idx="2936">
                  <c:v>5.1959997814612491</c:v>
                </c:pt>
                <c:pt idx="2937">
                  <c:v>5.2254658652415582</c:v>
                </c:pt>
                <c:pt idx="2938">
                  <c:v>5.2228225787868388</c:v>
                </c:pt>
                <c:pt idx="2939">
                  <c:v>5.2735579833100434</c:v>
                </c:pt>
                <c:pt idx="2940">
                  <c:v>5.2637287344058956</c:v>
                </c:pt>
                <c:pt idx="2941">
                  <c:v>5.2603002688450182</c:v>
                </c:pt>
                <c:pt idx="2942">
                  <c:v>5.3028115251147154</c:v>
                </c:pt>
                <c:pt idx="2943">
                  <c:v>5.3173477613101205</c:v>
                </c:pt>
                <c:pt idx="2944">
                  <c:v>5.3555660784064871</c:v>
                </c:pt>
                <c:pt idx="2945">
                  <c:v>5.3512204124738156</c:v>
                </c:pt>
                <c:pt idx="2946">
                  <c:v>5.3747847778190376</c:v>
                </c:pt>
                <c:pt idx="2947">
                  <c:v>5.3784969051704792</c:v>
                </c:pt>
                <c:pt idx="2948">
                  <c:v>5.4023114160716466</c:v>
                </c:pt>
                <c:pt idx="2949">
                  <c:v>5.5765717207557461</c:v>
                </c:pt>
                <c:pt idx="2950">
                  <c:v>5.4483986910814632</c:v>
                </c:pt>
                <c:pt idx="2951">
                  <c:v>5.4022864832629667</c:v>
                </c:pt>
                <c:pt idx="2952">
                  <c:v>5.3786338312509399</c:v>
                </c:pt>
                <c:pt idx="2953">
                  <c:v>5.3905643845719293</c:v>
                </c:pt>
                <c:pt idx="2954">
                  <c:v>5.4155249872032707</c:v>
                </c:pt>
                <c:pt idx="2955">
                  <c:v>5.3950649609060761</c:v>
                </c:pt>
                <c:pt idx="2956">
                  <c:v>5.4236915038826146</c:v>
                </c:pt>
                <c:pt idx="2957">
                  <c:v>5.4000760467163245</c:v>
                </c:pt>
                <c:pt idx="2958">
                  <c:v>5.4552866860304281</c:v>
                </c:pt>
                <c:pt idx="2959">
                  <c:v>5.4610988915950065</c:v>
                </c:pt>
                <c:pt idx="2960">
                  <c:v>89.441583113230394</c:v>
                </c:pt>
                <c:pt idx="2961">
                  <c:v>20.936660260989388</c:v>
                </c:pt>
                <c:pt idx="2962">
                  <c:v>17.284701499178173</c:v>
                </c:pt>
                <c:pt idx="2963">
                  <c:v>14.627137945978539</c:v>
                </c:pt>
                <c:pt idx="2964">
                  <c:v>12.690318946613827</c:v>
                </c:pt>
                <c:pt idx="2965">
                  <c:v>12.532542089609638</c:v>
                </c:pt>
                <c:pt idx="2966">
                  <c:v>11.220001789825158</c:v>
                </c:pt>
                <c:pt idx="2967">
                  <c:v>9.86344282068222</c:v>
                </c:pt>
                <c:pt idx="2968">
                  <c:v>9.1620383604267044</c:v>
                </c:pt>
                <c:pt idx="2969">
                  <c:v>9.8937954497416865</c:v>
                </c:pt>
                <c:pt idx="2970">
                  <c:v>10.780842246211314</c:v>
                </c:pt>
                <c:pt idx="2971">
                  <c:v>9.0169567991212354</c:v>
                </c:pt>
                <c:pt idx="2972">
                  <c:v>14.108070794215958</c:v>
                </c:pt>
                <c:pt idx="2973">
                  <c:v>20.294857475517759</c:v>
                </c:pt>
                <c:pt idx="2974">
                  <c:v>15.236197413899342</c:v>
                </c:pt>
                <c:pt idx="2975">
                  <c:v>12.469121607751926</c:v>
                </c:pt>
                <c:pt idx="2976">
                  <c:v>11.062718684179758</c:v>
                </c:pt>
                <c:pt idx="2977">
                  <c:v>9.9833201735535013</c:v>
                </c:pt>
                <c:pt idx="2978">
                  <c:v>9.1168077930725389</c:v>
                </c:pt>
                <c:pt idx="2979">
                  <c:v>8.4360158171082809</c:v>
                </c:pt>
                <c:pt idx="2980">
                  <c:v>7.8710445034225867</c:v>
                </c:pt>
                <c:pt idx="2981">
                  <c:v>7.4127692615074645</c:v>
                </c:pt>
                <c:pt idx="2982">
                  <c:v>8.2420941534739072</c:v>
                </c:pt>
                <c:pt idx="2983">
                  <c:v>9.4107590676646673</c:v>
                </c:pt>
                <c:pt idx="2984">
                  <c:v>8.3921181331821106</c:v>
                </c:pt>
                <c:pt idx="2985">
                  <c:v>7.704288974151372</c:v>
                </c:pt>
                <c:pt idx="2986">
                  <c:v>7.2863873067125056</c:v>
                </c:pt>
                <c:pt idx="2987">
                  <c:v>6.995906597341814</c:v>
                </c:pt>
                <c:pt idx="2988">
                  <c:v>6.7859388320158649</c:v>
                </c:pt>
                <c:pt idx="2989">
                  <c:v>6.6729809466553247</c:v>
                </c:pt>
                <c:pt idx="2990">
                  <c:v>6.67131290088113</c:v>
                </c:pt>
                <c:pt idx="2991">
                  <c:v>6.5867068888670737</c:v>
                </c:pt>
                <c:pt idx="2992">
                  <c:v>6.9798237095390707</c:v>
                </c:pt>
                <c:pt idx="2993">
                  <c:v>7.2854112485628422</c:v>
                </c:pt>
                <c:pt idx="2994">
                  <c:v>6.7682107875747626</c:v>
                </c:pt>
                <c:pt idx="2995">
                  <c:v>6.7407585390136289</c:v>
                </c:pt>
                <c:pt idx="2996">
                  <c:v>6.9344615296538361</c:v>
                </c:pt>
                <c:pt idx="2997">
                  <c:v>6.7334507736627778</c:v>
                </c:pt>
                <c:pt idx="2998">
                  <c:v>6.5222175661126398</c:v>
                </c:pt>
                <c:pt idx="2999">
                  <c:v>6.4177711694072892</c:v>
                </c:pt>
                <c:pt idx="3000">
                  <c:v>6.3654265768877583</c:v>
                </c:pt>
                <c:pt idx="3001">
                  <c:v>6.3185259200865556</c:v>
                </c:pt>
                <c:pt idx="3002">
                  <c:v>6.2713207560317938</c:v>
                </c:pt>
                <c:pt idx="3003">
                  <c:v>6.23277504254603</c:v>
                </c:pt>
                <c:pt idx="3004">
                  <c:v>6.205777306825107</c:v>
                </c:pt>
                <c:pt idx="3005">
                  <c:v>6.1821246548130802</c:v>
                </c:pt>
                <c:pt idx="3006">
                  <c:v>6.1491283305643272</c:v>
                </c:pt>
                <c:pt idx="3007">
                  <c:v>6.1143932494610223</c:v>
                </c:pt>
                <c:pt idx="3008">
                  <c:v>6.0808308278348457</c:v>
                </c:pt>
                <c:pt idx="3009">
                  <c:v>6.0393271022765891</c:v>
                </c:pt>
                <c:pt idx="3010">
                  <c:v>6.0129645400751706</c:v>
                </c:pt>
                <c:pt idx="3011">
                  <c:v>6.0142025970832647</c:v>
                </c:pt>
                <c:pt idx="3012">
                  <c:v>6.0358414138761161</c:v>
                </c:pt>
                <c:pt idx="3013">
                  <c:v>6.0532735344895965</c:v>
                </c:pt>
                <c:pt idx="3014">
                  <c:v>6.0800493273398049</c:v>
                </c:pt>
                <c:pt idx="3015">
                  <c:v>6.4433011392926005</c:v>
                </c:pt>
                <c:pt idx="3016">
                  <c:v>6.9034357147599916</c:v>
                </c:pt>
                <c:pt idx="3017">
                  <c:v>6.6915579327952743</c:v>
                </c:pt>
                <c:pt idx="3018">
                  <c:v>6.3100581660302009</c:v>
                </c:pt>
                <c:pt idx="3019">
                  <c:v>6.2667323017654111</c:v>
                </c:pt>
                <c:pt idx="3020">
                  <c:v>6.2333538106950765</c:v>
                </c:pt>
                <c:pt idx="3021">
                  <c:v>6.2040230180569518</c:v>
                </c:pt>
                <c:pt idx="3022">
                  <c:v>6.1910542789318805</c:v>
                </c:pt>
                <c:pt idx="3023">
                  <c:v>6.1743513407886672</c:v>
                </c:pt>
                <c:pt idx="3024">
                  <c:v>6.1580142200842936</c:v>
                </c:pt>
                <c:pt idx="3025">
                  <c:v>6.1979925482327749</c:v>
                </c:pt>
                <c:pt idx="3026">
                  <c:v>6.1949654600181994</c:v>
                </c:pt>
                <c:pt idx="3027">
                  <c:v>6.2003027160141393</c:v>
                </c:pt>
                <c:pt idx="3028">
                  <c:v>6.1872567260556153</c:v>
                </c:pt>
                <c:pt idx="3029">
                  <c:v>14.965860779004366</c:v>
                </c:pt>
                <c:pt idx="3030">
                  <c:v>15.320436382270854</c:v>
                </c:pt>
                <c:pt idx="3031">
                  <c:v>47.832367250180127</c:v>
                </c:pt>
                <c:pt idx="3032">
                  <c:v>55.690526396329616</c:v>
                </c:pt>
                <c:pt idx="3033">
                  <c:v>69.522194117184398</c:v>
                </c:pt>
                <c:pt idx="3034">
                  <c:v>61.261917815163748</c:v>
                </c:pt>
                <c:pt idx="3035">
                  <c:v>48.613275080096095</c:v>
                </c:pt>
                <c:pt idx="3036">
                  <c:v>79.191006528490405</c:v>
                </c:pt>
                <c:pt idx="3037">
                  <c:v>107.3576740672776</c:v>
                </c:pt>
                <c:pt idx="3038">
                  <c:v>182.51953871297005</c:v>
                </c:pt>
                <c:pt idx="3039">
                  <c:v>167.69978378409988</c:v>
                </c:pt>
                <c:pt idx="3040">
                  <c:v>104.85693379333378</c:v>
                </c:pt>
                <c:pt idx="3041">
                  <c:v>89.06520397313993</c:v>
                </c:pt>
                <c:pt idx="3042">
                  <c:v>61.118035072347794</c:v>
                </c:pt>
                <c:pt idx="3043">
                  <c:v>56.06496404721954</c:v>
                </c:pt>
                <c:pt idx="3044">
                  <c:v>50.8440666082505</c:v>
                </c:pt>
                <c:pt idx="3045">
                  <c:v>46.850733961001929</c:v>
                </c:pt>
                <c:pt idx="3046">
                  <c:v>46.205714025741358</c:v>
                </c:pt>
                <c:pt idx="3047">
                  <c:v>45.909115786083383</c:v>
                </c:pt>
                <c:pt idx="3048">
                  <c:v>50.219352606354782</c:v>
                </c:pt>
                <c:pt idx="3049">
                  <c:v>46.974511050391612</c:v>
                </c:pt>
                <c:pt idx="3050">
                  <c:v>45.381508942980389</c:v>
                </c:pt>
                <c:pt idx="3051">
                  <c:v>53.202722571479939</c:v>
                </c:pt>
                <c:pt idx="3052">
                  <c:v>55.862288924065396</c:v>
                </c:pt>
                <c:pt idx="3053">
                  <c:v>52.896224780572041</c:v>
                </c:pt>
                <c:pt idx="3054">
                  <c:v>44.845886814988404</c:v>
                </c:pt>
                <c:pt idx="3055">
                  <c:v>48.142555914241903</c:v>
                </c:pt>
                <c:pt idx="3056">
                  <c:v>147.82436236559127</c:v>
                </c:pt>
                <c:pt idx="3057">
                  <c:v>267.74689266873241</c:v>
                </c:pt>
                <c:pt idx="3058">
                  <c:v>329.40968917402461</c:v>
                </c:pt>
                <c:pt idx="3059">
                  <c:v>443.40670451549795</c:v>
                </c:pt>
                <c:pt idx="3060">
                  <c:v>122.35542063870803</c:v>
                </c:pt>
                <c:pt idx="3061">
                  <c:v>160.14784857669736</c:v>
                </c:pt>
                <c:pt idx="3062">
                  <c:v>214.21842499551221</c:v>
                </c:pt>
                <c:pt idx="3063">
                  <c:v>116.91931627471355</c:v>
                </c:pt>
                <c:pt idx="3064">
                  <c:v>135.13279432613601</c:v>
                </c:pt>
                <c:pt idx="3065">
                  <c:v>301.82483076947392</c:v>
                </c:pt>
                <c:pt idx="3066">
                  <c:v>451.94864389604226</c:v>
                </c:pt>
                <c:pt idx="3067">
                  <c:v>406.26678453006474</c:v>
                </c:pt>
                <c:pt idx="3068">
                  <c:v>515.55452775404228</c:v>
                </c:pt>
                <c:pt idx="3069">
                  <c:v>184.11481747192801</c:v>
                </c:pt>
                <c:pt idx="3070">
                  <c:v>174.05552866526273</c:v>
                </c:pt>
                <c:pt idx="3071">
                  <c:v>805.2506302469717</c:v>
                </c:pt>
                <c:pt idx="3072">
                  <c:v>209.50824548727428</c:v>
                </c:pt>
                <c:pt idx="3073">
                  <c:v>208.74294314318499</c:v>
                </c:pt>
                <c:pt idx="3074">
                  <c:v>197.71694394643879</c:v>
                </c:pt>
                <c:pt idx="3075">
                  <c:v>177.01351621368184</c:v>
                </c:pt>
                <c:pt idx="3076">
                  <c:v>172.14445340396267</c:v>
                </c:pt>
                <c:pt idx="3077">
                  <c:v>163.55584062303726</c:v>
                </c:pt>
                <c:pt idx="3078">
                  <c:v>385.12309653150089</c:v>
                </c:pt>
                <c:pt idx="3079">
                  <c:v>784.27269637798611</c:v>
                </c:pt>
                <c:pt idx="3080">
                  <c:v>232.76902323171726</c:v>
                </c:pt>
                <c:pt idx="3081">
                  <c:v>244.10645364561361</c:v>
                </c:pt>
                <c:pt idx="3082">
                  <c:v>307.86646313471709</c:v>
                </c:pt>
                <c:pt idx="3083">
                  <c:v>293.38622357520114</c:v>
                </c:pt>
                <c:pt idx="3084">
                  <c:v>234.11005682700892</c:v>
                </c:pt>
                <c:pt idx="3085">
                  <c:v>187.99029968103065</c:v>
                </c:pt>
                <c:pt idx="3086">
                  <c:v>179.13499985617273</c:v>
                </c:pt>
                <c:pt idx="3087">
                  <c:v>170.64281164731057</c:v>
                </c:pt>
                <c:pt idx="3088">
                  <c:v>162.53066892761865</c:v>
                </c:pt>
                <c:pt idx="3089">
                  <c:v>155.45974073516035</c:v>
                </c:pt>
                <c:pt idx="3090">
                  <c:v>149.20470805168472</c:v>
                </c:pt>
                <c:pt idx="3091">
                  <c:v>143.43685018779252</c:v>
                </c:pt>
                <c:pt idx="3092">
                  <c:v>137.64009070255915</c:v>
                </c:pt>
                <c:pt idx="3093">
                  <c:v>132.90125890106685</c:v>
                </c:pt>
                <c:pt idx="3094">
                  <c:v>128.39406515425517</c:v>
                </c:pt>
                <c:pt idx="3095">
                  <c:v>123.82825887031542</c:v>
                </c:pt>
                <c:pt idx="3096">
                  <c:v>119.90218349631941</c:v>
                </c:pt>
                <c:pt idx="3097">
                  <c:v>116.21346846096348</c:v>
                </c:pt>
                <c:pt idx="3098">
                  <c:v>112.80142994239506</c:v>
                </c:pt>
                <c:pt idx="3099">
                  <c:v>109.42625110721724</c:v>
                </c:pt>
                <c:pt idx="3100">
                  <c:v>106.11799847029144</c:v>
                </c:pt>
                <c:pt idx="3101">
                  <c:v>103.21918342535926</c:v>
                </c:pt>
                <c:pt idx="3102">
                  <c:v>100.48715660846379</c:v>
                </c:pt>
                <c:pt idx="3103">
                  <c:v>97.487347338992109</c:v>
                </c:pt>
                <c:pt idx="3104">
                  <c:v>94.025108040716148</c:v>
                </c:pt>
                <c:pt idx="3105">
                  <c:v>90.420637287281124</c:v>
                </c:pt>
                <c:pt idx="3106">
                  <c:v>87.160578543331368</c:v>
                </c:pt>
                <c:pt idx="3107">
                  <c:v>84.22631803661578</c:v>
                </c:pt>
                <c:pt idx="3108">
                  <c:v>81.589710304744983</c:v>
                </c:pt>
                <c:pt idx="3109">
                  <c:v>79.181454401623725</c:v>
                </c:pt>
                <c:pt idx="3110">
                  <c:v>76.942524968209781</c:v>
                </c:pt>
                <c:pt idx="3111">
                  <c:v>74.897258060713739</c:v>
                </c:pt>
                <c:pt idx="3112">
                  <c:v>72.87990772424871</c:v>
                </c:pt>
                <c:pt idx="3113">
                  <c:v>70.83350453465215</c:v>
                </c:pt>
                <c:pt idx="3114">
                  <c:v>68.742839478628852</c:v>
                </c:pt>
                <c:pt idx="3115">
                  <c:v>66.18275503267931</c:v>
                </c:pt>
                <c:pt idx="3116">
                  <c:v>63.698470412464729</c:v>
                </c:pt>
                <c:pt idx="3117">
                  <c:v>62.897984196715896</c:v>
                </c:pt>
                <c:pt idx="3118">
                  <c:v>75.010403963975804</c:v>
                </c:pt>
                <c:pt idx="3119">
                  <c:v>73.611779667977444</c:v>
                </c:pt>
                <c:pt idx="3120">
                  <c:v>68.276669528522461</c:v>
                </c:pt>
                <c:pt idx="3121">
                  <c:v>365.0567592833749</c:v>
                </c:pt>
                <c:pt idx="3122">
                  <c:v>299.65483442104352</c:v>
                </c:pt>
                <c:pt idx="3123">
                  <c:v>111.06780679402483</c:v>
                </c:pt>
                <c:pt idx="3124">
                  <c:v>104.5196419400324</c:v>
                </c:pt>
                <c:pt idx="3125">
                  <c:v>98.590423843173653</c:v>
                </c:pt>
                <c:pt idx="3126">
                  <c:v>93.46727527626993</c:v>
                </c:pt>
                <c:pt idx="3127">
                  <c:v>89.315402664577718</c:v>
                </c:pt>
                <c:pt idx="3128">
                  <c:v>85.658143841616294</c:v>
                </c:pt>
                <c:pt idx="3129">
                  <c:v>82.167832653173306</c:v>
                </c:pt>
                <c:pt idx="3130">
                  <c:v>78.372670874133618</c:v>
                </c:pt>
                <c:pt idx="3131">
                  <c:v>75.058458887198555</c:v>
                </c:pt>
                <c:pt idx="3132">
                  <c:v>72.10647564959126</c:v>
                </c:pt>
                <c:pt idx="3133">
                  <c:v>69.71107444865045</c:v>
                </c:pt>
                <c:pt idx="3134">
                  <c:v>66.998066051228932</c:v>
                </c:pt>
                <c:pt idx="3135">
                  <c:v>64.049283205293278</c:v>
                </c:pt>
                <c:pt idx="3136">
                  <c:v>61.555025461606412</c:v>
                </c:pt>
                <c:pt idx="3137">
                  <c:v>58.95920126498411</c:v>
                </c:pt>
                <c:pt idx="3138">
                  <c:v>56.696790030607779</c:v>
                </c:pt>
                <c:pt idx="3139">
                  <c:v>54.495819776573747</c:v>
                </c:pt>
                <c:pt idx="3140">
                  <c:v>52.547198157807998</c:v>
                </c:pt>
                <c:pt idx="3141">
                  <c:v>50.705955197542266</c:v>
                </c:pt>
                <c:pt idx="3142">
                  <c:v>54.583141829795721</c:v>
                </c:pt>
                <c:pt idx="3143">
                  <c:v>54.102130727505802</c:v>
                </c:pt>
                <c:pt idx="3144">
                  <c:v>51.02283484649098</c:v>
                </c:pt>
                <c:pt idx="3145">
                  <c:v>49.237138914089265</c:v>
                </c:pt>
                <c:pt idx="3146">
                  <c:v>47.456016721509464</c:v>
                </c:pt>
                <c:pt idx="3147">
                  <c:v>45.708925769105946</c:v>
                </c:pt>
                <c:pt idx="3148">
                  <c:v>44.080376016269177</c:v>
                </c:pt>
                <c:pt idx="3149">
                  <c:v>43.116551292242079</c:v>
                </c:pt>
                <c:pt idx="3150">
                  <c:v>57.492355082151448</c:v>
                </c:pt>
                <c:pt idx="3151">
                  <c:v>57.265164059576527</c:v>
                </c:pt>
                <c:pt idx="3152">
                  <c:v>50.088300041645162</c:v>
                </c:pt>
                <c:pt idx="3153">
                  <c:v>47.448520529522519</c:v>
                </c:pt>
                <c:pt idx="3154">
                  <c:v>44.821440400444281</c:v>
                </c:pt>
                <c:pt idx="3155">
                  <c:v>41.956407267601591</c:v>
                </c:pt>
                <c:pt idx="3156">
                  <c:v>39.345520793394172</c:v>
                </c:pt>
                <c:pt idx="3157">
                  <c:v>37.090458606560112</c:v>
                </c:pt>
                <c:pt idx="3158">
                  <c:v>35.27042774419769</c:v>
                </c:pt>
                <c:pt idx="3159">
                  <c:v>33.633203008878311</c:v>
                </c:pt>
                <c:pt idx="3160">
                  <c:v>32.05708736143157</c:v>
                </c:pt>
                <c:pt idx="3161">
                  <c:v>30.515298877988741</c:v>
                </c:pt>
                <c:pt idx="3162">
                  <c:v>28.982844665887562</c:v>
                </c:pt>
                <c:pt idx="3163">
                  <c:v>27.625283888317146</c:v>
                </c:pt>
                <c:pt idx="3164">
                  <c:v>26.469869331369178</c:v>
                </c:pt>
                <c:pt idx="3165">
                  <c:v>25.384618559190624</c:v>
                </c:pt>
                <c:pt idx="3166">
                  <c:v>24.258305494787834</c:v>
                </c:pt>
                <c:pt idx="3167">
                  <c:v>23.187409889390825</c:v>
                </c:pt>
                <c:pt idx="3168">
                  <c:v>22.193662933804937</c:v>
                </c:pt>
                <c:pt idx="3169">
                  <c:v>21.24685464733513</c:v>
                </c:pt>
                <c:pt idx="3170">
                  <c:v>20.364880655595595</c:v>
                </c:pt>
                <c:pt idx="3171">
                  <c:v>19.521989863299449</c:v>
                </c:pt>
                <c:pt idx="3172">
                  <c:v>18.716546514703413</c:v>
                </c:pt>
                <c:pt idx="3173">
                  <c:v>25.215221787137533</c:v>
                </c:pt>
                <c:pt idx="3174">
                  <c:v>27.269531538227842</c:v>
                </c:pt>
                <c:pt idx="3175">
                  <c:v>24.554769260772751</c:v>
                </c:pt>
                <c:pt idx="3176">
                  <c:v>23.037980618479843</c:v>
                </c:pt>
                <c:pt idx="3177">
                  <c:v>21.715349070932781</c:v>
                </c:pt>
                <c:pt idx="3178">
                  <c:v>20.32831158248327</c:v>
                </c:pt>
                <c:pt idx="3179">
                  <c:v>18.931079436425339</c:v>
                </c:pt>
                <c:pt idx="3180">
                  <c:v>17.684306572391105</c:v>
                </c:pt>
                <c:pt idx="3181">
                  <c:v>16.68983615661891</c:v>
                </c:pt>
                <c:pt idx="3182">
                  <c:v>15.848250045065532</c:v>
                </c:pt>
                <c:pt idx="3183">
                  <c:v>15.067841688792308</c:v>
                </c:pt>
                <c:pt idx="3184">
                  <c:v>14.376044125835659</c:v>
                </c:pt>
                <c:pt idx="3185">
                  <c:v>13.71767001475188</c:v>
                </c:pt>
                <c:pt idx="3186">
                  <c:v>13.080160168453578</c:v>
                </c:pt>
                <c:pt idx="3187">
                  <c:v>12.495646437577054</c:v>
                </c:pt>
                <c:pt idx="3188">
                  <c:v>11.981560534001217</c:v>
                </c:pt>
                <c:pt idx="3189">
                  <c:v>11.506545567831713</c:v>
                </c:pt>
                <c:pt idx="3190">
                  <c:v>11.031714940952616</c:v>
                </c:pt>
                <c:pt idx="3191">
                  <c:v>10.583796215535054</c:v>
                </c:pt>
                <c:pt idx="3192">
                  <c:v>10.169459122268385</c:v>
                </c:pt>
                <c:pt idx="3193">
                  <c:v>9.7909508838104262</c:v>
                </c:pt>
                <c:pt idx="3194">
                  <c:v>9.4495888516755642</c:v>
                </c:pt>
                <c:pt idx="3195">
                  <c:v>9.1402699747756291</c:v>
                </c:pt>
                <c:pt idx="3196">
                  <c:v>8.8615444715960248</c:v>
                </c:pt>
                <c:pt idx="3197">
                  <c:v>8.6102188989527857</c:v>
                </c:pt>
                <c:pt idx="3198">
                  <c:v>8.3893019520048995</c:v>
                </c:pt>
                <c:pt idx="3199">
                  <c:v>8.1903589841960631</c:v>
                </c:pt>
                <c:pt idx="3200">
                  <c:v>8.0028278855407464</c:v>
                </c:pt>
                <c:pt idx="3201">
                  <c:v>7.8255425363149129</c:v>
                </c:pt>
                <c:pt idx="3202">
                  <c:v>7.6586361839879098</c:v>
                </c:pt>
                <c:pt idx="3203">
                  <c:v>7.51546954413603</c:v>
                </c:pt>
                <c:pt idx="3204">
                  <c:v>7.3622468076944667</c:v>
                </c:pt>
                <c:pt idx="3205">
                  <c:v>7.2405538558697495</c:v>
                </c:pt>
                <c:pt idx="3206">
                  <c:v>7.128342728565924</c:v>
                </c:pt>
                <c:pt idx="3207">
                  <c:v>7.0360839792251735</c:v>
                </c:pt>
                <c:pt idx="3208">
                  <c:v>6.9370541330220572</c:v>
                </c:pt>
                <c:pt idx="3209">
                  <c:v>6.8490237427928076</c:v>
                </c:pt>
                <c:pt idx="3210">
                  <c:v>6.7749581778321515</c:v>
                </c:pt>
                <c:pt idx="3211">
                  <c:v>6.7104676288740128</c:v>
                </c:pt>
                <c:pt idx="3212">
                  <c:v>6.6364306753331528</c:v>
                </c:pt>
                <c:pt idx="3213">
                  <c:v>6.5564368241904525</c:v>
                </c:pt>
                <c:pt idx="3214">
                  <c:v>6.4913057881634186</c:v>
                </c:pt>
                <c:pt idx="3215">
                  <c:v>6.4267020197297953</c:v>
                </c:pt>
                <c:pt idx="3216">
                  <c:v>6.3627060395995851</c:v>
                </c:pt>
                <c:pt idx="3217">
                  <c:v>6.2955795614089594</c:v>
                </c:pt>
                <c:pt idx="3218">
                  <c:v>6.2529485459106802</c:v>
                </c:pt>
                <c:pt idx="3219">
                  <c:v>6.2002516241930721</c:v>
                </c:pt>
                <c:pt idx="3220">
                  <c:v>6.1385343392824492</c:v>
                </c:pt>
                <c:pt idx="3221">
                  <c:v>6.0814382074036901</c:v>
                </c:pt>
                <c:pt idx="3222">
                  <c:v>6.0245035256795028</c:v>
                </c:pt>
                <c:pt idx="3223">
                  <c:v>5.957917394588482</c:v>
                </c:pt>
                <c:pt idx="3224">
                  <c:v>5.8739289805074817</c:v>
                </c:pt>
                <c:pt idx="3225">
                  <c:v>5.7711383675392689</c:v>
                </c:pt>
                <c:pt idx="3226">
                  <c:v>5.6876776297862497</c:v>
                </c:pt>
                <c:pt idx="3227">
                  <c:v>5.604960380213396</c:v>
                </c:pt>
                <c:pt idx="3228">
                  <c:v>5.5768974822068689</c:v>
                </c:pt>
                <c:pt idx="3229">
                  <c:v>5.5128835177556423</c:v>
                </c:pt>
                <c:pt idx="3230">
                  <c:v>5.4501836349422588</c:v>
                </c:pt>
                <c:pt idx="3231">
                  <c:v>5.4096588286756448</c:v>
                </c:pt>
                <c:pt idx="3232">
                  <c:v>5.3904503476273078</c:v>
                </c:pt>
                <c:pt idx="3233">
                  <c:v>5.3609585135691793</c:v>
                </c:pt>
                <c:pt idx="3234">
                  <c:v>5.342432210515728</c:v>
                </c:pt>
                <c:pt idx="3235">
                  <c:v>5.3276695353693544</c:v>
                </c:pt>
                <c:pt idx="3236">
                  <c:v>5.2892497121307001</c:v>
                </c:pt>
                <c:pt idx="3237">
                  <c:v>5.2436578234179478</c:v>
                </c:pt>
                <c:pt idx="3238">
                  <c:v>5.2302754449095188</c:v>
                </c:pt>
                <c:pt idx="3239">
                  <c:v>5.2234393592507589</c:v>
                </c:pt>
                <c:pt idx="3240">
                  <c:v>5.1993734765899422</c:v>
                </c:pt>
                <c:pt idx="3241">
                  <c:v>5.1716596379049449</c:v>
                </c:pt>
                <c:pt idx="3242">
                  <c:v>5.1418318240314793</c:v>
                </c:pt>
                <c:pt idx="3243">
                  <c:v>5.164675590332374</c:v>
                </c:pt>
                <c:pt idx="3244">
                  <c:v>5.1758732825719802</c:v>
                </c:pt>
                <c:pt idx="3245">
                  <c:v>5.1750950519534875</c:v>
                </c:pt>
                <c:pt idx="3246">
                  <c:v>5.1993207498306013</c:v>
                </c:pt>
                <c:pt idx="3247">
                  <c:v>5.1998373903252304</c:v>
                </c:pt>
                <c:pt idx="3248">
                  <c:v>5.177941888223339</c:v>
                </c:pt>
                <c:pt idx="3249">
                  <c:v>5.1585453892734749</c:v>
                </c:pt>
                <c:pt idx="3250">
                  <c:v>5.1285467243503629</c:v>
                </c:pt>
                <c:pt idx="3251">
                  <c:v>5.1279663212630417</c:v>
                </c:pt>
                <c:pt idx="3252">
                  <c:v>5.1373234817405304</c:v>
                </c:pt>
                <c:pt idx="3253">
                  <c:v>5.147594572713265</c:v>
                </c:pt>
                <c:pt idx="3254">
                  <c:v>5.1703831598474075</c:v>
                </c:pt>
                <c:pt idx="3255">
                  <c:v>5.1527932676904715</c:v>
                </c:pt>
                <c:pt idx="3256">
                  <c:v>5.1546603671995426</c:v>
                </c:pt>
                <c:pt idx="3257">
                  <c:v>5.216274650998896</c:v>
                </c:pt>
                <c:pt idx="3258">
                  <c:v>5.2238108989735581</c:v>
                </c:pt>
                <c:pt idx="3259">
                  <c:v>5.3608465202974012</c:v>
                </c:pt>
                <c:pt idx="3260">
                  <c:v>5.4909745274129902</c:v>
                </c:pt>
                <c:pt idx="3261">
                  <c:v>5.4487485678721299</c:v>
                </c:pt>
                <c:pt idx="3262">
                  <c:v>5.3642643587594963</c:v>
                </c:pt>
                <c:pt idx="3263">
                  <c:v>5.2545273017990191</c:v>
                </c:pt>
                <c:pt idx="3264">
                  <c:v>5.2081608610788921</c:v>
                </c:pt>
                <c:pt idx="3265">
                  <c:v>5.2309089834907496</c:v>
                </c:pt>
                <c:pt idx="3266">
                  <c:v>5.24534344477859</c:v>
                </c:pt>
                <c:pt idx="3267">
                  <c:v>5.2137037105628057</c:v>
                </c:pt>
                <c:pt idx="3268">
                  <c:v>5.1841272684489903</c:v>
                </c:pt>
                <c:pt idx="3269">
                  <c:v>5.1262529059517394</c:v>
                </c:pt>
                <c:pt idx="3270">
                  <c:v>5.0455470391906507</c:v>
                </c:pt>
                <c:pt idx="3271">
                  <c:v>5.0538047036787779</c:v>
                </c:pt>
                <c:pt idx="3272">
                  <c:v>5.0820270081670351</c:v>
                </c:pt>
                <c:pt idx="3273">
                  <c:v>5.0540327775680218</c:v>
                </c:pt>
                <c:pt idx="3274">
                  <c:v>4.9867317697166307</c:v>
                </c:pt>
                <c:pt idx="3275">
                  <c:v>4.9644030089720914</c:v>
                </c:pt>
                <c:pt idx="3276">
                  <c:v>4.9544286592961138</c:v>
                </c:pt>
                <c:pt idx="3277">
                  <c:v>4.9691937868498988</c:v>
                </c:pt>
                <c:pt idx="3278">
                  <c:v>5.0224400478276197</c:v>
                </c:pt>
                <c:pt idx="3279">
                  <c:v>5.081859018259367</c:v>
                </c:pt>
                <c:pt idx="3280">
                  <c:v>5.1018547220867037</c:v>
                </c:pt>
                <c:pt idx="3281">
                  <c:v>5.0972241681597623</c:v>
                </c:pt>
                <c:pt idx="3282">
                  <c:v>5.1061562446859741</c:v>
                </c:pt>
                <c:pt idx="3283">
                  <c:v>5.1204227160661464</c:v>
                </c:pt>
                <c:pt idx="3284">
                  <c:v>5.1452758215059626</c:v>
                </c:pt>
                <c:pt idx="3285">
                  <c:v>5.1657338041303129</c:v>
                </c:pt>
                <c:pt idx="3286">
                  <c:v>5.1438456592506556</c:v>
                </c:pt>
                <c:pt idx="3287">
                  <c:v>5.1116373752500381</c:v>
                </c:pt>
                <c:pt idx="3288">
                  <c:v>5.0898980097533277</c:v>
                </c:pt>
                <c:pt idx="3289">
                  <c:v>5.0952642859036334</c:v>
                </c:pt>
                <c:pt idx="3290">
                  <c:v>5.1260677491921927</c:v>
                </c:pt>
                <c:pt idx="3291">
                  <c:v>5.1302936558962839</c:v>
                </c:pt>
                <c:pt idx="3292">
                  <c:v>5.145543133913784</c:v>
                </c:pt>
                <c:pt idx="3293">
                  <c:v>5.1703206234584211</c:v>
                </c:pt>
                <c:pt idx="3294">
                  <c:v>5.1718411160533737</c:v>
                </c:pt>
                <c:pt idx="3295">
                  <c:v>5.1620719511308009</c:v>
                </c:pt>
                <c:pt idx="3296">
                  <c:v>5.2033815277690039</c:v>
                </c:pt>
                <c:pt idx="3297">
                  <c:v>15.02249463208611</c:v>
                </c:pt>
                <c:pt idx="3298">
                  <c:v>31.378230334914761</c:v>
                </c:pt>
                <c:pt idx="3299">
                  <c:v>35.402276523846815</c:v>
                </c:pt>
                <c:pt idx="3300">
                  <c:v>25.735137063129827</c:v>
                </c:pt>
                <c:pt idx="3301">
                  <c:v>17.457679194786206</c:v>
                </c:pt>
                <c:pt idx="3302">
                  <c:v>14.602569319798423</c:v>
                </c:pt>
                <c:pt idx="3303">
                  <c:v>12.595648254584146</c:v>
                </c:pt>
                <c:pt idx="3304">
                  <c:v>11.081460799085399</c:v>
                </c:pt>
                <c:pt idx="3305">
                  <c:v>9.9069411709349318</c:v>
                </c:pt>
                <c:pt idx="3306">
                  <c:v>8.9847848924972187</c:v>
                </c:pt>
                <c:pt idx="3307">
                  <c:v>8.2531406139231542</c:v>
                </c:pt>
                <c:pt idx="3308">
                  <c:v>7.6704567877099628</c:v>
                </c:pt>
                <c:pt idx="3309">
                  <c:v>7.1790867165150694</c:v>
                </c:pt>
                <c:pt idx="3310">
                  <c:v>6.808325224334566</c:v>
                </c:pt>
                <c:pt idx="3311">
                  <c:v>6.5235680251270818</c:v>
                </c:pt>
                <c:pt idx="3312">
                  <c:v>6.338926679871312</c:v>
                </c:pt>
                <c:pt idx="3313">
                  <c:v>12.022393117397938</c:v>
                </c:pt>
                <c:pt idx="3314">
                  <c:v>36.644152747749992</c:v>
                </c:pt>
                <c:pt idx="3315">
                  <c:v>48.343841339863019</c:v>
                </c:pt>
                <c:pt idx="3316">
                  <c:v>49.263485944377081</c:v>
                </c:pt>
                <c:pt idx="3317">
                  <c:v>53.523162298520596</c:v>
                </c:pt>
                <c:pt idx="3318">
                  <c:v>54.160101551361223</c:v>
                </c:pt>
                <c:pt idx="3319">
                  <c:v>39.185277632003434</c:v>
                </c:pt>
                <c:pt idx="3320">
                  <c:v>25.39913803726872</c:v>
                </c:pt>
                <c:pt idx="3321">
                  <c:v>20.320518649199567</c:v>
                </c:pt>
                <c:pt idx="3322">
                  <c:v>16.925411142663624</c:v>
                </c:pt>
                <c:pt idx="3323">
                  <c:v>14.501044966523535</c:v>
                </c:pt>
                <c:pt idx="3324">
                  <c:v>12.705426185001476</c:v>
                </c:pt>
                <c:pt idx="3325">
                  <c:v>11.336483784635611</c:v>
                </c:pt>
                <c:pt idx="3326">
                  <c:v>9.8832537764845796</c:v>
                </c:pt>
                <c:pt idx="3327">
                  <c:v>9.0972931698323691</c:v>
                </c:pt>
                <c:pt idx="3328">
                  <c:v>10.949844180671201</c:v>
                </c:pt>
                <c:pt idx="3329">
                  <c:v>12.824362222161421</c:v>
                </c:pt>
                <c:pt idx="3330">
                  <c:v>11.498488183282166</c:v>
                </c:pt>
                <c:pt idx="3331">
                  <c:v>9.9608463120371322</c:v>
                </c:pt>
                <c:pt idx="3332">
                  <c:v>9.1922066501957591</c:v>
                </c:pt>
                <c:pt idx="3333">
                  <c:v>8.5708279223792889</c:v>
                </c:pt>
                <c:pt idx="3334">
                  <c:v>8.0661339217192669</c:v>
                </c:pt>
                <c:pt idx="3335">
                  <c:v>7.6546820857718947</c:v>
                </c:pt>
                <c:pt idx="3336">
                  <c:v>7.3326789490065902</c:v>
                </c:pt>
                <c:pt idx="3337">
                  <c:v>7.1008451104676826</c:v>
                </c:pt>
                <c:pt idx="3338">
                  <c:v>6.9463802296723385</c:v>
                </c:pt>
                <c:pt idx="3339">
                  <c:v>6.8362932959211946</c:v>
                </c:pt>
                <c:pt idx="3340">
                  <c:v>6.9146783678021366</c:v>
                </c:pt>
                <c:pt idx="3341">
                  <c:v>7.0006932878739363</c:v>
                </c:pt>
                <c:pt idx="3342">
                  <c:v>6.7835767549442956</c:v>
                </c:pt>
                <c:pt idx="3343">
                  <c:v>6.6944386940343144</c:v>
                </c:pt>
                <c:pt idx="3344">
                  <c:v>6.6116989640601922</c:v>
                </c:pt>
                <c:pt idx="3345">
                  <c:v>6.5329255943391393</c:v>
                </c:pt>
                <c:pt idx="3346">
                  <c:v>6.4618335733645802</c:v>
                </c:pt>
                <c:pt idx="3347">
                  <c:v>6.426963609853658</c:v>
                </c:pt>
                <c:pt idx="3348">
                  <c:v>7.2005779801286796</c:v>
                </c:pt>
                <c:pt idx="3349">
                  <c:v>7.6346173058024753</c:v>
                </c:pt>
                <c:pt idx="3350">
                  <c:v>6.8337035536949511</c:v>
                </c:pt>
                <c:pt idx="3351">
                  <c:v>6.6916813706349725</c:v>
                </c:pt>
                <c:pt idx="3352">
                  <c:v>6.5618423388593383</c:v>
                </c:pt>
                <c:pt idx="3353">
                  <c:v>6.4646411711158525</c:v>
                </c:pt>
                <c:pt idx="3354">
                  <c:v>6.3711684801065491</c:v>
                </c:pt>
                <c:pt idx="3355">
                  <c:v>6.5315354880715493</c:v>
                </c:pt>
                <c:pt idx="3356">
                  <c:v>6.8294036660339543</c:v>
                </c:pt>
                <c:pt idx="3357">
                  <c:v>6.5032273493239012</c:v>
                </c:pt>
                <c:pt idx="3358">
                  <c:v>6.4189973731128962</c:v>
                </c:pt>
                <c:pt idx="3359">
                  <c:v>6.3612305078071705</c:v>
                </c:pt>
                <c:pt idx="3360">
                  <c:v>7.6277734541869116</c:v>
                </c:pt>
                <c:pt idx="3361">
                  <c:v>9.214717297823297</c:v>
                </c:pt>
                <c:pt idx="3362">
                  <c:v>7.9431894246456949</c:v>
                </c:pt>
                <c:pt idx="3363">
                  <c:v>8.2292549832070616</c:v>
                </c:pt>
                <c:pt idx="3364">
                  <c:v>7.9322373818817784</c:v>
                </c:pt>
                <c:pt idx="3365">
                  <c:v>7.7357582660520761</c:v>
                </c:pt>
                <c:pt idx="3366">
                  <c:v>7.3606547865500191</c:v>
                </c:pt>
                <c:pt idx="3367">
                  <c:v>7.0179500613575154</c:v>
                </c:pt>
                <c:pt idx="3368">
                  <c:v>6.8001010760810585</c:v>
                </c:pt>
                <c:pt idx="3369">
                  <c:v>6.6455540396374388</c:v>
                </c:pt>
                <c:pt idx="3370">
                  <c:v>6.5480549043934904</c:v>
                </c:pt>
                <c:pt idx="3371">
                  <c:v>6.4710448156011013</c:v>
                </c:pt>
                <c:pt idx="3372">
                  <c:v>6.4027608011123824</c:v>
                </c:pt>
                <c:pt idx="3373">
                  <c:v>6.3371024974919372</c:v>
                </c:pt>
                <c:pt idx="3374">
                  <c:v>6.2657280409305187</c:v>
                </c:pt>
                <c:pt idx="3375">
                  <c:v>6.2002405883597218</c:v>
                </c:pt>
                <c:pt idx="3376">
                  <c:v>6.1436230846607183</c:v>
                </c:pt>
                <c:pt idx="3377">
                  <c:v>6.1016337824350408</c:v>
                </c:pt>
                <c:pt idx="3378">
                  <c:v>6.0833073505856046</c:v>
                </c:pt>
                <c:pt idx="3379">
                  <c:v>6.0688822901928399</c:v>
                </c:pt>
                <c:pt idx="3380">
                  <c:v>6.0325903391179825</c:v>
                </c:pt>
                <c:pt idx="3381">
                  <c:v>5.9816767263228954</c:v>
                </c:pt>
                <c:pt idx="3382">
                  <c:v>5.9488896741732322</c:v>
                </c:pt>
                <c:pt idx="3383">
                  <c:v>5.9288342950988886</c:v>
                </c:pt>
                <c:pt idx="3384">
                  <c:v>5.9272729290470823</c:v>
                </c:pt>
                <c:pt idx="3385">
                  <c:v>5.9211251524017356</c:v>
                </c:pt>
                <c:pt idx="3386">
                  <c:v>5.9177735289397431</c:v>
                </c:pt>
                <c:pt idx="3387">
                  <c:v>23.836778760460625</c:v>
                </c:pt>
                <c:pt idx="3388">
                  <c:v>47.912838912033443</c:v>
                </c:pt>
                <c:pt idx="3389">
                  <c:v>36.21362404328535</c:v>
                </c:pt>
                <c:pt idx="3390">
                  <c:v>427.23340462619325</c:v>
                </c:pt>
                <c:pt idx="3391">
                  <c:v>369.75682261104157</c:v>
                </c:pt>
                <c:pt idx="3392">
                  <c:v>80.970011476005183</c:v>
                </c:pt>
                <c:pt idx="3393">
                  <c:v>74.33835849904365</c:v>
                </c:pt>
                <c:pt idx="3394">
                  <c:v>66.39369476880924</c:v>
                </c:pt>
                <c:pt idx="3395">
                  <c:v>53.896917362681059</c:v>
                </c:pt>
                <c:pt idx="3396">
                  <c:v>47.893685610151856</c:v>
                </c:pt>
                <c:pt idx="3397">
                  <c:v>44.296874542531185</c:v>
                </c:pt>
                <c:pt idx="3398">
                  <c:v>41.518987707046001</c:v>
                </c:pt>
                <c:pt idx="3399">
                  <c:v>39.243458545427089</c:v>
                </c:pt>
                <c:pt idx="3400">
                  <c:v>37.381117115468115</c:v>
                </c:pt>
                <c:pt idx="3401">
                  <c:v>35.839730826840722</c:v>
                </c:pt>
                <c:pt idx="3402">
                  <c:v>34.512844352435209</c:v>
                </c:pt>
                <c:pt idx="3403">
                  <c:v>57.170893518689446</c:v>
                </c:pt>
                <c:pt idx="3404">
                  <c:v>110.81089259362598</c:v>
                </c:pt>
                <c:pt idx="3405">
                  <c:v>149.08064484809705</c:v>
                </c:pt>
                <c:pt idx="3406">
                  <c:v>215.3938434309789</c:v>
                </c:pt>
                <c:pt idx="3407">
                  <c:v>87.552792060606905</c:v>
                </c:pt>
                <c:pt idx="3408">
                  <c:v>77.286078635101134</c:v>
                </c:pt>
                <c:pt idx="3409">
                  <c:v>72.570757245991004</c:v>
                </c:pt>
                <c:pt idx="3410">
                  <c:v>67.705221815598321</c:v>
                </c:pt>
                <c:pt idx="3411">
                  <c:v>64.198144335153984</c:v>
                </c:pt>
                <c:pt idx="3412">
                  <c:v>61.10966418838418</c:v>
                </c:pt>
                <c:pt idx="3413">
                  <c:v>58.521381144551363</c:v>
                </c:pt>
                <c:pt idx="3414">
                  <c:v>56.121913034653623</c:v>
                </c:pt>
                <c:pt idx="3415">
                  <c:v>53.904245973494902</c:v>
                </c:pt>
                <c:pt idx="3416">
                  <c:v>52.154624954112151</c:v>
                </c:pt>
                <c:pt idx="3417">
                  <c:v>50.807121090600553</c:v>
                </c:pt>
                <c:pt idx="3418">
                  <c:v>49.656557804246539</c:v>
                </c:pt>
                <c:pt idx="3419">
                  <c:v>48.526999387369571</c:v>
                </c:pt>
                <c:pt idx="3420">
                  <c:v>101.21725464416508</c:v>
                </c:pt>
                <c:pt idx="3421">
                  <c:v>175.39915363771894</c:v>
                </c:pt>
                <c:pt idx="3422">
                  <c:v>172.07915805663907</c:v>
                </c:pt>
                <c:pt idx="3423">
                  <c:v>292.09893857567192</c:v>
                </c:pt>
                <c:pt idx="3424">
                  <c:v>105.93339350241226</c:v>
                </c:pt>
                <c:pt idx="3425">
                  <c:v>98.211175386412066</c:v>
                </c:pt>
                <c:pt idx="3426">
                  <c:v>92.651535086423351</c:v>
                </c:pt>
                <c:pt idx="3427">
                  <c:v>88.122036694206642</c:v>
                </c:pt>
                <c:pt idx="3428">
                  <c:v>84.127780306833188</c:v>
                </c:pt>
                <c:pt idx="3429">
                  <c:v>80.658523036015467</c:v>
                </c:pt>
                <c:pt idx="3430">
                  <c:v>252.11256653088165</c:v>
                </c:pt>
                <c:pt idx="3431">
                  <c:v>503.31419450355907</c:v>
                </c:pt>
                <c:pt idx="3432">
                  <c:v>154.30113355249756</c:v>
                </c:pt>
                <c:pt idx="3433">
                  <c:v>203.00718320495989</c:v>
                </c:pt>
                <c:pt idx="3434">
                  <c:v>327.2091399165962</c:v>
                </c:pt>
                <c:pt idx="3435">
                  <c:v>283.50583380183826</c:v>
                </c:pt>
                <c:pt idx="3436">
                  <c:v>235.67762746956586</c:v>
                </c:pt>
                <c:pt idx="3437">
                  <c:v>199.64268460405788</c:v>
                </c:pt>
                <c:pt idx="3438">
                  <c:v>143.83522742236158</c:v>
                </c:pt>
                <c:pt idx="3439">
                  <c:v>135.80338878334987</c:v>
                </c:pt>
                <c:pt idx="3440">
                  <c:v>142.9932996087089</c:v>
                </c:pt>
                <c:pt idx="3441">
                  <c:v>170.94376699746914</c:v>
                </c:pt>
                <c:pt idx="3442">
                  <c:v>167.49972047483868</c:v>
                </c:pt>
                <c:pt idx="3443">
                  <c:v>1470.3711097517162</c:v>
                </c:pt>
                <c:pt idx="3444">
                  <c:v>1298.3122494537506</c:v>
                </c:pt>
                <c:pt idx="3445">
                  <c:v>202.87407470537056</c:v>
                </c:pt>
                <c:pt idx="3446">
                  <c:v>190.90601998771746</c:v>
                </c:pt>
                <c:pt idx="3447">
                  <c:v>187.7256563099408</c:v>
                </c:pt>
                <c:pt idx="3448">
                  <c:v>178.25300379276649</c:v>
                </c:pt>
                <c:pt idx="3449">
                  <c:v>170.80192384015015</c:v>
                </c:pt>
                <c:pt idx="3450">
                  <c:v>163.49579342757369</c:v>
                </c:pt>
                <c:pt idx="3451">
                  <c:v>156.6384413092124</c:v>
                </c:pt>
                <c:pt idx="3452">
                  <c:v>150.41992905943539</c:v>
                </c:pt>
                <c:pt idx="3453">
                  <c:v>144.79275354668752</c:v>
                </c:pt>
                <c:pt idx="3454">
                  <c:v>139.62656522971699</c:v>
                </c:pt>
                <c:pt idx="3455">
                  <c:v>134.65096166736333</c:v>
                </c:pt>
                <c:pt idx="3456">
                  <c:v>129.58897614129529</c:v>
                </c:pt>
                <c:pt idx="3457">
                  <c:v>124.27688184539458</c:v>
                </c:pt>
                <c:pt idx="3458">
                  <c:v>119.62737489651008</c:v>
                </c:pt>
                <c:pt idx="3459">
                  <c:v>115.58850104363526</c:v>
                </c:pt>
                <c:pt idx="3460">
                  <c:v>111.89718236907775</c:v>
                </c:pt>
                <c:pt idx="3461">
                  <c:v>108.24785708409162</c:v>
                </c:pt>
                <c:pt idx="3462">
                  <c:v>104.78874869261064</c:v>
                </c:pt>
                <c:pt idx="3463">
                  <c:v>101.3848153805363</c:v>
                </c:pt>
                <c:pt idx="3464">
                  <c:v>99.00894351728013</c:v>
                </c:pt>
                <c:pt idx="3465">
                  <c:v>96.637158999709328</c:v>
                </c:pt>
                <c:pt idx="3466">
                  <c:v>93.008662828335773</c:v>
                </c:pt>
                <c:pt idx="3467">
                  <c:v>89.808904695282095</c:v>
                </c:pt>
                <c:pt idx="3468">
                  <c:v>86.968898380070854</c:v>
                </c:pt>
                <c:pt idx="3469">
                  <c:v>84.123251527813807</c:v>
                </c:pt>
                <c:pt idx="3470">
                  <c:v>81.671113881414556</c:v>
                </c:pt>
                <c:pt idx="3471">
                  <c:v>79.826670529477198</c:v>
                </c:pt>
                <c:pt idx="3472">
                  <c:v>78.151749839840036</c:v>
                </c:pt>
                <c:pt idx="3473">
                  <c:v>76.511931274948736</c:v>
                </c:pt>
                <c:pt idx="3474">
                  <c:v>74.78974043246042</c:v>
                </c:pt>
                <c:pt idx="3475">
                  <c:v>73.008303514262835</c:v>
                </c:pt>
                <c:pt idx="3476">
                  <c:v>122.62788310209395</c:v>
                </c:pt>
                <c:pt idx="3477">
                  <c:v>167.83211160066332</c:v>
                </c:pt>
                <c:pt idx="3478">
                  <c:v>100.23686390807524</c:v>
                </c:pt>
                <c:pt idx="3479">
                  <c:v>109.03478557420213</c:v>
                </c:pt>
                <c:pt idx="3480">
                  <c:v>123.82892102031644</c:v>
                </c:pt>
                <c:pt idx="3481">
                  <c:v>116.83548481470687</c:v>
                </c:pt>
                <c:pt idx="3482">
                  <c:v>105.69439822549803</c:v>
                </c:pt>
                <c:pt idx="3483">
                  <c:v>99.741077051132734</c:v>
                </c:pt>
                <c:pt idx="3484">
                  <c:v>95.743669320235867</c:v>
                </c:pt>
                <c:pt idx="3485">
                  <c:v>91.867647581502752</c:v>
                </c:pt>
                <c:pt idx="3486">
                  <c:v>87.727550612730042</c:v>
                </c:pt>
                <c:pt idx="3487">
                  <c:v>83.936901263326988</c:v>
                </c:pt>
                <c:pt idx="3488">
                  <c:v>88.893396484601624</c:v>
                </c:pt>
                <c:pt idx="3489">
                  <c:v>105.45872187328033</c:v>
                </c:pt>
                <c:pt idx="3490">
                  <c:v>105.78721775866683</c:v>
                </c:pt>
                <c:pt idx="3491">
                  <c:v>158.48834944233104</c:v>
                </c:pt>
                <c:pt idx="3492">
                  <c:v>235.00546347160883</c:v>
                </c:pt>
                <c:pt idx="3493">
                  <c:v>110.78590664945141</c:v>
                </c:pt>
                <c:pt idx="3494">
                  <c:v>104.34794072248189</c:v>
                </c:pt>
                <c:pt idx="3495">
                  <c:v>98.426022625017197</c:v>
                </c:pt>
                <c:pt idx="3496">
                  <c:v>93.762651399567986</c:v>
                </c:pt>
                <c:pt idx="3497">
                  <c:v>89.519455223227823</c:v>
                </c:pt>
                <c:pt idx="3498">
                  <c:v>85.652180404261358</c:v>
                </c:pt>
                <c:pt idx="3499">
                  <c:v>82.193378563706787</c:v>
                </c:pt>
                <c:pt idx="3500">
                  <c:v>78.79321378435435</c:v>
                </c:pt>
                <c:pt idx="3501">
                  <c:v>75.510024751171173</c:v>
                </c:pt>
                <c:pt idx="3502">
                  <c:v>72.34977898885785</c:v>
                </c:pt>
                <c:pt idx="3503">
                  <c:v>69.036968961492875</c:v>
                </c:pt>
                <c:pt idx="3504">
                  <c:v>66.206326755246778</c:v>
                </c:pt>
                <c:pt idx="3505">
                  <c:v>63.976381307649234</c:v>
                </c:pt>
                <c:pt idx="3506">
                  <c:v>61.374466965955747</c:v>
                </c:pt>
                <c:pt idx="3507">
                  <c:v>58.369830541229675</c:v>
                </c:pt>
                <c:pt idx="3508">
                  <c:v>55.490961743242039</c:v>
                </c:pt>
                <c:pt idx="3509">
                  <c:v>53.026770514416675</c:v>
                </c:pt>
                <c:pt idx="3510">
                  <c:v>50.873781611383052</c:v>
                </c:pt>
                <c:pt idx="3511">
                  <c:v>48.895436814793378</c:v>
                </c:pt>
                <c:pt idx="3512">
                  <c:v>47.009065470815621</c:v>
                </c:pt>
                <c:pt idx="3513">
                  <c:v>45.222265955078861</c:v>
                </c:pt>
                <c:pt idx="3514">
                  <c:v>43.379980721663372</c:v>
                </c:pt>
                <c:pt idx="3515">
                  <c:v>41.48451912088138</c:v>
                </c:pt>
                <c:pt idx="3516">
                  <c:v>39.763349706079836</c:v>
                </c:pt>
                <c:pt idx="3517">
                  <c:v>38.209433659253982</c:v>
                </c:pt>
                <c:pt idx="3518">
                  <c:v>36.71456667807535</c:v>
                </c:pt>
                <c:pt idx="3519">
                  <c:v>35.206933281383073</c:v>
                </c:pt>
                <c:pt idx="3520">
                  <c:v>33.692466251439448</c:v>
                </c:pt>
                <c:pt idx="3521">
                  <c:v>32.220833378074659</c:v>
                </c:pt>
                <c:pt idx="3522">
                  <c:v>30.753361422617569</c:v>
                </c:pt>
                <c:pt idx="3523">
                  <c:v>29.319287577490098</c:v>
                </c:pt>
                <c:pt idx="3524">
                  <c:v>27.987505689157231</c:v>
                </c:pt>
                <c:pt idx="3525">
                  <c:v>26.778622110891689</c:v>
                </c:pt>
                <c:pt idx="3526">
                  <c:v>25.673030254175387</c:v>
                </c:pt>
                <c:pt idx="3527">
                  <c:v>24.688647407554654</c:v>
                </c:pt>
                <c:pt idx="3528">
                  <c:v>23.742811500623393</c:v>
                </c:pt>
                <c:pt idx="3529">
                  <c:v>22.706813243953395</c:v>
                </c:pt>
                <c:pt idx="3530">
                  <c:v>21.515331131208697</c:v>
                </c:pt>
                <c:pt idx="3531">
                  <c:v>20.369320739213599</c:v>
                </c:pt>
                <c:pt idx="3532">
                  <c:v>19.478814413355884</c:v>
                </c:pt>
                <c:pt idx="3533">
                  <c:v>18.728677756697554</c:v>
                </c:pt>
                <c:pt idx="3534">
                  <c:v>18.02580757427927</c:v>
                </c:pt>
                <c:pt idx="3535">
                  <c:v>17.326968740910452</c:v>
                </c:pt>
                <c:pt idx="3536">
                  <c:v>16.441043103362318</c:v>
                </c:pt>
                <c:pt idx="3537">
                  <c:v>15.692522174453412</c:v>
                </c:pt>
                <c:pt idx="3538">
                  <c:v>14.99860287035149</c:v>
                </c:pt>
                <c:pt idx="3539">
                  <c:v>14.413721278363285</c:v>
                </c:pt>
                <c:pt idx="3540">
                  <c:v>13.898881668243066</c:v>
                </c:pt>
                <c:pt idx="3541">
                  <c:v>13.410716893534632</c:v>
                </c:pt>
                <c:pt idx="3542">
                  <c:v>12.920501906230418</c:v>
                </c:pt>
                <c:pt idx="3543">
                  <c:v>12.437764309123001</c:v>
                </c:pt>
                <c:pt idx="3544">
                  <c:v>11.937901959797639</c:v>
                </c:pt>
                <c:pt idx="3545">
                  <c:v>11.45485740302925</c:v>
                </c:pt>
                <c:pt idx="3546">
                  <c:v>11.022531083932188</c:v>
                </c:pt>
                <c:pt idx="3547">
                  <c:v>10.60742107359642</c:v>
                </c:pt>
                <c:pt idx="3548">
                  <c:v>10.202744421857094</c:v>
                </c:pt>
                <c:pt idx="3549">
                  <c:v>9.7815467188575553</c:v>
                </c:pt>
                <c:pt idx="3550">
                  <c:v>9.3945302616209556</c:v>
                </c:pt>
                <c:pt idx="3551">
                  <c:v>9.0298687241412807</c:v>
                </c:pt>
                <c:pt idx="3552">
                  <c:v>8.7047236447476415</c:v>
                </c:pt>
                <c:pt idx="3553">
                  <c:v>8.441400077579603</c:v>
                </c:pt>
                <c:pt idx="3554">
                  <c:v>8.2131066978733518</c:v>
                </c:pt>
                <c:pt idx="3555">
                  <c:v>7.9886206806730113</c:v>
                </c:pt>
                <c:pt idx="3556">
                  <c:v>7.7821202106919491</c:v>
                </c:pt>
                <c:pt idx="3557">
                  <c:v>7.5842767388724752</c:v>
                </c:pt>
                <c:pt idx="3558">
                  <c:v>7.3935644590702436</c:v>
                </c:pt>
                <c:pt idx="3559">
                  <c:v>7.2221755147301083</c:v>
                </c:pt>
                <c:pt idx="3560">
                  <c:v>7.0654090495793387</c:v>
                </c:pt>
                <c:pt idx="3561">
                  <c:v>6.9295612109116602</c:v>
                </c:pt>
                <c:pt idx="3562">
                  <c:v>6.7968054492549559</c:v>
                </c:pt>
                <c:pt idx="3563">
                  <c:v>6.6590361493805901</c:v>
                </c:pt>
                <c:pt idx="3564">
                  <c:v>6.5423939306192702</c:v>
                </c:pt>
                <c:pt idx="3565">
                  <c:v>6.4606502867886686</c:v>
                </c:pt>
                <c:pt idx="3566">
                  <c:v>6.3768237315968097</c:v>
                </c:pt>
                <c:pt idx="3567">
                  <c:v>6.3025362237654372</c:v>
                </c:pt>
                <c:pt idx="3568">
                  <c:v>6.2481986414897266</c:v>
                </c:pt>
                <c:pt idx="3569">
                  <c:v>6.1821393692575475</c:v>
                </c:pt>
                <c:pt idx="3570">
                  <c:v>6.1331840037803156</c:v>
                </c:pt>
                <c:pt idx="3571">
                  <c:v>6.0948749476097337</c:v>
                </c:pt>
                <c:pt idx="3572">
                  <c:v>6.0567857906370248</c:v>
                </c:pt>
                <c:pt idx="3573">
                  <c:v>6.0439829977467792</c:v>
                </c:pt>
                <c:pt idx="3574">
                  <c:v>6.0184117456700461</c:v>
                </c:pt>
                <c:pt idx="3575">
                  <c:v>5.9675042638934874</c:v>
                </c:pt>
                <c:pt idx="3576">
                  <c:v>5.9345246977620443</c:v>
                </c:pt>
                <c:pt idx="3577">
                  <c:v>5.8831128375279116</c:v>
                </c:pt>
                <c:pt idx="3578">
                  <c:v>5.8376055568708471</c:v>
                </c:pt>
                <c:pt idx="3579">
                  <c:v>5.7985848938164448</c:v>
                </c:pt>
                <c:pt idx="3580">
                  <c:v>5.7423728548094291</c:v>
                </c:pt>
                <c:pt idx="3581">
                  <c:v>5.7138856903207618</c:v>
                </c:pt>
                <c:pt idx="3582">
                  <c:v>5.6649364558620574</c:v>
                </c:pt>
                <c:pt idx="3583">
                  <c:v>5.6100638400361333</c:v>
                </c:pt>
                <c:pt idx="3584">
                  <c:v>5.5577670694611214</c:v>
                </c:pt>
                <c:pt idx="3585">
                  <c:v>5.5109972077218501</c:v>
                </c:pt>
                <c:pt idx="3586">
                  <c:v>5.4662554869116535</c:v>
                </c:pt>
                <c:pt idx="3587">
                  <c:v>5.4132070534651042</c:v>
                </c:pt>
                <c:pt idx="3588">
                  <c:v>5.3820410426142535</c:v>
                </c:pt>
                <c:pt idx="3589">
                  <c:v>5.3385471884417957</c:v>
                </c:pt>
                <c:pt idx="3590">
                  <c:v>5.2781080165269838</c:v>
                </c:pt>
                <c:pt idx="3591">
                  <c:v>5.2507146257437176</c:v>
                </c:pt>
                <c:pt idx="3592">
                  <c:v>5.212031986177494</c:v>
                </c:pt>
                <c:pt idx="3593">
                  <c:v>5.1657448399636641</c:v>
                </c:pt>
                <c:pt idx="3594">
                  <c:v>5.1327546467334377</c:v>
                </c:pt>
                <c:pt idx="3595">
                  <c:v>5.0771438562767379</c:v>
                </c:pt>
                <c:pt idx="3596">
                  <c:v>5.0219916660059356</c:v>
                </c:pt>
                <c:pt idx="3597">
                  <c:v>4.9792380301370969</c:v>
                </c:pt>
                <c:pt idx="3598">
                  <c:v>4.973015455065708</c:v>
                </c:pt>
                <c:pt idx="3599">
                  <c:v>4.9732169612079966</c:v>
                </c:pt>
                <c:pt idx="3600">
                  <c:v>4.9343070652216676</c:v>
                </c:pt>
                <c:pt idx="3601">
                  <c:v>4.9064342287895091</c:v>
                </c:pt>
                <c:pt idx="3602">
                  <c:v>4.8838414255136957</c:v>
                </c:pt>
                <c:pt idx="3603">
                  <c:v>4.8891006132070451</c:v>
                </c:pt>
                <c:pt idx="3604">
                  <c:v>4.9036049681061051</c:v>
                </c:pt>
                <c:pt idx="3605">
                  <c:v>4.8876733120937184</c:v>
                </c:pt>
                <c:pt idx="3606">
                  <c:v>4.8900198572516818</c:v>
                </c:pt>
                <c:pt idx="3607">
                  <c:v>4.8733434868554237</c:v>
                </c:pt>
                <c:pt idx="3608">
                  <c:v>4.8638890475506233</c:v>
                </c:pt>
                <c:pt idx="3609">
                  <c:v>4.8945698904686221</c:v>
                </c:pt>
                <c:pt idx="3610">
                  <c:v>4.9445323779227266</c:v>
                </c:pt>
                <c:pt idx="3611">
                  <c:v>4.9510966550934103</c:v>
                </c:pt>
                <c:pt idx="3612">
                  <c:v>4.924785593447627</c:v>
                </c:pt>
                <c:pt idx="3613">
                  <c:v>4.8728746683053128</c:v>
                </c:pt>
                <c:pt idx="3614">
                  <c:v>4.8587782305056519</c:v>
                </c:pt>
                <c:pt idx="3615">
                  <c:v>4.8730675910216616</c:v>
                </c:pt>
                <c:pt idx="3616">
                  <c:v>4.8541047594490143</c:v>
                </c:pt>
                <c:pt idx="3617">
                  <c:v>4.8199447678836398</c:v>
                </c:pt>
                <c:pt idx="3618">
                  <c:v>4.7799296536239897</c:v>
                </c:pt>
                <c:pt idx="3619">
                  <c:v>4.8037993436919093</c:v>
                </c:pt>
                <c:pt idx="3620">
                  <c:v>4.8495465515407039</c:v>
                </c:pt>
                <c:pt idx="3621">
                  <c:v>4.8870226066606088</c:v>
                </c:pt>
                <c:pt idx="3622">
                  <c:v>4.8182047848253831</c:v>
                </c:pt>
                <c:pt idx="3623">
                  <c:v>4.8099377194421784</c:v>
                </c:pt>
                <c:pt idx="3624">
                  <c:v>4.7736343237994028</c:v>
                </c:pt>
                <c:pt idx="3625">
                  <c:v>4.7402909839019616</c:v>
                </c:pt>
                <c:pt idx="3626">
                  <c:v>4.7911665843821742</c:v>
                </c:pt>
                <c:pt idx="3627">
                  <c:v>4.8225050812209469</c:v>
                </c:pt>
                <c:pt idx="3628">
                  <c:v>4.826951704592048</c:v>
                </c:pt>
                <c:pt idx="3629">
                  <c:v>4.8510053252158079</c:v>
                </c:pt>
                <c:pt idx="3630">
                  <c:v>4.853797391053476</c:v>
                </c:pt>
                <c:pt idx="3631">
                  <c:v>4.8512714114199245</c:v>
                </c:pt>
                <c:pt idx="3632">
                  <c:v>4.8438165016244019</c:v>
                </c:pt>
                <c:pt idx="3633">
                  <c:v>4.8379695536214973</c:v>
                </c:pt>
                <c:pt idx="3634">
                  <c:v>4.8459259807326145</c:v>
                </c:pt>
                <c:pt idx="3635">
                  <c:v>4.8502078840725948</c:v>
                </c:pt>
                <c:pt idx="3636">
                  <c:v>4.8598221385936924</c:v>
                </c:pt>
                <c:pt idx="3637">
                  <c:v>4.8752980555621619</c:v>
                </c:pt>
                <c:pt idx="3638">
                  <c:v>4.8974657748866983</c:v>
                </c:pt>
                <c:pt idx="3639">
                  <c:v>4.9211552130098921</c:v>
                </c:pt>
                <c:pt idx="3640">
                  <c:v>4.9255188632635809</c:v>
                </c:pt>
                <c:pt idx="3641">
                  <c:v>4.9372303348558351</c:v>
                </c:pt>
                <c:pt idx="3642">
                  <c:v>4.9361001837738332</c:v>
                </c:pt>
                <c:pt idx="3643">
                  <c:v>4.9258008901158696</c:v>
                </c:pt>
                <c:pt idx="3644">
                  <c:v>4.9191687630068088</c:v>
                </c:pt>
                <c:pt idx="3645">
                  <c:v>4.9189141213706113</c:v>
                </c:pt>
                <c:pt idx="3646">
                  <c:v>4.9140133938938675</c:v>
                </c:pt>
                <c:pt idx="3647">
                  <c:v>4.9454912692205113</c:v>
                </c:pt>
                <c:pt idx="3648">
                  <c:v>5.0207131442755557</c:v>
                </c:pt>
                <c:pt idx="3649">
                  <c:v>5.0618772114073591</c:v>
                </c:pt>
                <c:pt idx="3650">
                  <c:v>5.0495918764808811</c:v>
                </c:pt>
                <c:pt idx="3651">
                  <c:v>4.9790855721430329</c:v>
                </c:pt>
                <c:pt idx="3652">
                  <c:v>4.9287691205525768</c:v>
                </c:pt>
                <c:pt idx="3653">
                  <c:v>4.8955749687726513</c:v>
                </c:pt>
                <c:pt idx="3654">
                  <c:v>4.8826217615611851</c:v>
                </c:pt>
                <c:pt idx="3655">
                  <c:v>4.8936612735227669</c:v>
                </c:pt>
                <c:pt idx="3656">
                  <c:v>4.9352614604391984</c:v>
                </c:pt>
                <c:pt idx="3657">
                  <c:v>4.950829751420156</c:v>
                </c:pt>
                <c:pt idx="3658">
                  <c:v>4.9699679301227055</c:v>
                </c:pt>
                <c:pt idx="3659">
                  <c:v>4.9781589708761622</c:v>
                </c:pt>
                <c:pt idx="3660">
                  <c:v>4.9887239420036744</c:v>
                </c:pt>
                <c:pt idx="3661">
                  <c:v>4.9791301242110029</c:v>
                </c:pt>
                <c:pt idx="3662">
                  <c:v>4.9550503445748566</c:v>
                </c:pt>
                <c:pt idx="3663">
                  <c:v>4.9329512926578341</c:v>
                </c:pt>
                <c:pt idx="3664">
                  <c:v>4.8951241345435559</c:v>
                </c:pt>
                <c:pt idx="3665">
                  <c:v>4.8582677210295513</c:v>
                </c:pt>
                <c:pt idx="3666">
                  <c:v>4.8398628121429548</c:v>
                </c:pt>
                <c:pt idx="3667">
                  <c:v>4.8685743719097481</c:v>
                </c:pt>
                <c:pt idx="3668">
                  <c:v>4.9182871225424769</c:v>
                </c:pt>
                <c:pt idx="3669">
                  <c:v>4.9530728867322802</c:v>
                </c:pt>
                <c:pt idx="3670">
                  <c:v>4.9623151927960114</c:v>
                </c:pt>
                <c:pt idx="3671">
                  <c:v>4.9594818447669207</c:v>
                </c:pt>
                <c:pt idx="3672">
                  <c:v>4.9959213490210201</c:v>
                </c:pt>
                <c:pt idx="3673">
                  <c:v>5.0321863236143543</c:v>
                </c:pt>
                <c:pt idx="3674">
                  <c:v>5.0496364285488502</c:v>
                </c:pt>
                <c:pt idx="3675">
                  <c:v>5.0375959256289251</c:v>
                </c:pt>
                <c:pt idx="3676">
                  <c:v>4.9985253969571612</c:v>
                </c:pt>
                <c:pt idx="3677">
                  <c:v>5.0086248194111107</c:v>
                </c:pt>
                <c:pt idx="3678">
                  <c:v>5.0498894352467749</c:v>
                </c:pt>
                <c:pt idx="3679">
                  <c:v>5.0671662367242121</c:v>
                </c:pt>
                <c:pt idx="3680">
                  <c:v>5.0874133123111989</c:v>
                </c:pt>
                <c:pt idx="3681">
                  <c:v>5.1116475936142516</c:v>
                </c:pt>
                <c:pt idx="3682">
                  <c:v>5.8993179369666482</c:v>
                </c:pt>
                <c:pt idx="3683">
                  <c:v>6.8425048351592324</c:v>
                </c:pt>
                <c:pt idx="3684">
                  <c:v>5.8973318956981329</c:v>
                </c:pt>
                <c:pt idx="3685">
                  <c:v>5.5524449366442177</c:v>
                </c:pt>
                <c:pt idx="3686">
                  <c:v>5.4155809838391598</c:v>
                </c:pt>
                <c:pt idx="3687">
                  <c:v>5.3294295464214692</c:v>
                </c:pt>
                <c:pt idx="3688">
                  <c:v>5.3232531583563256</c:v>
                </c:pt>
                <c:pt idx="3689">
                  <c:v>5.3369420877911562</c:v>
                </c:pt>
                <c:pt idx="3690">
                  <c:v>5.3033571857637112</c:v>
                </c:pt>
                <c:pt idx="3691">
                  <c:v>5.2510064622256527</c:v>
                </c:pt>
                <c:pt idx="3692">
                  <c:v>5.2431898223369746</c:v>
                </c:pt>
                <c:pt idx="3693">
                  <c:v>5.2385502762495255</c:v>
                </c:pt>
                <c:pt idx="3694">
                  <c:v>5.2396828797389379</c:v>
                </c:pt>
                <c:pt idx="3695">
                  <c:v>21.876128900812002</c:v>
                </c:pt>
                <c:pt idx="3696">
                  <c:v>61.391184209808863</c:v>
                </c:pt>
                <c:pt idx="3697">
                  <c:v>53.857678844101628</c:v>
                </c:pt>
                <c:pt idx="3698">
                  <c:v>24.561107507727037</c:v>
                </c:pt>
                <c:pt idx="3699">
                  <c:v>19.531451659826484</c:v>
                </c:pt>
                <c:pt idx="3700">
                  <c:v>16.121693471415945</c:v>
                </c:pt>
                <c:pt idx="3701">
                  <c:v>13.695590582094148</c:v>
                </c:pt>
                <c:pt idx="3702">
                  <c:v>11.906363591754852</c:v>
                </c:pt>
                <c:pt idx="3703">
                  <c:v>10.542269600840958</c:v>
                </c:pt>
                <c:pt idx="3704">
                  <c:v>9.477104862829389</c:v>
                </c:pt>
                <c:pt idx="3705">
                  <c:v>8.6337329899460791</c:v>
                </c:pt>
                <c:pt idx="3706">
                  <c:v>7.9591836170470662</c:v>
                </c:pt>
                <c:pt idx="3707">
                  <c:v>140.73534766847527</c:v>
                </c:pt>
                <c:pt idx="3708">
                  <c:v>33.547719852480178</c:v>
                </c:pt>
                <c:pt idx="3709">
                  <c:v>45.680007798382043</c:v>
                </c:pt>
                <c:pt idx="3710">
                  <c:v>43.747073412356698</c:v>
                </c:pt>
                <c:pt idx="3711">
                  <c:v>26.605949331271784</c:v>
                </c:pt>
                <c:pt idx="3712">
                  <c:v>71.347819329586358</c:v>
                </c:pt>
                <c:pt idx="3713">
                  <c:v>77.867867332609222</c:v>
                </c:pt>
                <c:pt idx="3714">
                  <c:v>46.35774693585391</c:v>
                </c:pt>
                <c:pt idx="3715">
                  <c:v>132.14089815791118</c:v>
                </c:pt>
                <c:pt idx="3716">
                  <c:v>176.190283919194</c:v>
                </c:pt>
                <c:pt idx="3717">
                  <c:v>104.46549687173847</c:v>
                </c:pt>
                <c:pt idx="3718">
                  <c:v>60.133348535942638</c:v>
                </c:pt>
                <c:pt idx="3719">
                  <c:v>48.119380664205927</c:v>
                </c:pt>
                <c:pt idx="3720">
                  <c:v>41.234941705987765</c:v>
                </c:pt>
                <c:pt idx="3721">
                  <c:v>36.544948371886115</c:v>
                </c:pt>
                <c:pt idx="3722">
                  <c:v>50.513081529341626</c:v>
                </c:pt>
                <c:pt idx="3723">
                  <c:v>67.221611161452515</c:v>
                </c:pt>
                <c:pt idx="3724">
                  <c:v>44.262164802971128</c:v>
                </c:pt>
                <c:pt idx="3725">
                  <c:v>43.33835110585801</c:v>
                </c:pt>
                <c:pt idx="3726">
                  <c:v>44.870831885706146</c:v>
                </c:pt>
                <c:pt idx="3727">
                  <c:v>52.515202415783016</c:v>
                </c:pt>
                <c:pt idx="3728">
                  <c:v>69.721133406382108</c:v>
                </c:pt>
                <c:pt idx="3729">
                  <c:v>47.109573301218568</c:v>
                </c:pt>
                <c:pt idx="3730">
                  <c:v>53.125622969817044</c:v>
                </c:pt>
                <c:pt idx="3731">
                  <c:v>66.984818963862708</c:v>
                </c:pt>
                <c:pt idx="3732">
                  <c:v>51.524106921343218</c:v>
                </c:pt>
                <c:pt idx="3733">
                  <c:v>57.576975399875401</c:v>
                </c:pt>
                <c:pt idx="3734">
                  <c:v>189.18129907824991</c:v>
                </c:pt>
                <c:pt idx="3735">
                  <c:v>350.40673955878066</c:v>
                </c:pt>
                <c:pt idx="3736">
                  <c:v>95.711367027284496</c:v>
                </c:pt>
                <c:pt idx="3737">
                  <c:v>89.806967293427235</c:v>
                </c:pt>
                <c:pt idx="3738">
                  <c:v>81.783381005354272</c:v>
                </c:pt>
                <c:pt idx="3739">
                  <c:v>78.420803456924389</c:v>
                </c:pt>
                <c:pt idx="3740">
                  <c:v>75.228095995177952</c:v>
                </c:pt>
                <c:pt idx="3741">
                  <c:v>71.553882862313671</c:v>
                </c:pt>
                <c:pt idx="3742">
                  <c:v>129.83829196606504</c:v>
                </c:pt>
                <c:pt idx="3743">
                  <c:v>231.09101250874198</c:v>
                </c:pt>
                <c:pt idx="3744">
                  <c:v>139.46602246588751</c:v>
                </c:pt>
                <c:pt idx="3745">
                  <c:v>199.24816582381584</c:v>
                </c:pt>
                <c:pt idx="3746">
                  <c:v>127.86654414541154</c:v>
                </c:pt>
                <c:pt idx="3747">
                  <c:v>166.99486788516609</c:v>
                </c:pt>
                <c:pt idx="3748">
                  <c:v>120.02932447120814</c:v>
                </c:pt>
                <c:pt idx="3749">
                  <c:v>106.88375042240611</c:v>
                </c:pt>
                <c:pt idx="3750">
                  <c:v>100.94643938109034</c:v>
                </c:pt>
                <c:pt idx="3751">
                  <c:v>95.82979786851773</c:v>
                </c:pt>
                <c:pt idx="3752">
                  <c:v>91.868886047245411</c:v>
                </c:pt>
                <c:pt idx="3753">
                  <c:v>88.111237926905929</c:v>
                </c:pt>
                <c:pt idx="3754">
                  <c:v>85.151218967681217</c:v>
                </c:pt>
                <c:pt idx="3755">
                  <c:v>82.419711243687772</c:v>
                </c:pt>
                <c:pt idx="3756">
                  <c:v>79.808363308152479</c:v>
                </c:pt>
                <c:pt idx="3757">
                  <c:v>77.203779929726451</c:v>
                </c:pt>
                <c:pt idx="3758">
                  <c:v>75.032892539936654</c:v>
                </c:pt>
                <c:pt idx="3759">
                  <c:v>73.31509150671441</c:v>
                </c:pt>
                <c:pt idx="3760">
                  <c:v>71.695877251422985</c:v>
                </c:pt>
                <c:pt idx="3761">
                  <c:v>70.207404922569097</c:v>
                </c:pt>
                <c:pt idx="3762">
                  <c:v>69.234391845441323</c:v>
                </c:pt>
                <c:pt idx="3763">
                  <c:v>68.497692746458171</c:v>
                </c:pt>
                <c:pt idx="3764">
                  <c:v>66.594273083626803</c:v>
                </c:pt>
                <c:pt idx="3765">
                  <c:v>64.948670924590701</c:v>
                </c:pt>
                <c:pt idx="3766">
                  <c:v>69.756480771869093</c:v>
                </c:pt>
                <c:pt idx="3767">
                  <c:v>75.900133285418747</c:v>
                </c:pt>
                <c:pt idx="3768">
                  <c:v>66.855961303786117</c:v>
                </c:pt>
                <c:pt idx="3769">
                  <c:v>65.1318984569739</c:v>
                </c:pt>
                <c:pt idx="3770">
                  <c:v>63.382972286357678</c:v>
                </c:pt>
                <c:pt idx="3771">
                  <c:v>61.876262221055718</c:v>
                </c:pt>
                <c:pt idx="3772">
                  <c:v>70.855196078204344</c:v>
                </c:pt>
                <c:pt idx="3773">
                  <c:v>93.528712169266541</c:v>
                </c:pt>
                <c:pt idx="3774">
                  <c:v>93.69401260347378</c:v>
                </c:pt>
                <c:pt idx="3775">
                  <c:v>74.37652204570783</c:v>
                </c:pt>
                <c:pt idx="3776">
                  <c:v>71.951463064474069</c:v>
                </c:pt>
                <c:pt idx="3777">
                  <c:v>69.653357040227519</c:v>
                </c:pt>
                <c:pt idx="3778">
                  <c:v>67.492009515267327</c:v>
                </c:pt>
                <c:pt idx="3779">
                  <c:v>65.389527942867687</c:v>
                </c:pt>
                <c:pt idx="3780">
                  <c:v>63.418119371906059</c:v>
                </c:pt>
                <c:pt idx="3781">
                  <c:v>61.680249471368718</c:v>
                </c:pt>
                <c:pt idx="3782">
                  <c:v>60.001404929873615</c:v>
                </c:pt>
                <c:pt idx="3783">
                  <c:v>63.517212980701871</c:v>
                </c:pt>
                <c:pt idx="3784">
                  <c:v>67.220237813302234</c:v>
                </c:pt>
                <c:pt idx="3785">
                  <c:v>61.065263352204141</c:v>
                </c:pt>
                <c:pt idx="3786">
                  <c:v>58.795102510408377</c:v>
                </c:pt>
                <c:pt idx="3787">
                  <c:v>56.998056019038415</c:v>
                </c:pt>
                <c:pt idx="3788">
                  <c:v>55.349539582528671</c:v>
                </c:pt>
                <c:pt idx="3789">
                  <c:v>53.932227942056855</c:v>
                </c:pt>
                <c:pt idx="3790">
                  <c:v>52.642805260734193</c:v>
                </c:pt>
                <c:pt idx="3791">
                  <c:v>51.335079445432491</c:v>
                </c:pt>
                <c:pt idx="3792">
                  <c:v>50.163302834971468</c:v>
                </c:pt>
                <c:pt idx="3793">
                  <c:v>49.127843290462806</c:v>
                </c:pt>
                <c:pt idx="3794">
                  <c:v>89.883151329656627</c:v>
                </c:pt>
                <c:pt idx="3795">
                  <c:v>137.69170570387385</c:v>
                </c:pt>
                <c:pt idx="3796">
                  <c:v>84.470299875266136</c:v>
                </c:pt>
                <c:pt idx="3797">
                  <c:v>73.344070787623593</c:v>
                </c:pt>
                <c:pt idx="3798">
                  <c:v>69.073926741179861</c:v>
                </c:pt>
                <c:pt idx="3799">
                  <c:v>65.857218385569027</c:v>
                </c:pt>
                <c:pt idx="3800">
                  <c:v>63.143964747406393</c:v>
                </c:pt>
                <c:pt idx="3801">
                  <c:v>60.497645482187174</c:v>
                </c:pt>
                <c:pt idx="3802">
                  <c:v>57.984393843100463</c:v>
                </c:pt>
                <c:pt idx="3803">
                  <c:v>55.693865757754558</c:v>
                </c:pt>
                <c:pt idx="3804">
                  <c:v>53.753418830359522</c:v>
                </c:pt>
                <c:pt idx="3805">
                  <c:v>52.175691133774485</c:v>
                </c:pt>
                <c:pt idx="3806">
                  <c:v>50.82877993538726</c:v>
                </c:pt>
                <c:pt idx="3807">
                  <c:v>49.460634976164606</c:v>
                </c:pt>
                <c:pt idx="3808">
                  <c:v>48.098907149667973</c:v>
                </c:pt>
                <c:pt idx="3809">
                  <c:v>52.498636403720262</c:v>
                </c:pt>
                <c:pt idx="3810">
                  <c:v>65.72554045696954</c:v>
                </c:pt>
                <c:pt idx="3811">
                  <c:v>70.544247167845086</c:v>
                </c:pt>
                <c:pt idx="3812">
                  <c:v>59.252488754636936</c:v>
                </c:pt>
                <c:pt idx="3813">
                  <c:v>56.850981059242201</c:v>
                </c:pt>
                <c:pt idx="3814">
                  <c:v>54.323865143590758</c:v>
                </c:pt>
                <c:pt idx="3815">
                  <c:v>52.540560308414975</c:v>
                </c:pt>
                <c:pt idx="3816">
                  <c:v>50.755906649163023</c:v>
                </c:pt>
                <c:pt idx="3817">
                  <c:v>48.969299238673472</c:v>
                </c:pt>
                <c:pt idx="3818">
                  <c:v>47.63793221592767</c:v>
                </c:pt>
                <c:pt idx="3819">
                  <c:v>47.711038480855976</c:v>
                </c:pt>
                <c:pt idx="3820">
                  <c:v>65.457218474762882</c:v>
                </c:pt>
                <c:pt idx="3821">
                  <c:v>81.825439792456592</c:v>
                </c:pt>
                <c:pt idx="3822">
                  <c:v>65.522231795234177</c:v>
                </c:pt>
                <c:pt idx="3823">
                  <c:v>57.717343025401945</c:v>
                </c:pt>
                <c:pt idx="3824">
                  <c:v>54.899277581829701</c:v>
                </c:pt>
                <c:pt idx="3825">
                  <c:v>55.573665095839573</c:v>
                </c:pt>
                <c:pt idx="3826">
                  <c:v>64.535440275801065</c:v>
                </c:pt>
                <c:pt idx="3827">
                  <c:v>71.163753891337663</c:v>
                </c:pt>
                <c:pt idx="3828">
                  <c:v>65.259959084641849</c:v>
                </c:pt>
                <c:pt idx="3829">
                  <c:v>59.617693091623622</c:v>
                </c:pt>
                <c:pt idx="3830">
                  <c:v>55.944554930674585</c:v>
                </c:pt>
                <c:pt idx="3831">
                  <c:v>53.136973528785276</c:v>
                </c:pt>
                <c:pt idx="3832">
                  <c:v>50.764032292385515</c:v>
                </c:pt>
                <c:pt idx="3833">
                  <c:v>48.627801506661854</c:v>
                </c:pt>
                <c:pt idx="3834">
                  <c:v>46.683344893149489</c:v>
                </c:pt>
                <c:pt idx="3835">
                  <c:v>45.498431553655728</c:v>
                </c:pt>
                <c:pt idx="3836">
                  <c:v>43.910534541005518</c:v>
                </c:pt>
                <c:pt idx="3837">
                  <c:v>42.270785460990858</c:v>
                </c:pt>
                <c:pt idx="3838">
                  <c:v>40.968569387673021</c:v>
                </c:pt>
                <c:pt idx="3839">
                  <c:v>39.860015431538542</c:v>
                </c:pt>
                <c:pt idx="3840">
                  <c:v>38.770964654076309</c:v>
                </c:pt>
                <c:pt idx="3841">
                  <c:v>37.590500799095629</c:v>
                </c:pt>
                <c:pt idx="3842">
                  <c:v>36.410413797387136</c:v>
                </c:pt>
                <c:pt idx="3843">
                  <c:v>35.290739808581073</c:v>
                </c:pt>
                <c:pt idx="3844">
                  <c:v>34.267076752454919</c:v>
                </c:pt>
                <c:pt idx="3845">
                  <c:v>33.221089840399046</c:v>
                </c:pt>
                <c:pt idx="3846">
                  <c:v>32.112298409480246</c:v>
                </c:pt>
                <c:pt idx="3847">
                  <c:v>30.909421185699337</c:v>
                </c:pt>
                <c:pt idx="3848">
                  <c:v>29.726719100221356</c:v>
                </c:pt>
                <c:pt idx="3849">
                  <c:v>28.610896208520032</c:v>
                </c:pt>
                <c:pt idx="3850">
                  <c:v>27.719723645315604</c:v>
                </c:pt>
                <c:pt idx="3851">
                  <c:v>29.117343680479074</c:v>
                </c:pt>
                <c:pt idx="3852">
                  <c:v>30.571222350390372</c:v>
                </c:pt>
                <c:pt idx="3853">
                  <c:v>30.471446154865113</c:v>
                </c:pt>
                <c:pt idx="3854">
                  <c:v>28.911779212659958</c:v>
                </c:pt>
                <c:pt idx="3855">
                  <c:v>28.075089741237637</c:v>
                </c:pt>
                <c:pt idx="3856">
                  <c:v>27.131053492611642</c:v>
                </c:pt>
                <c:pt idx="3857">
                  <c:v>26.087084503120629</c:v>
                </c:pt>
                <c:pt idx="3858">
                  <c:v>25.052876095126251</c:v>
                </c:pt>
                <c:pt idx="3859">
                  <c:v>24.105434270075211</c:v>
                </c:pt>
                <c:pt idx="3860">
                  <c:v>23.248932616646822</c:v>
                </c:pt>
                <c:pt idx="3861">
                  <c:v>25.747289150586962</c:v>
                </c:pt>
                <c:pt idx="3862">
                  <c:v>28.245267196316632</c:v>
                </c:pt>
                <c:pt idx="3863">
                  <c:v>31.405363361777873</c:v>
                </c:pt>
                <c:pt idx="3864">
                  <c:v>32.405504969688501</c:v>
                </c:pt>
                <c:pt idx="3865">
                  <c:v>34.456218674044834</c:v>
                </c:pt>
                <c:pt idx="3866">
                  <c:v>33.798424148579244</c:v>
                </c:pt>
                <c:pt idx="3867">
                  <c:v>32.567992901329632</c:v>
                </c:pt>
                <c:pt idx="3868">
                  <c:v>30.042562198304257</c:v>
                </c:pt>
                <c:pt idx="3869">
                  <c:v>28.438655870073642</c:v>
                </c:pt>
                <c:pt idx="3870">
                  <c:v>26.959138915616368</c:v>
                </c:pt>
                <c:pt idx="3871">
                  <c:v>25.646467412035385</c:v>
                </c:pt>
                <c:pt idx="3872">
                  <c:v>24.486986354865056</c:v>
                </c:pt>
                <c:pt idx="3873">
                  <c:v>23.429575720353178</c:v>
                </c:pt>
                <c:pt idx="3874">
                  <c:v>22.463681573205591</c:v>
                </c:pt>
                <c:pt idx="3875">
                  <c:v>21.568546328359208</c:v>
                </c:pt>
                <c:pt idx="3876">
                  <c:v>20.688315589554481</c:v>
                </c:pt>
                <c:pt idx="3877">
                  <c:v>19.824419927781282</c:v>
                </c:pt>
                <c:pt idx="3878">
                  <c:v>19.007738013488787</c:v>
                </c:pt>
                <c:pt idx="3879">
                  <c:v>18.257905046614884</c:v>
                </c:pt>
                <c:pt idx="3880">
                  <c:v>17.551806269839734</c:v>
                </c:pt>
                <c:pt idx="3881">
                  <c:v>16.885320003774229</c:v>
                </c:pt>
                <c:pt idx="3882">
                  <c:v>16.238471798788591</c:v>
                </c:pt>
                <c:pt idx="3883">
                  <c:v>15.631533254543918</c:v>
                </c:pt>
                <c:pt idx="3884">
                  <c:v>15.318316276063857</c:v>
                </c:pt>
                <c:pt idx="3885">
                  <c:v>16.766014061829761</c:v>
                </c:pt>
                <c:pt idx="3886">
                  <c:v>18.063736916035683</c:v>
                </c:pt>
                <c:pt idx="3887">
                  <c:v>17.876841399634436</c:v>
                </c:pt>
                <c:pt idx="3888">
                  <c:v>16.486538530716892</c:v>
                </c:pt>
                <c:pt idx="3889">
                  <c:v>15.71850256983325</c:v>
                </c:pt>
                <c:pt idx="3890">
                  <c:v>14.970559591604255</c:v>
                </c:pt>
                <c:pt idx="3891">
                  <c:v>14.306575189832754</c:v>
                </c:pt>
                <c:pt idx="3892">
                  <c:v>13.676916317126885</c:v>
                </c:pt>
                <c:pt idx="3893">
                  <c:v>13.054341223228313</c:v>
                </c:pt>
                <c:pt idx="3894">
                  <c:v>12.448325192904827</c:v>
                </c:pt>
                <c:pt idx="3895">
                  <c:v>11.882400710205307</c:v>
                </c:pt>
                <c:pt idx="3896">
                  <c:v>11.424174925172977</c:v>
                </c:pt>
                <c:pt idx="3897">
                  <c:v>11.022255596832995</c:v>
                </c:pt>
                <c:pt idx="3898">
                  <c:v>10.650072525823123</c:v>
                </c:pt>
                <c:pt idx="3899">
                  <c:v>10.274017512245516</c:v>
                </c:pt>
                <c:pt idx="3900">
                  <c:v>9.8703026129459559</c:v>
                </c:pt>
                <c:pt idx="3901">
                  <c:v>9.4552232577028281</c:v>
                </c:pt>
                <c:pt idx="3902">
                  <c:v>9.0887240496030159</c:v>
                </c:pt>
                <c:pt idx="3903">
                  <c:v>8.7789727315295707</c:v>
                </c:pt>
                <c:pt idx="3904">
                  <c:v>8.5069296298109602</c:v>
                </c:pt>
                <c:pt idx="3905">
                  <c:v>8.2085300969094579</c:v>
                </c:pt>
                <c:pt idx="3906">
                  <c:v>7.9667852625526949</c:v>
                </c:pt>
                <c:pt idx="3907">
                  <c:v>7.7464172461303518</c:v>
                </c:pt>
                <c:pt idx="3908">
                  <c:v>7.4856470438119569</c:v>
                </c:pt>
                <c:pt idx="3909">
                  <c:v>7.3023234588051462</c:v>
                </c:pt>
                <c:pt idx="3910">
                  <c:v>7.1376733212964592</c:v>
                </c:pt>
                <c:pt idx="3911">
                  <c:v>6.9529069032627175</c:v>
                </c:pt>
                <c:pt idx="3912">
                  <c:v>6.7843697000072556</c:v>
                </c:pt>
                <c:pt idx="3913">
                  <c:v>6.6270171094852053</c:v>
                </c:pt>
                <c:pt idx="3914">
                  <c:v>6.5082437486835403</c:v>
                </c:pt>
                <c:pt idx="3915">
                  <c:v>6.4053296978756293</c:v>
                </c:pt>
                <c:pt idx="3916">
                  <c:v>6.3219560205857075</c:v>
                </c:pt>
                <c:pt idx="3917">
                  <c:v>6.239466027432961</c:v>
                </c:pt>
                <c:pt idx="3918">
                  <c:v>6.1668110054683201</c:v>
                </c:pt>
                <c:pt idx="3919">
                  <c:v>6.0975811791880092</c:v>
                </c:pt>
                <c:pt idx="3920">
                  <c:v>6.0363453835991203</c:v>
                </c:pt>
                <c:pt idx="3921">
                  <c:v>5.9616291132053538</c:v>
                </c:pt>
                <c:pt idx="3922">
                  <c:v>5.8763511415606251</c:v>
                </c:pt>
                <c:pt idx="3923">
                  <c:v>5.812695637326005</c:v>
                </c:pt>
                <c:pt idx="3924">
                  <c:v>5.7183041110066331</c:v>
                </c:pt>
                <c:pt idx="3925">
                  <c:v>5.6341190955981677</c:v>
                </c:pt>
                <c:pt idx="3926">
                  <c:v>5.574745494703528</c:v>
                </c:pt>
                <c:pt idx="3927">
                  <c:v>5.5337175361830466</c:v>
                </c:pt>
                <c:pt idx="3928">
                  <c:v>5.521074558509099</c:v>
                </c:pt>
                <c:pt idx="3929">
                  <c:v>5.50201444810914</c:v>
                </c:pt>
                <c:pt idx="3930">
                  <c:v>5.4938074667075103</c:v>
                </c:pt>
                <c:pt idx="3931">
                  <c:v>5.4391666033819464</c:v>
                </c:pt>
                <c:pt idx="3932">
                  <c:v>5.3839547378641379</c:v>
                </c:pt>
                <c:pt idx="3933">
                  <c:v>5.3059138204899012</c:v>
                </c:pt>
                <c:pt idx="3934">
                  <c:v>5.2470172128367434</c:v>
                </c:pt>
                <c:pt idx="3935">
                  <c:v>5.1680464243190887</c:v>
                </c:pt>
                <c:pt idx="3936">
                  <c:v>5.1060994305809482</c:v>
                </c:pt>
                <c:pt idx="3937">
                  <c:v>5.0396445032864259</c:v>
                </c:pt>
                <c:pt idx="3938">
                  <c:v>5.0107130443217605</c:v>
                </c:pt>
                <c:pt idx="3939">
                  <c:v>4.9965287285898645</c:v>
                </c:pt>
                <c:pt idx="3940">
                  <c:v>4.9865850340065272</c:v>
                </c:pt>
                <c:pt idx="3941">
                  <c:v>4.9378066505974703</c:v>
                </c:pt>
                <c:pt idx="3942">
                  <c:v>4.9172902189298187</c:v>
                </c:pt>
                <c:pt idx="3943">
                  <c:v>4.8984724881290012</c:v>
                </c:pt>
                <c:pt idx="3944">
                  <c:v>4.8608762650459463</c:v>
                </c:pt>
                <c:pt idx="3945">
                  <c:v>4.8153730717345677</c:v>
                </c:pt>
                <c:pt idx="3946">
                  <c:v>4.7901913437016486</c:v>
                </c:pt>
                <c:pt idx="3947">
                  <c:v>4.765768227027932</c:v>
                </c:pt>
                <c:pt idx="3948">
                  <c:v>4.7363597748217847</c:v>
                </c:pt>
                <c:pt idx="3949">
                  <c:v>4.7194998826042536</c:v>
                </c:pt>
                <c:pt idx="3950">
                  <c:v>4.7024638257876843</c:v>
                </c:pt>
                <c:pt idx="3951">
                  <c:v>4.6820912686881568</c:v>
                </c:pt>
                <c:pt idx="3952">
                  <c:v>4.6496700339773325</c:v>
                </c:pt>
                <c:pt idx="3953">
                  <c:v>4.617173592105897</c:v>
                </c:pt>
                <c:pt idx="3954">
                  <c:v>4.5515128360780412</c:v>
                </c:pt>
                <c:pt idx="3955">
                  <c:v>4.5519015426527183</c:v>
                </c:pt>
                <c:pt idx="3956">
                  <c:v>4.5242890701407177</c:v>
                </c:pt>
                <c:pt idx="3957">
                  <c:v>4.5308995343176459</c:v>
                </c:pt>
                <c:pt idx="3958">
                  <c:v>4.5543923711133756</c:v>
                </c:pt>
                <c:pt idx="3959">
                  <c:v>4.5611274993337076</c:v>
                </c:pt>
                <c:pt idx="3960">
                  <c:v>4.5425239454468036</c:v>
                </c:pt>
                <c:pt idx="3961">
                  <c:v>4.5858146585386983</c:v>
                </c:pt>
                <c:pt idx="3962">
                  <c:v>4.5328160907095105</c:v>
                </c:pt>
                <c:pt idx="3963">
                  <c:v>4.4383084837726745</c:v>
                </c:pt>
                <c:pt idx="3964">
                  <c:v>4.2990661045133072</c:v>
                </c:pt>
                <c:pt idx="3965">
                  <c:v>4.3064061598950722</c:v>
                </c:pt>
                <c:pt idx="3966">
                  <c:v>4.3809695635602059</c:v>
                </c:pt>
                <c:pt idx="3967">
                  <c:v>4.391739719441123</c:v>
                </c:pt>
                <c:pt idx="3968">
                  <c:v>4.3746926267912025</c:v>
                </c:pt>
                <c:pt idx="3969">
                  <c:v>4.3929091090417041</c:v>
                </c:pt>
                <c:pt idx="3970">
                  <c:v>4.404248632176591</c:v>
                </c:pt>
                <c:pt idx="3971">
                  <c:v>4.4272808251135798</c:v>
                </c:pt>
                <c:pt idx="3972">
                  <c:v>4.4324255671277397</c:v>
                </c:pt>
                <c:pt idx="3973">
                  <c:v>4.4558431967628591</c:v>
                </c:pt>
                <c:pt idx="3974">
                  <c:v>4.5199348207821055</c:v>
                </c:pt>
                <c:pt idx="3975">
                  <c:v>4.4990820005645489</c:v>
                </c:pt>
                <c:pt idx="3976">
                  <c:v>4.5193736282195065</c:v>
                </c:pt>
                <c:pt idx="3977">
                  <c:v>4.5536713633344785</c:v>
                </c:pt>
                <c:pt idx="3978">
                  <c:v>4.5568942354073831</c:v>
                </c:pt>
                <c:pt idx="3979">
                  <c:v>4.5588716932499587</c:v>
                </c:pt>
                <c:pt idx="3980">
                  <c:v>4.5686964460738526</c:v>
                </c:pt>
                <c:pt idx="3981">
                  <c:v>4.5299602622791513</c:v>
                </c:pt>
                <c:pt idx="3982">
                  <c:v>4.4610414830054959</c:v>
                </c:pt>
                <c:pt idx="3983">
                  <c:v>4.4738050373771623</c:v>
                </c:pt>
                <c:pt idx="3984">
                  <c:v>4.4885064023382553</c:v>
                </c:pt>
                <c:pt idx="3985">
                  <c:v>4.5079237467511151</c:v>
                </c:pt>
                <c:pt idx="3986">
                  <c:v>4.4720548359546912</c:v>
                </c:pt>
                <c:pt idx="3987">
                  <c:v>4.3962039183986708</c:v>
                </c:pt>
                <c:pt idx="3988">
                  <c:v>4.3526634684854004</c:v>
                </c:pt>
                <c:pt idx="3989">
                  <c:v>4.3564859541703465</c:v>
                </c:pt>
                <c:pt idx="3990">
                  <c:v>4.3535643194744527</c:v>
                </c:pt>
                <c:pt idx="3991">
                  <c:v>4.3872542662860115</c:v>
                </c:pt>
                <c:pt idx="3992">
                  <c:v>4.408672366411853</c:v>
                </c:pt>
                <c:pt idx="3993">
                  <c:v>4.4615315557531705</c:v>
                </c:pt>
                <c:pt idx="3994">
                  <c:v>4.4881001201771316</c:v>
                </c:pt>
                <c:pt idx="3995">
                  <c:v>4.4971703489875079</c:v>
                </c:pt>
                <c:pt idx="3996">
                  <c:v>4.4500334436056912</c:v>
                </c:pt>
                <c:pt idx="3997">
                  <c:v>4.4185388101617384</c:v>
                </c:pt>
                <c:pt idx="3998">
                  <c:v>4.4111828141317995</c:v>
                </c:pt>
                <c:pt idx="3999">
                  <c:v>4.4500040147167566</c:v>
                </c:pt>
                <c:pt idx="4000">
                  <c:v>4.4836886479789255</c:v>
                </c:pt>
                <c:pt idx="4001">
                  <c:v>4.4858193812847018</c:v>
                </c:pt>
                <c:pt idx="4002">
                  <c:v>4.4975218607164482</c:v>
                </c:pt>
                <c:pt idx="4003">
                  <c:v>4.5069677165953097</c:v>
                </c:pt>
                <c:pt idx="4004">
                  <c:v>4.5073408912563826</c:v>
                </c:pt>
                <c:pt idx="4005">
                  <c:v>4.4781000202233354</c:v>
                </c:pt>
                <c:pt idx="4006">
                  <c:v>4.4543227041679057</c:v>
                </c:pt>
                <c:pt idx="4007">
                  <c:v>4.4293232717525539</c:v>
                </c:pt>
                <c:pt idx="4008">
                  <c:v>4.4447186680110207</c:v>
                </c:pt>
                <c:pt idx="4009">
                  <c:v>4.445282312981031</c:v>
                </c:pt>
                <c:pt idx="4010">
                  <c:v>4.4418072516793412</c:v>
                </c:pt>
                <c:pt idx="4011">
                  <c:v>4.4283513009485755</c:v>
                </c:pt>
                <c:pt idx="4012">
                  <c:v>4.4634423898610747</c:v>
                </c:pt>
                <c:pt idx="4013">
                  <c:v>4.4944804667919742</c:v>
                </c:pt>
                <c:pt idx="4014">
                  <c:v>4.5477161006709128</c:v>
                </c:pt>
                <c:pt idx="4015">
                  <c:v>4.5623868105393663</c:v>
                </c:pt>
                <c:pt idx="4016">
                  <c:v>4.596982921889369</c:v>
                </c:pt>
                <c:pt idx="4017">
                  <c:v>4.6363285289257572</c:v>
                </c:pt>
                <c:pt idx="4018">
                  <c:v>4.6455671563783705</c:v>
                </c:pt>
                <c:pt idx="4019">
                  <c:v>4.6661690135708467</c:v>
                </c:pt>
                <c:pt idx="4020">
                  <c:v>4.658731270627201</c:v>
                </c:pt>
                <c:pt idx="4021">
                  <c:v>4.5766961990492341</c:v>
                </c:pt>
                <c:pt idx="4022">
                  <c:v>4.561915539581844</c:v>
                </c:pt>
                <c:pt idx="4023">
                  <c:v>4.5200590760909405</c:v>
                </c:pt>
                <c:pt idx="4024">
                  <c:v>4.4613913597961625</c:v>
                </c:pt>
                <c:pt idx="4025">
                  <c:v>4.4698709671550052</c:v>
                </c:pt>
                <c:pt idx="4026">
                  <c:v>4.4987067822306335</c:v>
                </c:pt>
                <c:pt idx="4027">
                  <c:v>4.5321343214491927</c:v>
                </c:pt>
                <c:pt idx="4028">
                  <c:v>4.5887947422778925</c:v>
                </c:pt>
                <c:pt idx="4029">
                  <c:v>4.5880291824310246</c:v>
                </c:pt>
                <c:pt idx="4030">
                  <c:v>4.588969271938657</c:v>
                </c:pt>
                <c:pt idx="4031">
                  <c:v>4.6950457021033278</c:v>
                </c:pt>
                <c:pt idx="4032">
                  <c:v>4.697873736583027</c:v>
                </c:pt>
                <c:pt idx="4033">
                  <c:v>4.7114204263880071</c:v>
                </c:pt>
                <c:pt idx="4034">
                  <c:v>4.7404655135627261</c:v>
                </c:pt>
                <c:pt idx="4035">
                  <c:v>4.7437366163147177</c:v>
                </c:pt>
                <c:pt idx="4036">
                  <c:v>4.7508134466343455</c:v>
                </c:pt>
                <c:pt idx="4037">
                  <c:v>4.7782579292386789</c:v>
                </c:pt>
                <c:pt idx="4038">
                  <c:v>4.7856584773365869</c:v>
                </c:pt>
                <c:pt idx="4039">
                  <c:v>4.8085308550572785</c:v>
                </c:pt>
                <c:pt idx="4040">
                  <c:v>4.8770490744537689</c:v>
                </c:pt>
                <c:pt idx="4041">
                  <c:v>4.8855037490039308</c:v>
                </c:pt>
                <c:pt idx="4042">
                  <c:v>4.9034463790935128</c:v>
                </c:pt>
                <c:pt idx="4043">
                  <c:v>4.9349524571053855</c:v>
                </c:pt>
                <c:pt idx="4044">
                  <c:v>4.9355647414890518</c:v>
                </c:pt>
                <c:pt idx="4045">
                  <c:v>4.9254244455782485</c:v>
                </c:pt>
                <c:pt idx="4046">
                  <c:v>4.9307061136728674</c:v>
                </c:pt>
                <c:pt idx="4047">
                  <c:v>4.9550184632785106</c:v>
                </c:pt>
                <c:pt idx="4048">
                  <c:v>4.9618189890298083</c:v>
                </c:pt>
                <c:pt idx="4049">
                  <c:v>4.9511730884577263</c:v>
                </c:pt>
                <c:pt idx="4050">
                  <c:v>4.927602183359407</c:v>
                </c:pt>
                <c:pt idx="4051">
                  <c:v>4.91014921728293</c:v>
                </c:pt>
                <c:pt idx="4052">
                  <c:v>4.8875036872477766</c:v>
                </c:pt>
                <c:pt idx="4053">
                  <c:v>4.9103797435795844</c:v>
                </c:pt>
                <c:pt idx="4054">
                  <c:v>4.8880583400572792</c:v>
                </c:pt>
                <c:pt idx="4055">
                  <c:v>6.8499299073312514</c:v>
                </c:pt>
                <c:pt idx="4056">
                  <c:v>512.10517585671221</c:v>
                </c:pt>
                <c:pt idx="4057">
                  <c:v>374.08848938474131</c:v>
                </c:pt>
                <c:pt idx="4058">
                  <c:v>275.50142942706674</c:v>
                </c:pt>
                <c:pt idx="4059">
                  <c:v>222.15053239980122</c:v>
                </c:pt>
                <c:pt idx="4060">
                  <c:v>43.148943506798538</c:v>
                </c:pt>
                <c:pt idx="4061">
                  <c:v>40.099454185459621</c:v>
                </c:pt>
                <c:pt idx="4062">
                  <c:v>33.029077375934307</c:v>
                </c:pt>
                <c:pt idx="4063">
                  <c:v>27.198446874475515</c:v>
                </c:pt>
                <c:pt idx="4064">
                  <c:v>23.35007030701988</c:v>
                </c:pt>
                <c:pt idx="4065">
                  <c:v>21.529078100952262</c:v>
                </c:pt>
                <c:pt idx="4066">
                  <c:v>19.350528981675254</c:v>
                </c:pt>
                <c:pt idx="4067">
                  <c:v>18.454397650685348</c:v>
                </c:pt>
                <c:pt idx="4068">
                  <c:v>15.80604983580249</c:v>
                </c:pt>
                <c:pt idx="4069">
                  <c:v>15.708616098089507</c:v>
                </c:pt>
                <c:pt idx="4070">
                  <c:v>14.476814772566167</c:v>
                </c:pt>
                <c:pt idx="4071">
                  <c:v>14.130408955855572</c:v>
                </c:pt>
                <c:pt idx="4072">
                  <c:v>13.354496679836243</c:v>
                </c:pt>
                <c:pt idx="4073">
                  <c:v>13.020557267465989</c:v>
                </c:pt>
                <c:pt idx="4074">
                  <c:v>12.825192770804685</c:v>
                </c:pt>
                <c:pt idx="4075">
                  <c:v>12.055276630905777</c:v>
                </c:pt>
                <c:pt idx="4076">
                  <c:v>11.963209169343099</c:v>
                </c:pt>
                <c:pt idx="4077">
                  <c:v>11.686033587647383</c:v>
                </c:pt>
                <c:pt idx="4078">
                  <c:v>11.468151494870876</c:v>
                </c:pt>
                <c:pt idx="4079">
                  <c:v>10.97479456493833</c:v>
                </c:pt>
                <c:pt idx="4080">
                  <c:v>10.915690728858923</c:v>
                </c:pt>
                <c:pt idx="4081">
                  <c:v>10.62860210767251</c:v>
                </c:pt>
                <c:pt idx="4082">
                  <c:v>10.521688180376909</c:v>
                </c:pt>
                <c:pt idx="4083">
                  <c:v>10.229565992978978</c:v>
                </c:pt>
                <c:pt idx="4084">
                  <c:v>10.207860961186025</c:v>
                </c:pt>
                <c:pt idx="4085">
                  <c:v>11.295506100467062</c:v>
                </c:pt>
                <c:pt idx="4086">
                  <c:v>11.653907050560473</c:v>
                </c:pt>
                <c:pt idx="4087">
                  <c:v>10.906199912177524</c:v>
                </c:pt>
                <c:pt idx="4088">
                  <c:v>12.739770515857263</c:v>
                </c:pt>
                <c:pt idx="4089">
                  <c:v>19.289916506303381</c:v>
                </c:pt>
                <c:pt idx="4090">
                  <c:v>17.457783013366615</c:v>
                </c:pt>
                <c:pt idx="4091">
                  <c:v>16.328141214637668</c:v>
                </c:pt>
                <c:pt idx="4092">
                  <c:v>18.215570772413361</c:v>
                </c:pt>
                <c:pt idx="4093">
                  <c:v>84.539878760867978</c:v>
                </c:pt>
                <c:pt idx="4094">
                  <c:v>781.90775816443829</c:v>
                </c:pt>
                <c:pt idx="4095">
                  <c:v>618.1105270799153</c:v>
                </c:pt>
                <c:pt idx="4096">
                  <c:v>610.8799308156041</c:v>
                </c:pt>
                <c:pt idx="4097">
                  <c:v>514.41027532942644</c:v>
                </c:pt>
                <c:pt idx="4098">
                  <c:v>500.2342977827285</c:v>
                </c:pt>
                <c:pt idx="4099">
                  <c:v>260.94033808254875</c:v>
                </c:pt>
                <c:pt idx="4100">
                  <c:v>313.30559622186445</c:v>
                </c:pt>
                <c:pt idx="4101">
                  <c:v>268.46718516213451</c:v>
                </c:pt>
                <c:pt idx="4102">
                  <c:v>158.41160952708847</c:v>
                </c:pt>
                <c:pt idx="4103">
                  <c:v>157.93977451586218</c:v>
                </c:pt>
                <c:pt idx="4104">
                  <c:v>156.06184354072471</c:v>
                </c:pt>
                <c:pt idx="4105">
                  <c:v>154.41012262519763</c:v>
                </c:pt>
                <c:pt idx="4106">
                  <c:v>152.3190733586799</c:v>
                </c:pt>
                <c:pt idx="4107">
                  <c:v>149.88044847711646</c:v>
                </c:pt>
                <c:pt idx="4108">
                  <c:v>386.11095484815786</c:v>
                </c:pt>
                <c:pt idx="4109">
                  <c:v>432.78471491567518</c:v>
                </c:pt>
                <c:pt idx="4110">
                  <c:v>702.59812868946744</c:v>
                </c:pt>
                <c:pt idx="4111">
                  <c:v>199.74524836934057</c:v>
                </c:pt>
                <c:pt idx="4112">
                  <c:v>198.83041048335249</c:v>
                </c:pt>
                <c:pt idx="4113">
                  <c:v>195.15393296097852</c:v>
                </c:pt>
                <c:pt idx="4114">
                  <c:v>192.71532034145213</c:v>
                </c:pt>
                <c:pt idx="4115">
                  <c:v>189.55415492635959</c:v>
                </c:pt>
                <c:pt idx="4116">
                  <c:v>185.83640747460058</c:v>
                </c:pt>
                <c:pt idx="4117">
                  <c:v>180.85877658878695</c:v>
                </c:pt>
                <c:pt idx="4118">
                  <c:v>174.93450009286178</c:v>
                </c:pt>
                <c:pt idx="4119">
                  <c:v>190.72339329515</c:v>
                </c:pt>
                <c:pt idx="4120">
                  <c:v>182.63615886006463</c:v>
                </c:pt>
                <c:pt idx="4121">
                  <c:v>239.25232190968308</c:v>
                </c:pt>
                <c:pt idx="4122">
                  <c:v>255.78887647208256</c:v>
                </c:pt>
                <c:pt idx="4123">
                  <c:v>237.35091322092885</c:v>
                </c:pt>
                <c:pt idx="4124">
                  <c:v>254.30008941761088</c:v>
                </c:pt>
                <c:pt idx="4125">
                  <c:v>182.4933306524355</c:v>
                </c:pt>
                <c:pt idx="4126">
                  <c:v>160.64547065185261</c:v>
                </c:pt>
                <c:pt idx="4127">
                  <c:v>151.27225508051163</c:v>
                </c:pt>
                <c:pt idx="4128">
                  <c:v>147.63105543874798</c:v>
                </c:pt>
                <c:pt idx="4129">
                  <c:v>139.49203842117484</c:v>
                </c:pt>
                <c:pt idx="4130">
                  <c:v>140.1387096440923</c:v>
                </c:pt>
                <c:pt idx="4131">
                  <c:v>134.59785069752778</c:v>
                </c:pt>
                <c:pt idx="4132">
                  <c:v>138.4025564287428</c:v>
                </c:pt>
                <c:pt idx="4133">
                  <c:v>139.41284609852102</c:v>
                </c:pt>
                <c:pt idx="4134">
                  <c:v>135.50665974862997</c:v>
                </c:pt>
                <c:pt idx="4135">
                  <c:v>140.31420800578448</c:v>
                </c:pt>
                <c:pt idx="4136">
                  <c:v>128.20021052309002</c:v>
                </c:pt>
                <c:pt idx="4137">
                  <c:v>123.70304303524451</c:v>
                </c:pt>
                <c:pt idx="4138">
                  <c:v>120.18405911681872</c:v>
                </c:pt>
                <c:pt idx="4139">
                  <c:v>116.74059708462129</c:v>
                </c:pt>
                <c:pt idx="4140">
                  <c:v>113.49358106075351</c:v>
                </c:pt>
                <c:pt idx="4141">
                  <c:v>109.7143599298867</c:v>
                </c:pt>
                <c:pt idx="4142">
                  <c:v>106.8266379411446</c:v>
                </c:pt>
                <c:pt idx="4143">
                  <c:v>104.05659880937529</c:v>
                </c:pt>
                <c:pt idx="4144">
                  <c:v>101.49403743194043</c:v>
                </c:pt>
                <c:pt idx="4145">
                  <c:v>98.755393202380361</c:v>
                </c:pt>
                <c:pt idx="4146">
                  <c:v>96.156245993715856</c:v>
                </c:pt>
                <c:pt idx="4147">
                  <c:v>93.770351958839186</c:v>
                </c:pt>
                <c:pt idx="4148">
                  <c:v>91.46603316915089</c:v>
                </c:pt>
                <c:pt idx="4149">
                  <c:v>89.394566375811721</c:v>
                </c:pt>
                <c:pt idx="4150">
                  <c:v>87.580659583489677</c:v>
                </c:pt>
                <c:pt idx="4151">
                  <c:v>85.685549494436628</c:v>
                </c:pt>
                <c:pt idx="4152">
                  <c:v>84.305207895688866</c:v>
                </c:pt>
                <c:pt idx="4153">
                  <c:v>85.944025060887256</c:v>
                </c:pt>
                <c:pt idx="4154">
                  <c:v>87.087631684884798</c:v>
                </c:pt>
                <c:pt idx="4155">
                  <c:v>87.973837714346956</c:v>
                </c:pt>
                <c:pt idx="4156">
                  <c:v>86.023752825825838</c:v>
                </c:pt>
                <c:pt idx="4157">
                  <c:v>85.874348078988959</c:v>
                </c:pt>
                <c:pt idx="4158">
                  <c:v>90.066808033336784</c:v>
                </c:pt>
                <c:pt idx="4159">
                  <c:v>102.76747450428766</c:v>
                </c:pt>
                <c:pt idx="4160">
                  <c:v>92.279709249426375</c:v>
                </c:pt>
                <c:pt idx="4161">
                  <c:v>94.107230990226356</c:v>
                </c:pt>
                <c:pt idx="4162">
                  <c:v>99.235799377508854</c:v>
                </c:pt>
                <c:pt idx="4163">
                  <c:v>104.19114196730021</c:v>
                </c:pt>
                <c:pt idx="4164">
                  <c:v>103.02491188493423</c:v>
                </c:pt>
                <c:pt idx="4165">
                  <c:v>103.27107227883488</c:v>
                </c:pt>
                <c:pt idx="4166">
                  <c:v>112.81506941494713</c:v>
                </c:pt>
                <c:pt idx="4167">
                  <c:v>98.345976047115158</c:v>
                </c:pt>
                <c:pt idx="4168">
                  <c:v>102.74342456227501</c:v>
                </c:pt>
                <c:pt idx="4169">
                  <c:v>92.682210615791959</c:v>
                </c:pt>
                <c:pt idx="4170">
                  <c:v>90.749562343964584</c:v>
                </c:pt>
                <c:pt idx="4171">
                  <c:v>90.233866026188721</c:v>
                </c:pt>
                <c:pt idx="4172">
                  <c:v>91.60438573325456</c:v>
                </c:pt>
                <c:pt idx="4173">
                  <c:v>94.179004780461227</c:v>
                </c:pt>
                <c:pt idx="4174">
                  <c:v>89.593235900194216</c:v>
                </c:pt>
                <c:pt idx="4175">
                  <c:v>94.715722317096905</c:v>
                </c:pt>
                <c:pt idx="4176">
                  <c:v>87.859105920958967</c:v>
                </c:pt>
                <c:pt idx="4177">
                  <c:v>83.092059172200649</c:v>
                </c:pt>
                <c:pt idx="4178">
                  <c:v>79.93122483210864</c:v>
                </c:pt>
                <c:pt idx="4179">
                  <c:v>77.544926150009118</c:v>
                </c:pt>
                <c:pt idx="4180">
                  <c:v>75.960425721623452</c:v>
                </c:pt>
                <c:pt idx="4181">
                  <c:v>73.597666063325903</c:v>
                </c:pt>
                <c:pt idx="4182">
                  <c:v>71.731375848700324</c:v>
                </c:pt>
                <c:pt idx="4183">
                  <c:v>88.501653012079913</c:v>
                </c:pt>
                <c:pt idx="4184">
                  <c:v>116.44298518323336</c:v>
                </c:pt>
                <c:pt idx="4185">
                  <c:v>137.85149230875155</c:v>
                </c:pt>
                <c:pt idx="4186">
                  <c:v>142.89884104992029</c:v>
                </c:pt>
                <c:pt idx="4187">
                  <c:v>151.93855782475586</c:v>
                </c:pt>
                <c:pt idx="4188">
                  <c:v>138.52796028171525</c:v>
                </c:pt>
                <c:pt idx="4189">
                  <c:v>109.18716999604361</c:v>
                </c:pt>
                <c:pt idx="4190">
                  <c:v>106.23752880751402</c:v>
                </c:pt>
                <c:pt idx="4191">
                  <c:v>101.99651936111553</c:v>
                </c:pt>
                <c:pt idx="4192">
                  <c:v>104.24797650905511</c:v>
                </c:pt>
                <c:pt idx="4193">
                  <c:v>94.472504812089696</c:v>
                </c:pt>
                <c:pt idx="4194">
                  <c:v>88.829167934501911</c:v>
                </c:pt>
                <c:pt idx="4195">
                  <c:v>85.558024309053479</c:v>
                </c:pt>
                <c:pt idx="4196">
                  <c:v>82.629670016853225</c:v>
                </c:pt>
                <c:pt idx="4197">
                  <c:v>79.84372293567651</c:v>
                </c:pt>
                <c:pt idx="4198">
                  <c:v>76.474478926433804</c:v>
                </c:pt>
                <c:pt idx="4199">
                  <c:v>73.978455449410873</c:v>
                </c:pt>
                <c:pt idx="4200">
                  <c:v>71.264065529147715</c:v>
                </c:pt>
                <c:pt idx="4201">
                  <c:v>70.601425046637559</c:v>
                </c:pt>
                <c:pt idx="4202">
                  <c:v>74.222613043925705</c:v>
                </c:pt>
                <c:pt idx="4203">
                  <c:v>77.197383233728871</c:v>
                </c:pt>
                <c:pt idx="4204">
                  <c:v>78.709594866323314</c:v>
                </c:pt>
                <c:pt idx="4205">
                  <c:v>76.056850293686708</c:v>
                </c:pt>
                <c:pt idx="4206">
                  <c:v>77.72987854227155</c:v>
                </c:pt>
                <c:pt idx="4207">
                  <c:v>83.457435177706131</c:v>
                </c:pt>
                <c:pt idx="4208">
                  <c:v>87.171185205384887</c:v>
                </c:pt>
                <c:pt idx="4209">
                  <c:v>89.126391538049745</c:v>
                </c:pt>
                <c:pt idx="4210">
                  <c:v>88.445223117547869</c:v>
                </c:pt>
                <c:pt idx="4211">
                  <c:v>82.715197725319328</c:v>
                </c:pt>
                <c:pt idx="4212">
                  <c:v>84.29342407807799</c:v>
                </c:pt>
                <c:pt idx="4213">
                  <c:v>86.060444928043296</c:v>
                </c:pt>
                <c:pt idx="4214">
                  <c:v>109.02910416369947</c:v>
                </c:pt>
                <c:pt idx="4215">
                  <c:v>118.27374818916181</c:v>
                </c:pt>
                <c:pt idx="4216">
                  <c:v>130.51247102544497</c:v>
                </c:pt>
                <c:pt idx="4217">
                  <c:v>126.85385111637034</c:v>
                </c:pt>
                <c:pt idx="4218">
                  <c:v>126.85806516977193</c:v>
                </c:pt>
                <c:pt idx="4219">
                  <c:v>142.83030035012251</c:v>
                </c:pt>
                <c:pt idx="4220">
                  <c:v>128.9844945005421</c:v>
                </c:pt>
                <c:pt idx="4221">
                  <c:v>117.14180684975031</c:v>
                </c:pt>
                <c:pt idx="4222">
                  <c:v>107.45253727328907</c:v>
                </c:pt>
                <c:pt idx="4223">
                  <c:v>104.75845328639078</c:v>
                </c:pt>
                <c:pt idx="4224">
                  <c:v>106.90515176441463</c:v>
                </c:pt>
                <c:pt idx="4225">
                  <c:v>106.9652602700635</c:v>
                </c:pt>
                <c:pt idx="4226">
                  <c:v>103.35689018884464</c:v>
                </c:pt>
                <c:pt idx="4227">
                  <c:v>108.75430373858151</c:v>
                </c:pt>
                <c:pt idx="4228">
                  <c:v>111.32741864257598</c:v>
                </c:pt>
                <c:pt idx="4229">
                  <c:v>104.48359155108754</c:v>
                </c:pt>
                <c:pt idx="4230">
                  <c:v>102.1860373185085</c:v>
                </c:pt>
                <c:pt idx="4231">
                  <c:v>103.16774009256335</c:v>
                </c:pt>
                <c:pt idx="4232">
                  <c:v>108.46032548750787</c:v>
                </c:pt>
                <c:pt idx="4233">
                  <c:v>113.52780031883134</c:v>
                </c:pt>
                <c:pt idx="4234">
                  <c:v>112.63548370756955</c:v>
                </c:pt>
                <c:pt idx="4235">
                  <c:v>120.83469915239665</c:v>
                </c:pt>
                <c:pt idx="4236">
                  <c:v>119.52250586826088</c:v>
                </c:pt>
                <c:pt idx="4237">
                  <c:v>131.75714544620433</c:v>
                </c:pt>
                <c:pt idx="4238">
                  <c:v>119.33230532413845</c:v>
                </c:pt>
                <c:pt idx="4239">
                  <c:v>143.06634456345191</c:v>
                </c:pt>
                <c:pt idx="4240">
                  <c:v>119.09591777377146</c:v>
                </c:pt>
                <c:pt idx="4241">
                  <c:v>123.9166967689095</c:v>
                </c:pt>
                <c:pt idx="4242">
                  <c:v>113.71920254258525</c:v>
                </c:pt>
                <c:pt idx="4243">
                  <c:v>116.23999942180713</c:v>
                </c:pt>
                <c:pt idx="4244">
                  <c:v>105.48171319276047</c:v>
                </c:pt>
                <c:pt idx="4245">
                  <c:v>105.3319978076515</c:v>
                </c:pt>
                <c:pt idx="4246">
                  <c:v>96.620306873448598</c:v>
                </c:pt>
                <c:pt idx="4247">
                  <c:v>91.388815034463121</c:v>
                </c:pt>
                <c:pt idx="4248">
                  <c:v>86.945645470466843</c:v>
                </c:pt>
                <c:pt idx="4249">
                  <c:v>82.911917585809888</c:v>
                </c:pt>
                <c:pt idx="4250">
                  <c:v>77.959615981208444</c:v>
                </c:pt>
                <c:pt idx="4251">
                  <c:v>74.570070125946557</c:v>
                </c:pt>
                <c:pt idx="4252">
                  <c:v>71.396618149723849</c:v>
                </c:pt>
                <c:pt idx="4253">
                  <c:v>68.478253330378621</c:v>
                </c:pt>
                <c:pt idx="4254">
                  <c:v>65.647741919194445</c:v>
                </c:pt>
                <c:pt idx="4255">
                  <c:v>62.854785040167357</c:v>
                </c:pt>
                <c:pt idx="4256">
                  <c:v>60.332255126374875</c:v>
                </c:pt>
                <c:pt idx="4257">
                  <c:v>56.334638940848052</c:v>
                </c:pt>
                <c:pt idx="4258">
                  <c:v>54.183002949236283</c:v>
                </c:pt>
                <c:pt idx="4259">
                  <c:v>51.999967968069598</c:v>
                </c:pt>
                <c:pt idx="4260">
                  <c:v>49.798781084714236</c:v>
                </c:pt>
                <c:pt idx="4261">
                  <c:v>47.624309092758374</c:v>
                </c:pt>
                <c:pt idx="4262">
                  <c:v>45.584805342678699</c:v>
                </c:pt>
                <c:pt idx="4263">
                  <c:v>43.633326669278887</c:v>
                </c:pt>
                <c:pt idx="4264">
                  <c:v>41.695311712566635</c:v>
                </c:pt>
                <c:pt idx="4265">
                  <c:v>39.925997452937267</c:v>
                </c:pt>
                <c:pt idx="4266">
                  <c:v>38.247857569838324</c:v>
                </c:pt>
                <c:pt idx="4267">
                  <c:v>36.575855653755077</c:v>
                </c:pt>
                <c:pt idx="4268">
                  <c:v>35.207523902834609</c:v>
                </c:pt>
                <c:pt idx="4269">
                  <c:v>33.587922984641352</c:v>
                </c:pt>
                <c:pt idx="4270">
                  <c:v>32.010798171544899</c:v>
                </c:pt>
                <c:pt idx="4271">
                  <c:v>30.550680168444906</c:v>
                </c:pt>
                <c:pt idx="4272">
                  <c:v>29.186202784505724</c:v>
                </c:pt>
                <c:pt idx="4273">
                  <c:v>27.907016860452035</c:v>
                </c:pt>
                <c:pt idx="4274">
                  <c:v>26.679629868268883</c:v>
                </c:pt>
                <c:pt idx="4275">
                  <c:v>25.516259701678933</c:v>
                </c:pt>
                <c:pt idx="4276">
                  <c:v>24.40294357908644</c:v>
                </c:pt>
                <c:pt idx="4277">
                  <c:v>23.332952912024172</c:v>
                </c:pt>
                <c:pt idx="4278">
                  <c:v>22.358069874245345</c:v>
                </c:pt>
                <c:pt idx="4279">
                  <c:v>21.432648624074169</c:v>
                </c:pt>
                <c:pt idx="4280">
                  <c:v>19.85996103345374</c:v>
                </c:pt>
                <c:pt idx="4281">
                  <c:v>19.12170015968422</c:v>
                </c:pt>
                <c:pt idx="4282">
                  <c:v>18.554336522568889</c:v>
                </c:pt>
                <c:pt idx="4283">
                  <c:v>17.63301528885469</c:v>
                </c:pt>
                <c:pt idx="4284">
                  <c:v>16.703413910251097</c:v>
                </c:pt>
                <c:pt idx="4285">
                  <c:v>15.737290054275993</c:v>
                </c:pt>
                <c:pt idx="4286">
                  <c:v>15.092281154848768</c:v>
                </c:pt>
                <c:pt idx="4287">
                  <c:v>14.554027184969982</c:v>
                </c:pt>
                <c:pt idx="4288">
                  <c:v>13.907155273379368</c:v>
                </c:pt>
                <c:pt idx="4289">
                  <c:v>13.298097849131407</c:v>
                </c:pt>
                <c:pt idx="4290">
                  <c:v>12.86096072416268</c:v>
                </c:pt>
                <c:pt idx="4291">
                  <c:v>12.522122219253957</c:v>
                </c:pt>
                <c:pt idx="4292">
                  <c:v>12.031000658676732</c:v>
                </c:pt>
                <c:pt idx="4293">
                  <c:v>11.440651424365223</c:v>
                </c:pt>
                <c:pt idx="4294">
                  <c:v>11.019337232013649</c:v>
                </c:pt>
                <c:pt idx="4295">
                  <c:v>10.666085928749217</c:v>
                </c:pt>
                <c:pt idx="4296">
                  <c:v>10.258697323147659</c:v>
                </c:pt>
                <c:pt idx="4297">
                  <c:v>9.896398680208689</c:v>
                </c:pt>
                <c:pt idx="4298">
                  <c:v>9.3954560454186886</c:v>
                </c:pt>
                <c:pt idx="4299">
                  <c:v>9.0800208644351841</c:v>
                </c:pt>
                <c:pt idx="4300">
                  <c:v>8.759626506931637</c:v>
                </c:pt>
                <c:pt idx="4301">
                  <c:v>8.4624891463777718</c:v>
                </c:pt>
                <c:pt idx="4302">
                  <c:v>8.173514623892137</c:v>
                </c:pt>
                <c:pt idx="4303">
                  <c:v>7.9104318013849655</c:v>
                </c:pt>
                <c:pt idx="4304">
                  <c:v>7.6939422672834592</c:v>
                </c:pt>
                <c:pt idx="4305">
                  <c:v>7.489901970670414</c:v>
                </c:pt>
                <c:pt idx="4306">
                  <c:v>7.3087017617471464</c:v>
                </c:pt>
                <c:pt idx="4307">
                  <c:v>7.1368137524988287</c:v>
                </c:pt>
                <c:pt idx="4308">
                  <c:v>6.9132167329850525</c:v>
                </c:pt>
                <c:pt idx="4309">
                  <c:v>6.7513754194313442</c:v>
                </c:pt>
                <c:pt idx="4310">
                  <c:v>6.5973393011983932</c:v>
                </c:pt>
                <c:pt idx="4311">
                  <c:v>6.4597482095959107</c:v>
                </c:pt>
                <c:pt idx="4312">
                  <c:v>6.3395250672796486</c:v>
                </c:pt>
                <c:pt idx="4313">
                  <c:v>6.2339865318071697</c:v>
                </c:pt>
                <c:pt idx="4314">
                  <c:v>6.1425738630232871</c:v>
                </c:pt>
                <c:pt idx="4315">
                  <c:v>6.0601030803952609</c:v>
                </c:pt>
                <c:pt idx="4316">
                  <c:v>5.9730135971427805</c:v>
                </c:pt>
                <c:pt idx="4317">
                  <c:v>5.9031596331763154</c:v>
                </c:pt>
                <c:pt idx="4318">
                  <c:v>5.8398875219669826</c:v>
                </c:pt>
                <c:pt idx="4319">
                  <c:v>5.7774811105738069</c:v>
                </c:pt>
                <c:pt idx="4320">
                  <c:v>5.7225541330502674</c:v>
                </c:pt>
                <c:pt idx="4321">
                  <c:v>5.642483848543252</c:v>
                </c:pt>
                <c:pt idx="4322">
                  <c:v>5.5808147943117152</c:v>
                </c:pt>
                <c:pt idx="4323">
                  <c:v>5.5189045866847426</c:v>
                </c:pt>
                <c:pt idx="4324">
                  <c:v>5.4379927177011114</c:v>
                </c:pt>
                <c:pt idx="4325">
                  <c:v>5.4006727991863874</c:v>
                </c:pt>
                <c:pt idx="4326">
                  <c:v>5.3718394365181696</c:v>
                </c:pt>
                <c:pt idx="4327">
                  <c:v>5.3400721771170021</c:v>
                </c:pt>
                <c:pt idx="4328">
                  <c:v>5.2645372113824598</c:v>
                </c:pt>
                <c:pt idx="4329">
                  <c:v>5.2150741975711066</c:v>
                </c:pt>
                <c:pt idx="4330">
                  <c:v>5.1615356913768826</c:v>
                </c:pt>
                <c:pt idx="4331">
                  <c:v>5.1283137456462971</c:v>
                </c:pt>
                <c:pt idx="4332">
                  <c:v>5.0760116615218944</c:v>
                </c:pt>
                <c:pt idx="4333">
                  <c:v>5.0301483730556358</c:v>
                </c:pt>
                <c:pt idx="4334">
                  <c:v>5.0030071715011557</c:v>
                </c:pt>
                <c:pt idx="4335">
                  <c:v>4.952925333553039</c:v>
                </c:pt>
                <c:pt idx="4336">
                  <c:v>4.9138719717331538</c:v>
                </c:pt>
                <c:pt idx="4337">
                  <c:v>4.8690182576511782</c:v>
                </c:pt>
                <c:pt idx="4338">
                  <c:v>4.8355461663646491</c:v>
                </c:pt>
                <c:pt idx="4339">
                  <c:v>4.8188697959683902</c:v>
                </c:pt>
                <c:pt idx="4340">
                  <c:v>4.8072985203331431</c:v>
                </c:pt>
                <c:pt idx="4341">
                  <c:v>4.7866938019986875</c:v>
                </c:pt>
                <c:pt idx="4342">
                  <c:v>4.7659546099911836</c:v>
                </c:pt>
                <c:pt idx="4343">
                  <c:v>4.734956180313433</c:v>
                </c:pt>
                <c:pt idx="4344">
                  <c:v>4.7093444635144142</c:v>
                </c:pt>
                <c:pt idx="4345">
                  <c:v>4.6834691129186901</c:v>
                </c:pt>
                <c:pt idx="4346">
                  <c:v>4.6523550113580434</c:v>
                </c:pt>
                <c:pt idx="4347">
                  <c:v>4.6187819626330864</c:v>
                </c:pt>
                <c:pt idx="4348">
                  <c:v>4.6055001328285163</c:v>
                </c:pt>
                <c:pt idx="4349">
                  <c:v>4.6111933966336514</c:v>
                </c:pt>
                <c:pt idx="4350">
                  <c:v>4.6107229431452668</c:v>
                </c:pt>
                <c:pt idx="4351">
                  <c:v>4.6015517568964617</c:v>
                </c:pt>
                <c:pt idx="4352">
                  <c:v>4.5872084434174045</c:v>
                </c:pt>
                <c:pt idx="4353">
                  <c:v>4.5918394060789147</c:v>
                </c:pt>
                <c:pt idx="4354">
                  <c:v>4.5999323505359229</c:v>
                </c:pt>
                <c:pt idx="4355">
                  <c:v>4.6120774895053938</c:v>
                </c:pt>
                <c:pt idx="4356">
                  <c:v>4.6167624051299505</c:v>
                </c:pt>
                <c:pt idx="4357">
                  <c:v>4.6190664418927874</c:v>
                </c:pt>
                <c:pt idx="4358">
                  <c:v>4.6152844209301254</c:v>
                </c:pt>
                <c:pt idx="4359">
                  <c:v>4.6117043148443209</c:v>
                </c:pt>
                <c:pt idx="4360">
                  <c:v>4.6114259666031474</c:v>
                </c:pt>
                <c:pt idx="4361">
                  <c:v>4.606579600824019</c:v>
                </c:pt>
                <c:pt idx="4362">
                  <c:v>4.6047868910064222</c:v>
                </c:pt>
                <c:pt idx="4363">
                  <c:v>4.5919558954309476</c:v>
                </c:pt>
                <c:pt idx="4364">
                  <c:v>4.5782265012738321</c:v>
                </c:pt>
                <c:pt idx="4365">
                  <c:v>4.5665019501753834</c:v>
                </c:pt>
                <c:pt idx="4366">
                  <c:v>4.5631041397071463</c:v>
                </c:pt>
                <c:pt idx="4367">
                  <c:v>4.5611295430065502</c:v>
                </c:pt>
                <c:pt idx="4368">
                  <c:v>4.5429768233487406</c:v>
                </c:pt>
                <c:pt idx="4369">
                  <c:v>4.5271853632933619</c:v>
                </c:pt>
                <c:pt idx="4370">
                  <c:v>4.5157538748805539</c:v>
                </c:pt>
                <c:pt idx="4371">
                  <c:v>4.5191406495154416</c:v>
                </c:pt>
                <c:pt idx="4372">
                  <c:v>4.5220945742422494</c:v>
                </c:pt>
                <c:pt idx="4373">
                  <c:v>4.5292212701792387</c:v>
                </c:pt>
                <c:pt idx="4374">
                  <c:v>4.5248845964070741</c:v>
                </c:pt>
                <c:pt idx="4375">
                  <c:v>4.5224309627921535</c:v>
                </c:pt>
                <c:pt idx="4376">
                  <c:v>4.5292106430804564</c:v>
                </c:pt>
                <c:pt idx="4377">
                  <c:v>4.5302647695327103</c:v>
                </c:pt>
                <c:pt idx="4378">
                  <c:v>4.5295323171858941</c:v>
                </c:pt>
                <c:pt idx="4379">
                  <c:v>4.5335824680255152</c:v>
                </c:pt>
                <c:pt idx="4380">
                  <c:v>4.5479310950539622</c:v>
                </c:pt>
                <c:pt idx="4381">
                  <c:v>4.5730404770682505</c:v>
                </c:pt>
                <c:pt idx="4382">
                  <c:v>4.5984224850397517</c:v>
                </c:pt>
                <c:pt idx="4383">
                  <c:v>4.6218495155699468</c:v>
                </c:pt>
                <c:pt idx="4384">
                  <c:v>4.6426594186578072</c:v>
                </c:pt>
                <c:pt idx="4385">
                  <c:v>4.6480632983884185</c:v>
                </c:pt>
                <c:pt idx="4386">
                  <c:v>4.6508120383618214</c:v>
                </c:pt>
                <c:pt idx="4387">
                  <c:v>4.651955677684585</c:v>
                </c:pt>
                <c:pt idx="4388">
                  <c:v>4.643802240511433</c:v>
                </c:pt>
                <c:pt idx="4389">
                  <c:v>4.6401632766477592</c:v>
                </c:pt>
                <c:pt idx="4390">
                  <c:v>4.6358384561780825</c:v>
                </c:pt>
                <c:pt idx="4391">
                  <c:v>4.6389546485285988</c:v>
                </c:pt>
                <c:pt idx="4392">
                  <c:v>4.6372731145136434</c:v>
                </c:pt>
                <c:pt idx="4393">
                  <c:v>4.6289500524945497</c:v>
                </c:pt>
                <c:pt idx="4394">
                  <c:v>4.6164938665184234</c:v>
                </c:pt>
                <c:pt idx="4395">
                  <c:v>4.6083134528637482</c:v>
                </c:pt>
                <c:pt idx="4396">
                  <c:v>4.611398990121625</c:v>
                </c:pt>
                <c:pt idx="4397">
                  <c:v>4.6239798401411543</c:v>
                </c:pt>
                <c:pt idx="4398">
                  <c:v>4.6356308190172664</c:v>
                </c:pt>
                <c:pt idx="4399">
                  <c:v>4.6300344253048751</c:v>
                </c:pt>
                <c:pt idx="4400">
                  <c:v>4.6182330321075424</c:v>
                </c:pt>
                <c:pt idx="4401">
                  <c:v>4.6024109169595242</c:v>
                </c:pt>
                <c:pt idx="4402">
                  <c:v>4.6034233524857866</c:v>
                </c:pt>
                <c:pt idx="4403">
                  <c:v>4.621227830291204</c:v>
                </c:pt>
                <c:pt idx="4404">
                  <c:v>4.6304521520339188</c:v>
                </c:pt>
                <c:pt idx="4405">
                  <c:v>4.6284951309197693</c:v>
                </c:pt>
                <c:pt idx="4406">
                  <c:v>4.6139286483662927</c:v>
                </c:pt>
                <c:pt idx="4407">
                  <c:v>4.6003059339315637</c:v>
                </c:pt>
                <c:pt idx="4408">
                  <c:v>4.5857660191250424</c:v>
                </c:pt>
                <c:pt idx="4409">
                  <c:v>4.5779657286191062</c:v>
                </c:pt>
                <c:pt idx="4410">
                  <c:v>4.5810353252288101</c:v>
                </c:pt>
                <c:pt idx="4411">
                  <c:v>4.5846706104813668</c:v>
                </c:pt>
                <c:pt idx="4412">
                  <c:v>4.5907542157994525</c:v>
                </c:pt>
                <c:pt idx="4413">
                  <c:v>4.8324307914832687</c:v>
                </c:pt>
                <c:pt idx="4414">
                  <c:v>5.6500675097278634</c:v>
                </c:pt>
                <c:pt idx="4415">
                  <c:v>5.9536918966189587</c:v>
                </c:pt>
                <c:pt idx="4416">
                  <c:v>6.2533159982877935</c:v>
                </c:pt>
                <c:pt idx="4417">
                  <c:v>7.8688724879253886</c:v>
                </c:pt>
                <c:pt idx="4418">
                  <c:v>7.857576290654765</c:v>
                </c:pt>
                <c:pt idx="4419">
                  <c:v>8.4016126284746271</c:v>
                </c:pt>
                <c:pt idx="4420">
                  <c:v>9.2109732891755112</c:v>
                </c:pt>
                <c:pt idx="4421">
                  <c:v>10.761733905132269</c:v>
                </c:pt>
                <c:pt idx="4422">
                  <c:v>12.161883598540406</c:v>
                </c:pt>
                <c:pt idx="4423">
                  <c:v>13.44357997031404</c:v>
                </c:pt>
                <c:pt idx="4424">
                  <c:v>13.322065226761206</c:v>
                </c:pt>
                <c:pt idx="4425">
                  <c:v>12.803938573240826</c:v>
                </c:pt>
                <c:pt idx="4426">
                  <c:v>12.656499430944042</c:v>
                </c:pt>
                <c:pt idx="4427">
                  <c:v>13.033041247392777</c:v>
                </c:pt>
                <c:pt idx="4428">
                  <c:v>13.853451638419457</c:v>
                </c:pt>
                <c:pt idx="4429">
                  <c:v>13.261350159012633</c:v>
                </c:pt>
                <c:pt idx="4430">
                  <c:v>13.765680385906659</c:v>
                </c:pt>
                <c:pt idx="4431">
                  <c:v>12.041924090020849</c:v>
                </c:pt>
                <c:pt idx="4432">
                  <c:v>10.834975461202758</c:v>
                </c:pt>
                <c:pt idx="4433">
                  <c:v>9.9648212557161404</c:v>
                </c:pt>
                <c:pt idx="4434">
                  <c:v>9.3055704089828541</c:v>
                </c:pt>
                <c:pt idx="4435">
                  <c:v>8.6155810877574055</c:v>
                </c:pt>
                <c:pt idx="4436">
                  <c:v>8.3432878404828497</c:v>
                </c:pt>
                <c:pt idx="4437">
                  <c:v>7.9845778870556243</c:v>
                </c:pt>
                <c:pt idx="4438">
                  <c:v>7.4503004957941226</c:v>
                </c:pt>
                <c:pt idx="4439">
                  <c:v>6.9784323770677741</c:v>
                </c:pt>
                <c:pt idx="4440">
                  <c:v>6.6113331466213525</c:v>
                </c:pt>
                <c:pt idx="4441">
                  <c:v>6.3187817879264596</c:v>
                </c:pt>
                <c:pt idx="4442">
                  <c:v>6.1243042452788767</c:v>
                </c:pt>
                <c:pt idx="4443">
                  <c:v>5.991919614610401</c:v>
                </c:pt>
                <c:pt idx="4444">
                  <c:v>7.1971715862345018</c:v>
                </c:pt>
                <c:pt idx="4445">
                  <c:v>8.9976481781036064</c:v>
                </c:pt>
                <c:pt idx="4446">
                  <c:v>8.2086625269096629</c:v>
                </c:pt>
                <c:pt idx="4447">
                  <c:v>8.4142282209324826</c:v>
                </c:pt>
                <c:pt idx="4448">
                  <c:v>9.0414489919370347</c:v>
                </c:pt>
                <c:pt idx="4449">
                  <c:v>10.52065776052963</c:v>
                </c:pt>
                <c:pt idx="4450">
                  <c:v>11.640814056126569</c:v>
                </c:pt>
                <c:pt idx="4451">
                  <c:v>11.493587455805423</c:v>
                </c:pt>
                <c:pt idx="4452">
                  <c:v>14.074904027652124</c:v>
                </c:pt>
                <c:pt idx="4453">
                  <c:v>15.00783454931644</c:v>
                </c:pt>
                <c:pt idx="4454">
                  <c:v>20.680952236302311</c:v>
                </c:pt>
                <c:pt idx="4455">
                  <c:v>19.356104529924647</c:v>
                </c:pt>
                <c:pt idx="4456">
                  <c:v>19.540212067833913</c:v>
                </c:pt>
                <c:pt idx="4457">
                  <c:v>23.702541744727544</c:v>
                </c:pt>
                <c:pt idx="4458">
                  <c:v>26.297744256071109</c:v>
                </c:pt>
                <c:pt idx="4459">
                  <c:v>29.069956220806745</c:v>
                </c:pt>
                <c:pt idx="4460">
                  <c:v>31.261798614456239</c:v>
                </c:pt>
                <c:pt idx="4461">
                  <c:v>28.946939786449111</c:v>
                </c:pt>
                <c:pt idx="4462">
                  <c:v>25.212898948584545</c:v>
                </c:pt>
                <c:pt idx="4463">
                  <c:v>23.688587137823163</c:v>
                </c:pt>
                <c:pt idx="4464">
                  <c:v>24.674815829755406</c:v>
                </c:pt>
                <c:pt idx="4465">
                  <c:v>22.632844957820048</c:v>
                </c:pt>
                <c:pt idx="4466">
                  <c:v>23.456497840178923</c:v>
                </c:pt>
                <c:pt idx="4467">
                  <c:v>21.384796433197412</c:v>
                </c:pt>
                <c:pt idx="4468">
                  <c:v>23.425074735284461</c:v>
                </c:pt>
                <c:pt idx="4469">
                  <c:v>38.030238702123953</c:v>
                </c:pt>
                <c:pt idx="4470">
                  <c:v>42.840250811257604</c:v>
                </c:pt>
                <c:pt idx="4471">
                  <c:v>36.416828886440307</c:v>
                </c:pt>
                <c:pt idx="4472">
                  <c:v>368.2035045428895</c:v>
                </c:pt>
                <c:pt idx="4473">
                  <c:v>541.03867849422079</c:v>
                </c:pt>
                <c:pt idx="4474">
                  <c:v>124.89698532135719</c:v>
                </c:pt>
                <c:pt idx="4475">
                  <c:v>122.49366284447818</c:v>
                </c:pt>
                <c:pt idx="4476">
                  <c:v>283.82556641807537</c:v>
                </c:pt>
                <c:pt idx="4477">
                  <c:v>585.22084168009235</c:v>
                </c:pt>
                <c:pt idx="4478">
                  <c:v>143.15774987501356</c:v>
                </c:pt>
                <c:pt idx="4479">
                  <c:v>204.56780535985175</c:v>
                </c:pt>
                <c:pt idx="4480">
                  <c:v>202.85992022726217</c:v>
                </c:pt>
                <c:pt idx="4481">
                  <c:v>189.82588984221354</c:v>
                </c:pt>
                <c:pt idx="4482">
                  <c:v>188.99475262117019</c:v>
                </c:pt>
                <c:pt idx="4483">
                  <c:v>184.5674787445443</c:v>
                </c:pt>
                <c:pt idx="4484">
                  <c:v>179.00619941893572</c:v>
                </c:pt>
                <c:pt idx="4485">
                  <c:v>169.54815916258656</c:v>
                </c:pt>
                <c:pt idx="4486">
                  <c:v>156.60629024805135</c:v>
                </c:pt>
                <c:pt idx="4487">
                  <c:v>148.2142583578632</c:v>
                </c:pt>
                <c:pt idx="4488">
                  <c:v>125.63397053453834</c:v>
                </c:pt>
                <c:pt idx="4489">
                  <c:v>119.80698512796175</c:v>
                </c:pt>
                <c:pt idx="4490">
                  <c:v>115.71350842407625</c:v>
                </c:pt>
                <c:pt idx="4491">
                  <c:v>110.44710656559212</c:v>
                </c:pt>
                <c:pt idx="4492">
                  <c:v>106.77926969199699</c:v>
                </c:pt>
                <c:pt idx="4493">
                  <c:v>103.50286565265149</c:v>
                </c:pt>
                <c:pt idx="4494">
                  <c:v>101.3009348723814</c:v>
                </c:pt>
                <c:pt idx="4495">
                  <c:v>101.2902178519944</c:v>
                </c:pt>
                <c:pt idx="4496">
                  <c:v>96.924352256945284</c:v>
                </c:pt>
                <c:pt idx="4497">
                  <c:v>95.782339697765039</c:v>
                </c:pt>
                <c:pt idx="4498">
                  <c:v>94.935253653857444</c:v>
                </c:pt>
                <c:pt idx="4499">
                  <c:v>104.48605213319011</c:v>
                </c:pt>
                <c:pt idx="4500">
                  <c:v>94.495422559347503</c:v>
                </c:pt>
                <c:pt idx="4501">
                  <c:v>92.887665134012138</c:v>
                </c:pt>
                <c:pt idx="4502">
                  <c:v>95.281525405629566</c:v>
                </c:pt>
                <c:pt idx="4503">
                  <c:v>99.669969498244569</c:v>
                </c:pt>
                <c:pt idx="4504">
                  <c:v>99.956754020912001</c:v>
                </c:pt>
                <c:pt idx="4505">
                  <c:v>94.407025534210277</c:v>
                </c:pt>
                <c:pt idx="4506">
                  <c:v>104.08364477577531</c:v>
                </c:pt>
                <c:pt idx="4507">
                  <c:v>95.999647518472756</c:v>
                </c:pt>
                <c:pt idx="4508">
                  <c:v>107.83630224703296</c:v>
                </c:pt>
                <c:pt idx="4509">
                  <c:v>131.22806715865462</c:v>
                </c:pt>
                <c:pt idx="4510">
                  <c:v>143.56509065867061</c:v>
                </c:pt>
                <c:pt idx="4511">
                  <c:v>163.36281572304625</c:v>
                </c:pt>
                <c:pt idx="4512">
                  <c:v>196.65507606145701</c:v>
                </c:pt>
                <c:pt idx="4513">
                  <c:v>201.64079580438195</c:v>
                </c:pt>
                <c:pt idx="4514">
                  <c:v>119.59268150633278</c:v>
                </c:pt>
                <c:pt idx="4515">
                  <c:v>114.80283554334153</c:v>
                </c:pt>
                <c:pt idx="4516">
                  <c:v>112.03330324243721</c:v>
                </c:pt>
                <c:pt idx="4517">
                  <c:v>109.90997620704223</c:v>
                </c:pt>
                <c:pt idx="4518">
                  <c:v>108.30748328294962</c:v>
                </c:pt>
                <c:pt idx="4519">
                  <c:v>106.53349759593644</c:v>
                </c:pt>
                <c:pt idx="4520">
                  <c:v>104.69502994339108</c:v>
                </c:pt>
                <c:pt idx="4521">
                  <c:v>103.25446130596957</c:v>
                </c:pt>
                <c:pt idx="4522">
                  <c:v>104.45690935845353</c:v>
                </c:pt>
                <c:pt idx="4523">
                  <c:v>295.88806334513436</c:v>
                </c:pt>
                <c:pt idx="4524">
                  <c:v>328.50449333650835</c:v>
                </c:pt>
                <c:pt idx="4525">
                  <c:v>493.72785655349224</c:v>
                </c:pt>
                <c:pt idx="4526">
                  <c:v>162.05336913521103</c:v>
                </c:pt>
                <c:pt idx="4527">
                  <c:v>161.28719618649077</c:v>
                </c:pt>
                <c:pt idx="4528">
                  <c:v>160.25431166976389</c:v>
                </c:pt>
                <c:pt idx="4529">
                  <c:v>163.39860452186727</c:v>
                </c:pt>
                <c:pt idx="4530">
                  <c:v>184.57770937079474</c:v>
                </c:pt>
                <c:pt idx="4531">
                  <c:v>405.80623876762138</c:v>
                </c:pt>
                <c:pt idx="4532">
                  <c:v>462.08309490251554</c:v>
                </c:pt>
                <c:pt idx="4533">
                  <c:v>552.28926098699458</c:v>
                </c:pt>
                <c:pt idx="4534">
                  <c:v>734.5722486557703</c:v>
                </c:pt>
                <c:pt idx="4535">
                  <c:v>653.17950345225699</c:v>
                </c:pt>
                <c:pt idx="4536">
                  <c:v>223.29266757935201</c:v>
                </c:pt>
                <c:pt idx="4537">
                  <c:v>226.24633480338167</c:v>
                </c:pt>
                <c:pt idx="4538">
                  <c:v>223.96932765756293</c:v>
                </c:pt>
                <c:pt idx="4539">
                  <c:v>228.45069346698887</c:v>
                </c:pt>
                <c:pt idx="4540">
                  <c:v>165.9349047032737</c:v>
                </c:pt>
                <c:pt idx="4541">
                  <c:v>164.9902537178566</c:v>
                </c:pt>
                <c:pt idx="4542">
                  <c:v>163.09437929516039</c:v>
                </c:pt>
                <c:pt idx="4543">
                  <c:v>161.06112918397932</c:v>
                </c:pt>
                <c:pt idx="4544">
                  <c:v>158.72962954548342</c:v>
                </c:pt>
                <c:pt idx="4545">
                  <c:v>154.31170751578557</c:v>
                </c:pt>
                <c:pt idx="4546">
                  <c:v>150.80878686590327</c:v>
                </c:pt>
                <c:pt idx="4547">
                  <c:v>146.59757008220535</c:v>
                </c:pt>
                <c:pt idx="4548">
                  <c:v>141.73329764162943</c:v>
                </c:pt>
                <c:pt idx="4549">
                  <c:v>136.18331982684091</c:v>
                </c:pt>
                <c:pt idx="4550">
                  <c:v>130.96568408972877</c:v>
                </c:pt>
                <c:pt idx="4551">
                  <c:v>126.23946174967581</c:v>
                </c:pt>
                <c:pt idx="4552">
                  <c:v>121.60706851717592</c:v>
                </c:pt>
                <c:pt idx="4553">
                  <c:v>117.48875710090617</c:v>
                </c:pt>
                <c:pt idx="4554">
                  <c:v>113.47193447800385</c:v>
                </c:pt>
                <c:pt idx="4555">
                  <c:v>109.41405446769213</c:v>
                </c:pt>
                <c:pt idx="4556">
                  <c:v>105.47110653070696</c:v>
                </c:pt>
                <c:pt idx="4557">
                  <c:v>101.74166109559644</c:v>
                </c:pt>
                <c:pt idx="4558">
                  <c:v>98.267838259648173</c:v>
                </c:pt>
                <c:pt idx="4559">
                  <c:v>95.042403420999094</c:v>
                </c:pt>
                <c:pt idx="4560">
                  <c:v>93.821934261388407</c:v>
                </c:pt>
                <c:pt idx="4561">
                  <c:v>96.886859034973497</c:v>
                </c:pt>
                <c:pt idx="4562">
                  <c:v>88.264031083315956</c:v>
                </c:pt>
                <c:pt idx="4563">
                  <c:v>89.363191910330912</c:v>
                </c:pt>
                <c:pt idx="4564">
                  <c:v>89.873002450319873</c:v>
                </c:pt>
                <c:pt idx="4565">
                  <c:v>88.117328071977113</c:v>
                </c:pt>
                <c:pt idx="4566">
                  <c:v>87.189251273314156</c:v>
                </c:pt>
                <c:pt idx="4567">
                  <c:v>89.574679350782688</c:v>
                </c:pt>
                <c:pt idx="4568">
                  <c:v>82.814234111275539</c:v>
                </c:pt>
                <c:pt idx="4569">
                  <c:v>79.567426542037708</c:v>
                </c:pt>
                <c:pt idx="4570">
                  <c:v>77.432332038414586</c:v>
                </c:pt>
                <c:pt idx="4571">
                  <c:v>75.240599185629463</c:v>
                </c:pt>
                <c:pt idx="4572">
                  <c:v>71.412419828143442</c:v>
                </c:pt>
                <c:pt idx="4573">
                  <c:v>68.903055254803505</c:v>
                </c:pt>
                <c:pt idx="4574">
                  <c:v>67.141576845587537</c:v>
                </c:pt>
                <c:pt idx="4575">
                  <c:v>65.299017760011125</c:v>
                </c:pt>
                <c:pt idx="4576">
                  <c:v>63.613678426221995</c:v>
                </c:pt>
                <c:pt idx="4577">
                  <c:v>61.89966227510439</c:v>
                </c:pt>
                <c:pt idx="4578">
                  <c:v>60.337302998296288</c:v>
                </c:pt>
                <c:pt idx="4579">
                  <c:v>58.813397469696042</c:v>
                </c:pt>
                <c:pt idx="4580">
                  <c:v>57.329834043010251</c:v>
                </c:pt>
                <c:pt idx="4581">
                  <c:v>55.735989942387853</c:v>
                </c:pt>
                <c:pt idx="4582">
                  <c:v>54.138790130957773</c:v>
                </c:pt>
                <c:pt idx="4583">
                  <c:v>52.554600340844175</c:v>
                </c:pt>
                <c:pt idx="4584">
                  <c:v>51.170849895794831</c:v>
                </c:pt>
                <c:pt idx="4585">
                  <c:v>50.278790787311245</c:v>
                </c:pt>
                <c:pt idx="4586">
                  <c:v>48.770543880031596</c:v>
                </c:pt>
                <c:pt idx="4587">
                  <c:v>47.60172650784677</c:v>
                </c:pt>
                <c:pt idx="4588">
                  <c:v>46.461377498360463</c:v>
                </c:pt>
                <c:pt idx="4589">
                  <c:v>45.437100931646938</c:v>
                </c:pt>
                <c:pt idx="4590">
                  <c:v>43.786508123529025</c:v>
                </c:pt>
                <c:pt idx="4591">
                  <c:v>42.85857846931075</c:v>
                </c:pt>
                <c:pt idx="4592">
                  <c:v>39.711226647696456</c:v>
                </c:pt>
                <c:pt idx="4593">
                  <c:v>38.112751993147107</c:v>
                </c:pt>
                <c:pt idx="4594">
                  <c:v>36.707503335996478</c:v>
                </c:pt>
                <c:pt idx="4595">
                  <c:v>35.368967926387697</c:v>
                </c:pt>
                <c:pt idx="4596">
                  <c:v>34.14799152717746</c:v>
                </c:pt>
                <c:pt idx="4597">
                  <c:v>33.038685908171445</c:v>
                </c:pt>
                <c:pt idx="4598">
                  <c:v>31.820787688996845</c:v>
                </c:pt>
                <c:pt idx="4599">
                  <c:v>30.748287391683764</c:v>
                </c:pt>
                <c:pt idx="4600">
                  <c:v>29.767892568248236</c:v>
                </c:pt>
                <c:pt idx="4601">
                  <c:v>28.615625267477995</c:v>
                </c:pt>
                <c:pt idx="4602">
                  <c:v>27.504882537729003</c:v>
                </c:pt>
                <c:pt idx="4603">
                  <c:v>26.404775081453312</c:v>
                </c:pt>
                <c:pt idx="4604">
                  <c:v>25.313289472166314</c:v>
                </c:pt>
                <c:pt idx="4605">
                  <c:v>24.271760219314892</c:v>
                </c:pt>
                <c:pt idx="4606">
                  <c:v>23.291673990478607</c:v>
                </c:pt>
                <c:pt idx="4607">
                  <c:v>22.402104484251975</c:v>
                </c:pt>
                <c:pt idx="4608">
                  <c:v>19.705851751733025</c:v>
                </c:pt>
                <c:pt idx="4609">
                  <c:v>19.183592791724745</c:v>
                </c:pt>
                <c:pt idx="4610">
                  <c:v>18.597715113593015</c:v>
                </c:pt>
                <c:pt idx="4611">
                  <c:v>18.074721657565078</c:v>
                </c:pt>
                <c:pt idx="4612">
                  <c:v>17.611703459716669</c:v>
                </c:pt>
                <c:pt idx="4613">
                  <c:v>17.162389314482123</c:v>
                </c:pt>
                <c:pt idx="4614">
                  <c:v>16.763344616362652</c:v>
                </c:pt>
                <c:pt idx="4615">
                  <c:v>16.350462209425405</c:v>
                </c:pt>
                <c:pt idx="4616">
                  <c:v>15.822771167001289</c:v>
                </c:pt>
                <c:pt idx="4617">
                  <c:v>15.291089240249987</c:v>
                </c:pt>
                <c:pt idx="4618">
                  <c:v>14.762986602115355</c:v>
                </c:pt>
                <c:pt idx="4619">
                  <c:v>14.134609929750985</c:v>
                </c:pt>
                <c:pt idx="4620">
                  <c:v>13.67702994533694</c:v>
                </c:pt>
                <c:pt idx="4621">
                  <c:v>13.246441565625291</c:v>
                </c:pt>
                <c:pt idx="4622">
                  <c:v>12.829538845471927</c:v>
                </c:pt>
                <c:pt idx="4623">
                  <c:v>12.398971311223272</c:v>
                </c:pt>
                <c:pt idx="4624">
                  <c:v>12.005814843298129</c:v>
                </c:pt>
                <c:pt idx="4625">
                  <c:v>11.615038028030998</c:v>
                </c:pt>
                <c:pt idx="4626">
                  <c:v>11.236549817566896</c:v>
                </c:pt>
                <c:pt idx="4627">
                  <c:v>10.859861265408057</c:v>
                </c:pt>
                <c:pt idx="4628">
                  <c:v>10.505495342975228</c:v>
                </c:pt>
                <c:pt idx="4629">
                  <c:v>10.149463827175618</c:v>
                </c:pt>
                <c:pt idx="4630">
                  <c:v>9.8011242872212794</c:v>
                </c:pt>
                <c:pt idx="4631">
                  <c:v>9.4683587605318618</c:v>
                </c:pt>
                <c:pt idx="4632">
                  <c:v>9.0835024654899712</c:v>
                </c:pt>
                <c:pt idx="4633">
                  <c:v>8.8012916826444663</c:v>
                </c:pt>
                <c:pt idx="4634">
                  <c:v>8.4601859270840745</c:v>
                </c:pt>
                <c:pt idx="4635">
                  <c:v>8.3034166007913264</c:v>
                </c:pt>
                <c:pt idx="4636">
                  <c:v>8.3552584497915561</c:v>
                </c:pt>
                <c:pt idx="4637">
                  <c:v>8.0504769353369365</c:v>
                </c:pt>
                <c:pt idx="4638">
                  <c:v>7.8868016297742081</c:v>
                </c:pt>
                <c:pt idx="4639">
                  <c:v>7.8086887751159093</c:v>
                </c:pt>
                <c:pt idx="4640">
                  <c:v>7.774960815989477</c:v>
                </c:pt>
                <c:pt idx="4641">
                  <c:v>7.6219874076347196</c:v>
                </c:pt>
                <c:pt idx="4642">
                  <c:v>7.767659590391724</c:v>
                </c:pt>
                <c:pt idx="4643">
                  <c:v>7.4798393343276315</c:v>
                </c:pt>
                <c:pt idx="4644">
                  <c:v>7.2887367130124483</c:v>
                </c:pt>
                <c:pt idx="4645">
                  <c:v>7.1187366487361965</c:v>
                </c:pt>
                <c:pt idx="4646">
                  <c:v>6.9708013026732116</c:v>
                </c:pt>
                <c:pt idx="4647">
                  <c:v>6.8356315546547339</c:v>
                </c:pt>
                <c:pt idx="4648">
                  <c:v>6.6344536262251443</c:v>
                </c:pt>
                <c:pt idx="4649">
                  <c:v>6.5440550279057996</c:v>
                </c:pt>
                <c:pt idx="4650">
                  <c:v>6.4030256611127943</c:v>
                </c:pt>
                <c:pt idx="4651">
                  <c:v>6.2744765956354582</c:v>
                </c:pt>
                <c:pt idx="4652">
                  <c:v>6.1973042392193616</c:v>
                </c:pt>
                <c:pt idx="4653">
                  <c:v>6.1151964128881948</c:v>
                </c:pt>
                <c:pt idx="4654">
                  <c:v>6.0563529407289458</c:v>
                </c:pt>
                <c:pt idx="4655">
                  <c:v>6.0035313549679339</c:v>
                </c:pt>
                <c:pt idx="4656">
                  <c:v>5.9592355635720091</c:v>
                </c:pt>
                <c:pt idx="4657">
                  <c:v>5.9187589879844831</c:v>
                </c:pt>
                <c:pt idx="4658">
                  <c:v>5.8609908964750517</c:v>
                </c:pt>
                <c:pt idx="4659">
                  <c:v>5.8108522444219082</c:v>
                </c:pt>
                <c:pt idx="4660">
                  <c:v>5.7622831331119428</c:v>
                </c:pt>
                <c:pt idx="4661">
                  <c:v>5.7069220794766178</c:v>
                </c:pt>
                <c:pt idx="4662">
                  <c:v>5.6483851582437703</c:v>
                </c:pt>
                <c:pt idx="4663">
                  <c:v>5.5873001857106726</c:v>
                </c:pt>
                <c:pt idx="4664">
                  <c:v>5.5315455206858477</c:v>
                </c:pt>
                <c:pt idx="4665">
                  <c:v>5.45577185396328</c:v>
                </c:pt>
                <c:pt idx="4666">
                  <c:v>5.3987080121154349</c:v>
                </c:pt>
                <c:pt idx="4667">
                  <c:v>5.3491080722236219</c:v>
                </c:pt>
                <c:pt idx="4668">
                  <c:v>5.3009178578586891</c:v>
                </c:pt>
                <c:pt idx="4669">
                  <c:v>5.261170464741431</c:v>
                </c:pt>
                <c:pt idx="4670">
                  <c:v>5.2144529210269317</c:v>
                </c:pt>
                <c:pt idx="4671">
                  <c:v>5.1429942651443952</c:v>
                </c:pt>
                <c:pt idx="4672">
                  <c:v>5.070804383118749</c:v>
                </c:pt>
                <c:pt idx="4673">
                  <c:v>4.9923093616388696</c:v>
                </c:pt>
                <c:pt idx="4674">
                  <c:v>4.9342314493264876</c:v>
                </c:pt>
                <c:pt idx="4675">
                  <c:v>4.8561725476312372</c:v>
                </c:pt>
                <c:pt idx="4676">
                  <c:v>4.7595309375120758</c:v>
                </c:pt>
                <c:pt idx="4677">
                  <c:v>4.701170998347405</c:v>
                </c:pt>
                <c:pt idx="4678">
                  <c:v>4.6470381920905304</c:v>
                </c:pt>
                <c:pt idx="4679">
                  <c:v>4.6081810228635431</c:v>
                </c:pt>
                <c:pt idx="4680">
                  <c:v>4.5817722736558792</c:v>
                </c:pt>
                <c:pt idx="4681">
                  <c:v>4.5582074995760884</c:v>
                </c:pt>
                <c:pt idx="4682">
                  <c:v>4.5377413422603663</c:v>
                </c:pt>
                <c:pt idx="4683">
                  <c:v>4.5218489247665596</c:v>
                </c:pt>
                <c:pt idx="4684">
                  <c:v>4.5198820940227655</c:v>
                </c:pt>
                <c:pt idx="4685">
                  <c:v>4.4956416817011844</c:v>
                </c:pt>
                <c:pt idx="4686">
                  <c:v>4.480273670658808</c:v>
                </c:pt>
                <c:pt idx="4687">
                  <c:v>4.4715177587316361</c:v>
                </c:pt>
                <c:pt idx="4688">
                  <c:v>4.4803145441156618</c:v>
                </c:pt>
                <c:pt idx="4689">
                  <c:v>4.4787556304712668</c:v>
                </c:pt>
                <c:pt idx="4690">
                  <c:v>4.4699326860748538</c:v>
                </c:pt>
                <c:pt idx="4691">
                  <c:v>4.4682200882326892</c:v>
                </c:pt>
                <c:pt idx="4692">
                  <c:v>4.4668573671811913</c:v>
                </c:pt>
                <c:pt idx="4693">
                  <c:v>4.4595741259044521</c:v>
                </c:pt>
                <c:pt idx="4694">
                  <c:v>4.4523027379302018</c:v>
                </c:pt>
                <c:pt idx="4695">
                  <c:v>4.439808948373769</c:v>
                </c:pt>
                <c:pt idx="4696">
                  <c:v>4.4257394870556324</c:v>
                </c:pt>
                <c:pt idx="4697">
                  <c:v>4.4088722376158671</c:v>
                </c:pt>
                <c:pt idx="4698">
                  <c:v>4.3975927984625551</c:v>
                </c:pt>
                <c:pt idx="4699">
                  <c:v>4.3831186899215666</c:v>
                </c:pt>
                <c:pt idx="4700">
                  <c:v>4.3776085392031368</c:v>
                </c:pt>
                <c:pt idx="4701">
                  <c:v>4.3683094190343796</c:v>
                </c:pt>
                <c:pt idx="4702">
                  <c:v>4.3684026105160063</c:v>
                </c:pt>
                <c:pt idx="4703">
                  <c:v>4.3569821579365486</c:v>
                </c:pt>
                <c:pt idx="4704">
                  <c:v>4.3489243646524347</c:v>
                </c:pt>
                <c:pt idx="4705">
                  <c:v>4.3482928697440473</c:v>
                </c:pt>
                <c:pt idx="4706">
                  <c:v>4.3500937542530158</c:v>
                </c:pt>
                <c:pt idx="4707">
                  <c:v>4.3545109487351814</c:v>
                </c:pt>
                <c:pt idx="4708">
                  <c:v>4.3543511335188843</c:v>
                </c:pt>
                <c:pt idx="4709">
                  <c:v>4.3487625057632942</c:v>
                </c:pt>
                <c:pt idx="4710">
                  <c:v>4.3407921816768473</c:v>
                </c:pt>
                <c:pt idx="4711">
                  <c:v>4.3369341360844391</c:v>
                </c:pt>
                <c:pt idx="4712">
                  <c:v>4.3346480836426187</c:v>
                </c:pt>
                <c:pt idx="4713">
                  <c:v>4.3291207660723092</c:v>
                </c:pt>
                <c:pt idx="4714">
                  <c:v>4.3065578004199985</c:v>
                </c:pt>
                <c:pt idx="4715">
                  <c:v>4.3012307627882729</c:v>
                </c:pt>
                <c:pt idx="4716">
                  <c:v>4.2928353547505482</c:v>
                </c:pt>
                <c:pt idx="4717">
                  <c:v>4.28701456576003</c:v>
                </c:pt>
                <c:pt idx="4718">
                  <c:v>4.279782416304359</c:v>
                </c:pt>
                <c:pt idx="4719">
                  <c:v>4.2636353571743548</c:v>
                </c:pt>
                <c:pt idx="4720">
                  <c:v>4.2467717863457066</c:v>
                </c:pt>
                <c:pt idx="4721">
                  <c:v>4.2428630576667992</c:v>
                </c:pt>
                <c:pt idx="4722">
                  <c:v>4.2517636616312338</c:v>
                </c:pt>
                <c:pt idx="4723">
                  <c:v>4.2360126662981408</c:v>
                </c:pt>
                <c:pt idx="4724">
                  <c:v>4.2053252836270447</c:v>
                </c:pt>
                <c:pt idx="4725">
                  <c:v>4.1850937399536621</c:v>
                </c:pt>
                <c:pt idx="4726">
                  <c:v>4.1849882864349803</c:v>
                </c:pt>
                <c:pt idx="4727">
                  <c:v>4.1733745024046058</c:v>
                </c:pt>
                <c:pt idx="4728">
                  <c:v>4.1629820172650156</c:v>
                </c:pt>
                <c:pt idx="4729">
                  <c:v>4.1556534064511697</c:v>
                </c:pt>
                <c:pt idx="4730">
                  <c:v>4.161413702725544</c:v>
                </c:pt>
                <c:pt idx="4731">
                  <c:v>4.184701354767868</c:v>
                </c:pt>
                <c:pt idx="4732">
                  <c:v>4.2125222819098225</c:v>
                </c:pt>
                <c:pt idx="4733">
                  <c:v>4.2417149222637827</c:v>
                </c:pt>
                <c:pt idx="4734">
                  <c:v>4.2569607216701657</c:v>
                </c:pt>
                <c:pt idx="4735">
                  <c:v>4.3055649841530252</c:v>
                </c:pt>
                <c:pt idx="4736">
                  <c:v>4.3189322394824181</c:v>
                </c:pt>
                <c:pt idx="4737">
                  <c:v>4.3394012579401204</c:v>
                </c:pt>
                <c:pt idx="4738">
                  <c:v>4.3937735826541573</c:v>
                </c:pt>
                <c:pt idx="4739">
                  <c:v>4.4511958847186071</c:v>
                </c:pt>
                <c:pt idx="4740">
                  <c:v>4.4602403632511658</c:v>
                </c:pt>
                <c:pt idx="4741">
                  <c:v>4.469995631198409</c:v>
                </c:pt>
                <c:pt idx="4742">
                  <c:v>4.4720364428991077</c:v>
                </c:pt>
                <c:pt idx="4743">
                  <c:v>4.4965453938322169</c:v>
                </c:pt>
                <c:pt idx="4744">
                  <c:v>4.5220095574519936</c:v>
                </c:pt>
                <c:pt idx="4745">
                  <c:v>4.5354716392012868</c:v>
                </c:pt>
                <c:pt idx="4746">
                  <c:v>4.5209443951663895</c:v>
                </c:pt>
                <c:pt idx="4747">
                  <c:v>4.5028411323913726</c:v>
                </c:pt>
                <c:pt idx="4748">
                  <c:v>4.509462632401652</c:v>
                </c:pt>
                <c:pt idx="4749">
                  <c:v>4.5355685092940305</c:v>
                </c:pt>
                <c:pt idx="4750">
                  <c:v>4.5490305910433237</c:v>
                </c:pt>
                <c:pt idx="4751">
                  <c:v>4.5541409993537254</c:v>
                </c:pt>
                <c:pt idx="4752">
                  <c:v>4.5660241394647656</c:v>
                </c:pt>
                <c:pt idx="4753">
                  <c:v>4.5778778506868711</c:v>
                </c:pt>
                <c:pt idx="4754">
                  <c:v>4.5771707398833046</c:v>
                </c:pt>
                <c:pt idx="4755">
                  <c:v>4.5805726376972276</c:v>
                </c:pt>
                <c:pt idx="4756">
                  <c:v>4.5732885789513515</c:v>
                </c:pt>
                <c:pt idx="4757">
                  <c:v>4.5762187970731842</c:v>
                </c:pt>
                <c:pt idx="4758">
                  <c:v>4.5761889594496816</c:v>
                </c:pt>
                <c:pt idx="4759">
                  <c:v>4.5661872245576118</c:v>
                </c:pt>
                <c:pt idx="4760">
                  <c:v>4.5568419173826102</c:v>
                </c:pt>
                <c:pt idx="4761">
                  <c:v>4.5313152173738471</c:v>
                </c:pt>
                <c:pt idx="4762">
                  <c:v>4.5163428613938148</c:v>
                </c:pt>
                <c:pt idx="4763">
                  <c:v>4.5238198428560388</c:v>
                </c:pt>
                <c:pt idx="4764">
                  <c:v>4.5352419303737701</c:v>
                </c:pt>
                <c:pt idx="4765">
                  <c:v>7.8358168971641966</c:v>
                </c:pt>
                <c:pt idx="4766">
                  <c:v>13.149228953313886</c:v>
                </c:pt>
                <c:pt idx="4767">
                  <c:v>15.914484255693043</c:v>
                </c:pt>
                <c:pt idx="4768">
                  <c:v>105.96905968086269</c:v>
                </c:pt>
                <c:pt idx="4769">
                  <c:v>46.63513056344501</c:v>
                </c:pt>
                <c:pt idx="4770">
                  <c:v>45.715988702450247</c:v>
                </c:pt>
                <c:pt idx="4771">
                  <c:v>43.078579850825115</c:v>
                </c:pt>
                <c:pt idx="4772">
                  <c:v>40.608590313410495</c:v>
                </c:pt>
                <c:pt idx="4773">
                  <c:v>38.092318125862299</c:v>
                </c:pt>
                <c:pt idx="4774">
                  <c:v>38.146730915298619</c:v>
                </c:pt>
                <c:pt idx="4775">
                  <c:v>39.886985373308804</c:v>
                </c:pt>
                <c:pt idx="4776">
                  <c:v>31.895889396088737</c:v>
                </c:pt>
                <c:pt idx="4777">
                  <c:v>29.326140012531599</c:v>
                </c:pt>
                <c:pt idx="4778">
                  <c:v>29.316879722146854</c:v>
                </c:pt>
                <c:pt idx="4779">
                  <c:v>26.887153809609554</c:v>
                </c:pt>
                <c:pt idx="4780">
                  <c:v>24.49036291113573</c:v>
                </c:pt>
                <c:pt idx="4781">
                  <c:v>25.113699068800916</c:v>
                </c:pt>
                <c:pt idx="4782">
                  <c:v>25.006602845887748</c:v>
                </c:pt>
                <c:pt idx="4783">
                  <c:v>20.529276560202653</c:v>
                </c:pt>
                <c:pt idx="4784">
                  <c:v>20.592644724035594</c:v>
                </c:pt>
                <c:pt idx="4785">
                  <c:v>17.636307645804248</c:v>
                </c:pt>
                <c:pt idx="4786">
                  <c:v>16.313910711899524</c:v>
                </c:pt>
                <c:pt idx="4787">
                  <c:v>16.305646507658302</c:v>
                </c:pt>
                <c:pt idx="4788">
                  <c:v>18.650144722902802</c:v>
                </c:pt>
                <c:pt idx="4789">
                  <c:v>18.708863531018647</c:v>
                </c:pt>
                <c:pt idx="4790">
                  <c:v>18.51142266274918</c:v>
                </c:pt>
                <c:pt idx="4791">
                  <c:v>21.239711602015397</c:v>
                </c:pt>
                <c:pt idx="4792">
                  <c:v>19.228542558430327</c:v>
                </c:pt>
                <c:pt idx="4793">
                  <c:v>17.54619597915201</c:v>
                </c:pt>
                <c:pt idx="4794">
                  <c:v>16.265038319539705</c:v>
                </c:pt>
                <c:pt idx="4795">
                  <c:v>15.829231216856996</c:v>
                </c:pt>
                <c:pt idx="4796">
                  <c:v>14.540149420164488</c:v>
                </c:pt>
                <c:pt idx="4797">
                  <c:v>13.589597533781458</c:v>
                </c:pt>
                <c:pt idx="4798">
                  <c:v>12.667950538616141</c:v>
                </c:pt>
                <c:pt idx="4799">
                  <c:v>12.165111784162702</c:v>
                </c:pt>
                <c:pt idx="4800">
                  <c:v>11.110131894129905</c:v>
                </c:pt>
                <c:pt idx="4801">
                  <c:v>10.306077016863187</c:v>
                </c:pt>
                <c:pt idx="4802">
                  <c:v>9.7471165537423783</c:v>
                </c:pt>
                <c:pt idx="4803">
                  <c:v>9.2613890632661189</c:v>
                </c:pt>
                <c:pt idx="4804">
                  <c:v>8.8723587708103437</c:v>
                </c:pt>
                <c:pt idx="4805">
                  <c:v>8.5417852876119813</c:v>
                </c:pt>
                <c:pt idx="4806">
                  <c:v>8.5522272296343633</c:v>
                </c:pt>
                <c:pt idx="4807">
                  <c:v>9.1966912858817338</c:v>
                </c:pt>
                <c:pt idx="4808">
                  <c:v>8.7710845630913994</c:v>
                </c:pt>
                <c:pt idx="4809">
                  <c:v>8.6351929898248869</c:v>
                </c:pt>
                <c:pt idx="4810">
                  <c:v>8.676930511556348</c:v>
                </c:pt>
                <c:pt idx="4811">
                  <c:v>8.9765791372992947</c:v>
                </c:pt>
                <c:pt idx="4812">
                  <c:v>9.3444177685801986</c:v>
                </c:pt>
                <c:pt idx="4813">
                  <c:v>9.0797278017495451</c:v>
                </c:pt>
                <c:pt idx="4814">
                  <c:v>9.7472248684030411</c:v>
                </c:pt>
                <c:pt idx="4815">
                  <c:v>9.4618651944415344</c:v>
                </c:pt>
                <c:pt idx="4816">
                  <c:v>44.776340628152049</c:v>
                </c:pt>
                <c:pt idx="4817">
                  <c:v>52.451010651794476</c:v>
                </c:pt>
                <c:pt idx="4818">
                  <c:v>57.222418598399067</c:v>
                </c:pt>
                <c:pt idx="4819">
                  <c:v>67.107664138436121</c:v>
                </c:pt>
                <c:pt idx="4820">
                  <c:v>79.117749031771737</c:v>
                </c:pt>
                <c:pt idx="4821">
                  <c:v>29.390550858248872</c:v>
                </c:pt>
                <c:pt idx="4822">
                  <c:v>25.176353990811762</c:v>
                </c:pt>
                <c:pt idx="4823">
                  <c:v>23.209053610998499</c:v>
                </c:pt>
                <c:pt idx="4824">
                  <c:v>22.059114053596065</c:v>
                </c:pt>
                <c:pt idx="4825">
                  <c:v>20.896968455773454</c:v>
                </c:pt>
                <c:pt idx="4826">
                  <c:v>19.911252316990154</c:v>
                </c:pt>
                <c:pt idx="4827">
                  <c:v>19.18153154329562</c:v>
                </c:pt>
                <c:pt idx="4828">
                  <c:v>18.387757975365847</c:v>
                </c:pt>
                <c:pt idx="4829">
                  <c:v>17.371830629683799</c:v>
                </c:pt>
                <c:pt idx="4830">
                  <c:v>16.418305608049241</c:v>
                </c:pt>
                <c:pt idx="4831">
                  <c:v>15.606953183795882</c:v>
                </c:pt>
                <c:pt idx="4832">
                  <c:v>14.862872747239553</c:v>
                </c:pt>
                <c:pt idx="4833">
                  <c:v>14.30052714442213</c:v>
                </c:pt>
                <c:pt idx="4834">
                  <c:v>13.792649101473216</c:v>
                </c:pt>
                <c:pt idx="4835">
                  <c:v>12.838885378850632</c:v>
                </c:pt>
                <c:pt idx="4836">
                  <c:v>14.584449298906097</c:v>
                </c:pt>
                <c:pt idx="4837">
                  <c:v>66.123488520241622</c:v>
                </c:pt>
                <c:pt idx="4838">
                  <c:v>98.853808311792392</c:v>
                </c:pt>
                <c:pt idx="4839">
                  <c:v>233.59252120367466</c:v>
                </c:pt>
                <c:pt idx="4840">
                  <c:v>978.75395851014264</c:v>
                </c:pt>
                <c:pt idx="4841">
                  <c:v>961.00036815850819</c:v>
                </c:pt>
                <c:pt idx="4842">
                  <c:v>805.90963299182192</c:v>
                </c:pt>
                <c:pt idx="4843">
                  <c:v>786.8932980641531</c:v>
                </c:pt>
                <c:pt idx="4844">
                  <c:v>811.37653959290128</c:v>
                </c:pt>
                <c:pt idx="4845">
                  <c:v>225.43142025736353</c:v>
                </c:pt>
                <c:pt idx="4846">
                  <c:v>210.18918501641775</c:v>
                </c:pt>
                <c:pt idx="4847">
                  <c:v>247.36031188615866</c:v>
                </c:pt>
                <c:pt idx="4848">
                  <c:v>646.47834107457027</c:v>
                </c:pt>
                <c:pt idx="4849">
                  <c:v>636.53550483382651</c:v>
                </c:pt>
                <c:pt idx="4850">
                  <c:v>585.57950626398247</c:v>
                </c:pt>
                <c:pt idx="4851">
                  <c:v>2003.346477045148</c:v>
                </c:pt>
                <c:pt idx="4852">
                  <c:v>1623.5995684772399</c:v>
                </c:pt>
                <c:pt idx="4853">
                  <c:v>1586.1610351907259</c:v>
                </c:pt>
                <c:pt idx="4854">
                  <c:v>208.72777909069234</c:v>
                </c:pt>
                <c:pt idx="4855">
                  <c:v>199.51559267731739</c:v>
                </c:pt>
                <c:pt idx="4856">
                  <c:v>182.84691057829306</c:v>
                </c:pt>
                <c:pt idx="4857">
                  <c:v>182.3553296000608</c:v>
                </c:pt>
                <c:pt idx="4858">
                  <c:v>180.60935858037507</c:v>
                </c:pt>
                <c:pt idx="4859">
                  <c:v>178.28755412584479</c:v>
                </c:pt>
                <c:pt idx="4860">
                  <c:v>173.93023925796945</c:v>
                </c:pt>
                <c:pt idx="4861">
                  <c:v>171.37082104936664</c:v>
                </c:pt>
                <c:pt idx="4862">
                  <c:v>167.51076857022622</c:v>
                </c:pt>
                <c:pt idx="4863">
                  <c:v>163.09469810812385</c:v>
                </c:pt>
                <c:pt idx="4864">
                  <c:v>155.47524812469061</c:v>
                </c:pt>
                <c:pt idx="4865">
                  <c:v>150.60125188872925</c:v>
                </c:pt>
                <c:pt idx="4866">
                  <c:v>148.27759586660352</c:v>
                </c:pt>
                <c:pt idx="4867">
                  <c:v>155.19525268320655</c:v>
                </c:pt>
                <c:pt idx="4868">
                  <c:v>155.0913155697736</c:v>
                </c:pt>
                <c:pt idx="4869">
                  <c:v>176.21196320070911</c:v>
                </c:pt>
                <c:pt idx="4870">
                  <c:v>165.03254548366303</c:v>
                </c:pt>
                <c:pt idx="4871">
                  <c:v>175.64577590168201</c:v>
                </c:pt>
                <c:pt idx="4872">
                  <c:v>194.85973399323785</c:v>
                </c:pt>
                <c:pt idx="4873">
                  <c:v>205.64042705133167</c:v>
                </c:pt>
                <c:pt idx="4874">
                  <c:v>205.18604500618184</c:v>
                </c:pt>
                <c:pt idx="4875">
                  <c:v>218.00611919398472</c:v>
                </c:pt>
                <c:pt idx="4876">
                  <c:v>170.88106711465574</c:v>
                </c:pt>
                <c:pt idx="4877">
                  <c:v>150.28632190367244</c:v>
                </c:pt>
                <c:pt idx="4878">
                  <c:v>144.53296185492621</c:v>
                </c:pt>
                <c:pt idx="4879">
                  <c:v>141.69504008601447</c:v>
                </c:pt>
                <c:pt idx="4880">
                  <c:v>138.02897303310112</c:v>
                </c:pt>
                <c:pt idx="4881">
                  <c:v>133.33493854032034</c:v>
                </c:pt>
                <c:pt idx="4882">
                  <c:v>128.86119971794329</c:v>
                </c:pt>
                <c:pt idx="4883">
                  <c:v>131.07817601768119</c:v>
                </c:pt>
                <c:pt idx="4884">
                  <c:v>145.01924154580456</c:v>
                </c:pt>
                <c:pt idx="4885">
                  <c:v>128.05753763459694</c:v>
                </c:pt>
                <c:pt idx="4886">
                  <c:v>136.39712887964194</c:v>
                </c:pt>
                <c:pt idx="4887">
                  <c:v>241.295381650509</c:v>
                </c:pt>
                <c:pt idx="4888">
                  <c:v>248.02923053164153</c:v>
                </c:pt>
                <c:pt idx="4889">
                  <c:v>251.19171207204474</c:v>
                </c:pt>
                <c:pt idx="4890">
                  <c:v>347.0130940957963</c:v>
                </c:pt>
                <c:pt idx="4891">
                  <c:v>398.95863496871965</c:v>
                </c:pt>
                <c:pt idx="4892">
                  <c:v>470.19757967128515</c:v>
                </c:pt>
                <c:pt idx="4893">
                  <c:v>416.86642452367994</c:v>
                </c:pt>
                <c:pt idx="4894">
                  <c:v>481.07466051533112</c:v>
                </c:pt>
                <c:pt idx="4895">
                  <c:v>449.91866366140948</c:v>
                </c:pt>
                <c:pt idx="4896">
                  <c:v>184.4555099968396</c:v>
                </c:pt>
                <c:pt idx="4897">
                  <c:v>176.24495216773565</c:v>
                </c:pt>
                <c:pt idx="4898">
                  <c:v>169.05674167818171</c:v>
                </c:pt>
                <c:pt idx="4899">
                  <c:v>614.66285099431627</c:v>
                </c:pt>
                <c:pt idx="4900">
                  <c:v>187.31327991639941</c:v>
                </c:pt>
                <c:pt idx="4901">
                  <c:v>187.69026398365128</c:v>
                </c:pt>
                <c:pt idx="4902">
                  <c:v>189.97863803782104</c:v>
                </c:pt>
                <c:pt idx="4903">
                  <c:v>201.38806704596493</c:v>
                </c:pt>
                <c:pt idx="4904">
                  <c:v>214.23869823011157</c:v>
                </c:pt>
                <c:pt idx="4905">
                  <c:v>200.68869767512615</c:v>
                </c:pt>
                <c:pt idx="4906">
                  <c:v>213.96895793895209</c:v>
                </c:pt>
                <c:pt idx="4907">
                  <c:v>233.23986093059631</c:v>
                </c:pt>
                <c:pt idx="4908">
                  <c:v>226.25941430957482</c:v>
                </c:pt>
                <c:pt idx="4909">
                  <c:v>232.37737785549203</c:v>
                </c:pt>
                <c:pt idx="4910">
                  <c:v>237.8164087589972</c:v>
                </c:pt>
                <c:pt idx="4911">
                  <c:v>177.29833881042029</c:v>
                </c:pt>
                <c:pt idx="4912">
                  <c:v>162.23970305031509</c:v>
                </c:pt>
                <c:pt idx="4913">
                  <c:v>156.39055605543251</c:v>
                </c:pt>
                <c:pt idx="4914">
                  <c:v>149.59008343962864</c:v>
                </c:pt>
                <c:pt idx="4915">
                  <c:v>144.4981294949956</c:v>
                </c:pt>
                <c:pt idx="4916">
                  <c:v>139.67754260510478</c:v>
                </c:pt>
                <c:pt idx="4917">
                  <c:v>134.33638728138115</c:v>
                </c:pt>
                <c:pt idx="4918">
                  <c:v>142.68866156008784</c:v>
                </c:pt>
                <c:pt idx="4919">
                  <c:v>140.45978290971416</c:v>
                </c:pt>
                <c:pt idx="4920">
                  <c:v>135.78757484289321</c:v>
                </c:pt>
                <c:pt idx="4921">
                  <c:v>256.34135890102664</c:v>
                </c:pt>
                <c:pt idx="4922">
                  <c:v>1258.9755528309565</c:v>
                </c:pt>
                <c:pt idx="4923">
                  <c:v>1009.6998657958369</c:v>
                </c:pt>
                <c:pt idx="4924">
                  <c:v>970.05853929911314</c:v>
                </c:pt>
                <c:pt idx="4925">
                  <c:v>827.62598673232412</c:v>
                </c:pt>
                <c:pt idx="4926">
                  <c:v>197.70829512296856</c:v>
                </c:pt>
                <c:pt idx="4927">
                  <c:v>208.16934548643036</c:v>
                </c:pt>
                <c:pt idx="4928">
                  <c:v>201.39970371913117</c:v>
                </c:pt>
                <c:pt idx="4929">
                  <c:v>202.68310574025929</c:v>
                </c:pt>
                <c:pt idx="4930">
                  <c:v>201.65917659792899</c:v>
                </c:pt>
                <c:pt idx="4931">
                  <c:v>198.31121948501564</c:v>
                </c:pt>
                <c:pt idx="4932">
                  <c:v>195.58435907306645</c:v>
                </c:pt>
                <c:pt idx="4933">
                  <c:v>192.25456203703314</c:v>
                </c:pt>
                <c:pt idx="4934">
                  <c:v>199.46269833680319</c:v>
                </c:pt>
                <c:pt idx="4935">
                  <c:v>209.4398192331557</c:v>
                </c:pt>
                <c:pt idx="4936">
                  <c:v>186.8300820841678</c:v>
                </c:pt>
                <c:pt idx="4937">
                  <c:v>189.02921303264344</c:v>
                </c:pt>
                <c:pt idx="4938">
                  <c:v>201.08979708192166</c:v>
                </c:pt>
                <c:pt idx="4939">
                  <c:v>208.84500825229406</c:v>
                </c:pt>
                <c:pt idx="4940">
                  <c:v>218.90926727131273</c:v>
                </c:pt>
                <c:pt idx="4941">
                  <c:v>195.41947146077345</c:v>
                </c:pt>
                <c:pt idx="4942">
                  <c:v>181.7794512044137</c:v>
                </c:pt>
                <c:pt idx="4943">
                  <c:v>181.21847527113547</c:v>
                </c:pt>
                <c:pt idx="4944">
                  <c:v>192.92866752419073</c:v>
                </c:pt>
                <c:pt idx="4945">
                  <c:v>177.92033064008956</c:v>
                </c:pt>
                <c:pt idx="4946">
                  <c:v>178.58597940902413</c:v>
                </c:pt>
                <c:pt idx="4947">
                  <c:v>151.14632804729143</c:v>
                </c:pt>
                <c:pt idx="4948">
                  <c:v>143.78427457104792</c:v>
                </c:pt>
                <c:pt idx="4949">
                  <c:v>139.12370726473884</c:v>
                </c:pt>
                <c:pt idx="4950">
                  <c:v>134.40025614506055</c:v>
                </c:pt>
                <c:pt idx="4951">
                  <c:v>129.80784124070914</c:v>
                </c:pt>
                <c:pt idx="4952">
                  <c:v>125.52623218961799</c:v>
                </c:pt>
                <c:pt idx="4953">
                  <c:v>121.65575697897989</c:v>
                </c:pt>
                <c:pt idx="4954">
                  <c:v>117.50249058240897</c:v>
                </c:pt>
                <c:pt idx="4955">
                  <c:v>114.39186519671591</c:v>
                </c:pt>
                <c:pt idx="4956">
                  <c:v>113.32890190309045</c:v>
                </c:pt>
                <c:pt idx="4957">
                  <c:v>108.20693457908982</c:v>
                </c:pt>
                <c:pt idx="4958">
                  <c:v>107.9757297830519</c:v>
                </c:pt>
                <c:pt idx="4959">
                  <c:v>117.08629660799744</c:v>
                </c:pt>
                <c:pt idx="4960">
                  <c:v>107.41923766799047</c:v>
                </c:pt>
                <c:pt idx="4961">
                  <c:v>106.26343440446782</c:v>
                </c:pt>
                <c:pt idx="4962">
                  <c:v>105.67799161991701</c:v>
                </c:pt>
                <c:pt idx="4963">
                  <c:v>110.17805703585346</c:v>
                </c:pt>
                <c:pt idx="4964">
                  <c:v>110.52306579780881</c:v>
                </c:pt>
                <c:pt idx="4965">
                  <c:v>107.37648811946731</c:v>
                </c:pt>
                <c:pt idx="4966">
                  <c:v>122.00858483323131</c:v>
                </c:pt>
                <c:pt idx="4967">
                  <c:v>108.68255855976645</c:v>
                </c:pt>
                <c:pt idx="4968">
                  <c:v>103.07046943994321</c:v>
                </c:pt>
                <c:pt idx="4969">
                  <c:v>102.4052212308858</c:v>
                </c:pt>
                <c:pt idx="4970">
                  <c:v>107.52434784963512</c:v>
                </c:pt>
                <c:pt idx="4971">
                  <c:v>106.33305007618083</c:v>
                </c:pt>
                <c:pt idx="4972">
                  <c:v>103.72107677675568</c:v>
                </c:pt>
                <c:pt idx="4973">
                  <c:v>102.84929090287146</c:v>
                </c:pt>
                <c:pt idx="4974">
                  <c:v>97.529733113749259</c:v>
                </c:pt>
                <c:pt idx="4975">
                  <c:v>97.742761483524404</c:v>
                </c:pt>
                <c:pt idx="4976">
                  <c:v>93.37563698600421</c:v>
                </c:pt>
                <c:pt idx="4977">
                  <c:v>88.959125090567852</c:v>
                </c:pt>
                <c:pt idx="4978">
                  <c:v>85.446480645300056</c:v>
                </c:pt>
                <c:pt idx="4979">
                  <c:v>79.875444825540569</c:v>
                </c:pt>
                <c:pt idx="4980">
                  <c:v>77.14381039383089</c:v>
                </c:pt>
                <c:pt idx="4981">
                  <c:v>74.28649416964214</c:v>
                </c:pt>
                <c:pt idx="4982">
                  <c:v>71.593411582436758</c:v>
                </c:pt>
                <c:pt idx="4983">
                  <c:v>68.938259563191494</c:v>
                </c:pt>
                <c:pt idx="4984">
                  <c:v>66.497447951686354</c:v>
                </c:pt>
                <c:pt idx="4985">
                  <c:v>64.122389470221577</c:v>
                </c:pt>
                <c:pt idx="4986">
                  <c:v>60.37696251348131</c:v>
                </c:pt>
                <c:pt idx="4987">
                  <c:v>57.791307632924166</c:v>
                </c:pt>
                <c:pt idx="4988">
                  <c:v>55.672125166054144</c:v>
                </c:pt>
                <c:pt idx="4989">
                  <c:v>53.489057486121972</c:v>
                </c:pt>
                <c:pt idx="4990">
                  <c:v>51.456665717534818</c:v>
                </c:pt>
                <c:pt idx="4991">
                  <c:v>49.546992415804844</c:v>
                </c:pt>
                <c:pt idx="4992">
                  <c:v>47.744158242944422</c:v>
                </c:pt>
                <c:pt idx="4993">
                  <c:v>45.943584372248004</c:v>
                </c:pt>
                <c:pt idx="4994">
                  <c:v>44.366612834614756</c:v>
                </c:pt>
                <c:pt idx="4995">
                  <c:v>42.697017956405617</c:v>
                </c:pt>
                <c:pt idx="4996">
                  <c:v>41.107240764740148</c:v>
                </c:pt>
                <c:pt idx="4997">
                  <c:v>39.534119915477071</c:v>
                </c:pt>
                <c:pt idx="4998">
                  <c:v>38.017998736734583</c:v>
                </c:pt>
                <c:pt idx="4999">
                  <c:v>36.233323005815933</c:v>
                </c:pt>
                <c:pt idx="5000">
                  <c:v>35.173461598831111</c:v>
                </c:pt>
                <c:pt idx="5001">
                  <c:v>34.773463731697817</c:v>
                </c:pt>
                <c:pt idx="5002">
                  <c:v>32.818534112335854</c:v>
                </c:pt>
                <c:pt idx="5003">
                  <c:v>30.394252952986019</c:v>
                </c:pt>
                <c:pt idx="5004">
                  <c:v>29.875917027366544</c:v>
                </c:pt>
                <c:pt idx="5005">
                  <c:v>29.304464409627581</c:v>
                </c:pt>
                <c:pt idx="5006">
                  <c:v>28.70569360826596</c:v>
                </c:pt>
                <c:pt idx="5007">
                  <c:v>28.203898761900561</c:v>
                </c:pt>
                <c:pt idx="5008">
                  <c:v>27.347944404059451</c:v>
                </c:pt>
                <c:pt idx="5009">
                  <c:v>26.908369586123971</c:v>
                </c:pt>
                <c:pt idx="5010">
                  <c:v>26.106478958397648</c:v>
                </c:pt>
                <c:pt idx="5011">
                  <c:v>25.213012168060025</c:v>
                </c:pt>
                <c:pt idx="5012">
                  <c:v>23.853287958418349</c:v>
                </c:pt>
                <c:pt idx="5013">
                  <c:v>22.890379617293917</c:v>
                </c:pt>
                <c:pt idx="5014">
                  <c:v>21.767480304007538</c:v>
                </c:pt>
                <c:pt idx="5015">
                  <c:v>20.862942937881126</c:v>
                </c:pt>
                <c:pt idx="5016">
                  <c:v>20.078172566292491</c:v>
                </c:pt>
                <c:pt idx="5017">
                  <c:v>19.249863788463426</c:v>
                </c:pt>
                <c:pt idx="5018">
                  <c:v>18.103219857887098</c:v>
                </c:pt>
                <c:pt idx="5019">
                  <c:v>17.416472210524706</c:v>
                </c:pt>
                <c:pt idx="5020">
                  <c:v>16.741400883581672</c:v>
                </c:pt>
                <c:pt idx="5021">
                  <c:v>15.624437622434138</c:v>
                </c:pt>
                <c:pt idx="5022">
                  <c:v>15.061546358967723</c:v>
                </c:pt>
                <c:pt idx="5023">
                  <c:v>14.481492739703059</c:v>
                </c:pt>
                <c:pt idx="5024">
                  <c:v>14.062169493434826</c:v>
                </c:pt>
                <c:pt idx="5025">
                  <c:v>13.660862449478509</c:v>
                </c:pt>
                <c:pt idx="5026">
                  <c:v>13.148511215411538</c:v>
                </c:pt>
                <c:pt idx="5027">
                  <c:v>12.623816606109356</c:v>
                </c:pt>
                <c:pt idx="5028">
                  <c:v>12.123636670024242</c:v>
                </c:pt>
                <c:pt idx="5029">
                  <c:v>11.629944986480066</c:v>
                </c:pt>
                <c:pt idx="5030">
                  <c:v>11.208445637368948</c:v>
                </c:pt>
                <c:pt idx="5031">
                  <c:v>10.745170345476925</c:v>
                </c:pt>
                <c:pt idx="5032">
                  <c:v>9.7993769469407912</c:v>
                </c:pt>
                <c:pt idx="5033">
                  <c:v>9.2854635293528762</c:v>
                </c:pt>
                <c:pt idx="5034">
                  <c:v>8.9142871715853094</c:v>
                </c:pt>
                <c:pt idx="5035">
                  <c:v>8.5392617603858429</c:v>
                </c:pt>
                <c:pt idx="5036">
                  <c:v>8.2735581318252187</c:v>
                </c:pt>
                <c:pt idx="5037">
                  <c:v>7.9172421367659087</c:v>
                </c:pt>
                <c:pt idx="5038">
                  <c:v>7.6666032381978075</c:v>
                </c:pt>
                <c:pt idx="5039">
                  <c:v>7.4589276563322064</c:v>
                </c:pt>
                <c:pt idx="5040">
                  <c:v>7.2988300044478702</c:v>
                </c:pt>
                <c:pt idx="5041">
                  <c:v>7.1327631929246396</c:v>
                </c:pt>
                <c:pt idx="5042">
                  <c:v>6.9501115675485012</c:v>
                </c:pt>
                <c:pt idx="5043">
                  <c:v>6.7686763362483253</c:v>
                </c:pt>
                <c:pt idx="5044">
                  <c:v>6.7038322318884029</c:v>
                </c:pt>
                <c:pt idx="5045">
                  <c:v>6.6329441694635429</c:v>
                </c:pt>
                <c:pt idx="5046">
                  <c:v>6.5481873343936963</c:v>
                </c:pt>
                <c:pt idx="5047">
                  <c:v>6.4675043567684449</c:v>
                </c:pt>
                <c:pt idx="5048">
                  <c:v>6.4166152680474706</c:v>
                </c:pt>
                <c:pt idx="5049">
                  <c:v>6.3465610241424226</c:v>
                </c:pt>
                <c:pt idx="5050">
                  <c:v>6.2873954691431679</c:v>
                </c:pt>
                <c:pt idx="5051">
                  <c:v>6.1139326056022822</c:v>
                </c:pt>
                <c:pt idx="5052">
                  <c:v>6.0564207906673229</c:v>
                </c:pt>
                <c:pt idx="5053">
                  <c:v>6.011380284887526</c:v>
                </c:pt>
                <c:pt idx="5054">
                  <c:v>5.9475760012699581</c:v>
                </c:pt>
                <c:pt idx="5055">
                  <c:v>5.8873530499419013</c:v>
                </c:pt>
                <c:pt idx="5056">
                  <c:v>5.8199159334791881</c:v>
                </c:pt>
                <c:pt idx="5057">
                  <c:v>5.760371072800333</c:v>
                </c:pt>
                <c:pt idx="5058">
                  <c:v>5.7112583445142135</c:v>
                </c:pt>
                <c:pt idx="5059">
                  <c:v>5.6338317551964865</c:v>
                </c:pt>
                <c:pt idx="5060">
                  <c:v>5.5611002998675305</c:v>
                </c:pt>
                <c:pt idx="5061">
                  <c:v>5.5234014844077732</c:v>
                </c:pt>
                <c:pt idx="5062">
                  <c:v>5.4750539072339537</c:v>
                </c:pt>
                <c:pt idx="5063">
                  <c:v>5.4339732219541315</c:v>
                </c:pt>
                <c:pt idx="5064">
                  <c:v>5.380529133445239</c:v>
                </c:pt>
                <c:pt idx="5065">
                  <c:v>5.336975195291207</c:v>
                </c:pt>
                <c:pt idx="5066">
                  <c:v>5.3115617147579286</c:v>
                </c:pt>
                <c:pt idx="5067">
                  <c:v>5.2717930674431059</c:v>
                </c:pt>
                <c:pt idx="5068">
                  <c:v>5.2289662680864986</c:v>
                </c:pt>
                <c:pt idx="5069">
                  <c:v>5.1976661922971683</c:v>
                </c:pt>
                <c:pt idx="5070">
                  <c:v>5.182297363785656</c:v>
                </c:pt>
                <c:pt idx="5071">
                  <c:v>5.1249825589127305</c:v>
                </c:pt>
                <c:pt idx="5072">
                  <c:v>5.1004854612821093</c:v>
                </c:pt>
                <c:pt idx="5073">
                  <c:v>5.081827136963021</c:v>
                </c:pt>
                <c:pt idx="5074">
                  <c:v>5.0451714121221665</c:v>
                </c:pt>
                <c:pt idx="5075">
                  <c:v>5.0135230944804432</c:v>
                </c:pt>
                <c:pt idx="5076">
                  <c:v>4.9754621401929633</c:v>
                </c:pt>
                <c:pt idx="5077">
                  <c:v>4.9459666275237186</c:v>
                </c:pt>
                <c:pt idx="5078">
                  <c:v>4.9156843008100424</c:v>
                </c:pt>
                <c:pt idx="5079">
                  <c:v>4.8842546561624856</c:v>
                </c:pt>
                <c:pt idx="5080">
                  <c:v>4.8511823072839837</c:v>
                </c:pt>
                <c:pt idx="5081">
                  <c:v>4.81823339624518</c:v>
                </c:pt>
                <c:pt idx="5082">
                  <c:v>4.7818666467442803</c:v>
                </c:pt>
                <c:pt idx="5083">
                  <c:v>4.7514948071600944</c:v>
                </c:pt>
                <c:pt idx="5084">
                  <c:v>4.7173376767366992</c:v>
                </c:pt>
                <c:pt idx="5085">
                  <c:v>4.7139137072560757</c:v>
                </c:pt>
                <c:pt idx="5086">
                  <c:v>4.6993386412766593</c:v>
                </c:pt>
                <c:pt idx="5087">
                  <c:v>4.696314414204064</c:v>
                </c:pt>
                <c:pt idx="5088">
                  <c:v>4.687155489992314</c:v>
                </c:pt>
                <c:pt idx="5089">
                  <c:v>4.6850893367483657</c:v>
                </c:pt>
                <c:pt idx="5090">
                  <c:v>4.6987541508436532</c:v>
                </c:pt>
                <c:pt idx="5091">
                  <c:v>4.7180349779106212</c:v>
                </c:pt>
                <c:pt idx="5092">
                  <c:v>4.7281658729263487</c:v>
                </c:pt>
                <c:pt idx="5093">
                  <c:v>4.734960267659118</c:v>
                </c:pt>
                <c:pt idx="5094">
                  <c:v>4.7468703842516815</c:v>
                </c:pt>
                <c:pt idx="5095">
                  <c:v>4.7605956910631111</c:v>
                </c:pt>
                <c:pt idx="5096">
                  <c:v>4.7813966019904646</c:v>
                </c:pt>
                <c:pt idx="5097">
                  <c:v>4.794941656857171</c:v>
                </c:pt>
                <c:pt idx="5098">
                  <c:v>4.8009578209714485</c:v>
                </c:pt>
                <c:pt idx="5099">
                  <c:v>4.8129067673480224</c:v>
                </c:pt>
                <c:pt idx="5100">
                  <c:v>4.8254561448057753</c:v>
                </c:pt>
                <c:pt idx="5101">
                  <c:v>4.8297531713247919</c:v>
                </c:pt>
                <c:pt idx="5102">
                  <c:v>4.8298958196892103</c:v>
                </c:pt>
                <c:pt idx="5103">
                  <c:v>4.8199226962169384</c:v>
                </c:pt>
                <c:pt idx="5104">
                  <c:v>4.8133281726881831</c:v>
                </c:pt>
                <c:pt idx="5105">
                  <c:v>4.8060428877386014</c:v>
                </c:pt>
                <c:pt idx="5106">
                  <c:v>4.8034314825802271</c:v>
                </c:pt>
                <c:pt idx="5107">
                  <c:v>4.8029189294312831</c:v>
                </c:pt>
                <c:pt idx="5108">
                  <c:v>4.8031224792464133</c:v>
                </c:pt>
                <c:pt idx="5109">
                  <c:v>4.7969469086504075</c:v>
                </c:pt>
                <c:pt idx="5110">
                  <c:v>4.7809028506316738</c:v>
                </c:pt>
                <c:pt idx="5111">
                  <c:v>4.7791489705980865</c:v>
                </c:pt>
                <c:pt idx="5112">
                  <c:v>4.7715076778393106</c:v>
                </c:pt>
                <c:pt idx="5113">
                  <c:v>4.7669237196531817</c:v>
                </c:pt>
                <c:pt idx="5114">
                  <c:v>4.7509144040727742</c:v>
                </c:pt>
                <c:pt idx="5115">
                  <c:v>4.7531935080269294</c:v>
                </c:pt>
                <c:pt idx="5116">
                  <c:v>4.74629570344832</c:v>
                </c:pt>
                <c:pt idx="5117">
                  <c:v>4.736402691951481</c:v>
                </c:pt>
                <c:pt idx="5118">
                  <c:v>4.7232786336903665</c:v>
                </c:pt>
                <c:pt idx="5119">
                  <c:v>4.7249859179831404</c:v>
                </c:pt>
                <c:pt idx="5120">
                  <c:v>4.7258373120894008</c:v>
                </c:pt>
                <c:pt idx="5121">
                  <c:v>4.7422668068062634</c:v>
                </c:pt>
                <c:pt idx="5122">
                  <c:v>4.760391732513412</c:v>
                </c:pt>
                <c:pt idx="5123">
                  <c:v>4.7599073820496978</c:v>
                </c:pt>
                <c:pt idx="5124">
                  <c:v>4.7383167959359334</c:v>
                </c:pt>
                <c:pt idx="5125">
                  <c:v>4.7514269572217183</c:v>
                </c:pt>
                <c:pt idx="5126">
                  <c:v>4.7584073261831712</c:v>
                </c:pt>
                <c:pt idx="5127">
                  <c:v>4.7613387705087096</c:v>
                </c:pt>
                <c:pt idx="5128">
                  <c:v>4.7519198911113723</c:v>
                </c:pt>
                <c:pt idx="5129">
                  <c:v>4.7538552492933883</c:v>
                </c:pt>
                <c:pt idx="5130">
                  <c:v>4.7629377401408215</c:v>
                </c:pt>
                <c:pt idx="5131">
                  <c:v>4.7437149533825851</c:v>
                </c:pt>
                <c:pt idx="5132">
                  <c:v>4.7535597342003371</c:v>
                </c:pt>
                <c:pt idx="5133">
                  <c:v>4.7831051124869433</c:v>
                </c:pt>
                <c:pt idx="5134">
                  <c:v>4.8019592206643607</c:v>
                </c:pt>
                <c:pt idx="5135">
                  <c:v>4.7992072108144095</c:v>
                </c:pt>
                <c:pt idx="5136">
                  <c:v>4.8073700488826372</c:v>
                </c:pt>
                <c:pt idx="5137">
                  <c:v>4.8283712397485727</c:v>
                </c:pt>
                <c:pt idx="5138">
                  <c:v>4.8552103864569034</c:v>
                </c:pt>
                <c:pt idx="5139">
                  <c:v>4.8673420371856126</c:v>
                </c:pt>
                <c:pt idx="5140">
                  <c:v>4.8811785197996853</c:v>
                </c:pt>
                <c:pt idx="5141">
                  <c:v>4.8948735802530443</c:v>
                </c:pt>
                <c:pt idx="5142">
                  <c:v>4.9082171289774621</c:v>
                </c:pt>
                <c:pt idx="5143">
                  <c:v>4.9186410866788286</c:v>
                </c:pt>
                <c:pt idx="5144">
                  <c:v>4.9262308788819702</c:v>
                </c:pt>
                <c:pt idx="5145">
                  <c:v>4.9297096187947771</c:v>
                </c:pt>
                <c:pt idx="5146">
                  <c:v>4.9324301560829511</c:v>
                </c:pt>
                <c:pt idx="5147">
                  <c:v>4.9496558657393219</c:v>
                </c:pt>
                <c:pt idx="5148">
                  <c:v>4.9693867095662476</c:v>
                </c:pt>
                <c:pt idx="5149">
                  <c:v>4.9640306517801553</c:v>
                </c:pt>
                <c:pt idx="5150">
                  <c:v>4.9538020692025491</c:v>
                </c:pt>
                <c:pt idx="5151">
                  <c:v>4.9450138672444615</c:v>
                </c:pt>
                <c:pt idx="5152">
                  <c:v>4.9419193378260777</c:v>
                </c:pt>
                <c:pt idx="5153">
                  <c:v>5.0108258550626763</c:v>
                </c:pt>
                <c:pt idx="5154">
                  <c:v>5.2794462135043698</c:v>
                </c:pt>
                <c:pt idx="5155">
                  <c:v>5.9220304994710427</c:v>
                </c:pt>
                <c:pt idx="5156">
                  <c:v>5.6556892449835043</c:v>
                </c:pt>
                <c:pt idx="5157">
                  <c:v>5.6606034607010098</c:v>
                </c:pt>
                <c:pt idx="5158">
                  <c:v>5.8206107822456996</c:v>
                </c:pt>
                <c:pt idx="5159">
                  <c:v>6.0090574463345368</c:v>
                </c:pt>
                <c:pt idx="5160">
                  <c:v>6.2832488569453719</c:v>
                </c:pt>
                <c:pt idx="5161">
                  <c:v>6.5336654039081896</c:v>
                </c:pt>
                <c:pt idx="5162">
                  <c:v>6.6898665891506734</c:v>
                </c:pt>
                <c:pt idx="5163">
                  <c:v>6.999375936359546</c:v>
                </c:pt>
                <c:pt idx="5164">
                  <c:v>6.6752265343748602</c:v>
                </c:pt>
                <c:pt idx="5165">
                  <c:v>6.1845509032119086</c:v>
                </c:pt>
                <c:pt idx="5166">
                  <c:v>5.8616236175871448</c:v>
                </c:pt>
                <c:pt idx="5167">
                  <c:v>5.5946435109689858</c:v>
                </c:pt>
                <c:pt idx="5168">
                  <c:v>5.4321257417043496</c:v>
                </c:pt>
                <c:pt idx="5169">
                  <c:v>5.2921464140179122</c:v>
                </c:pt>
                <c:pt idx="5170">
                  <c:v>5.2066334199962743</c:v>
                </c:pt>
                <c:pt idx="5171">
                  <c:v>5.1875369322197153</c:v>
                </c:pt>
                <c:pt idx="5172">
                  <c:v>5.2082806203074732</c:v>
                </c:pt>
                <c:pt idx="5173">
                  <c:v>5.9449028771917352</c:v>
                </c:pt>
                <c:pt idx="5174">
                  <c:v>8.1781177926029862</c:v>
                </c:pt>
                <c:pt idx="5175">
                  <c:v>7.4464420414671437</c:v>
                </c:pt>
                <c:pt idx="5176">
                  <c:v>272.90238848939003</c:v>
                </c:pt>
                <c:pt idx="5177">
                  <c:v>253.32786111085468</c:v>
                </c:pt>
                <c:pt idx="5178">
                  <c:v>214.43870840387885</c:v>
                </c:pt>
                <c:pt idx="5179">
                  <c:v>196.28639748063779</c:v>
                </c:pt>
                <c:pt idx="5180">
                  <c:v>155.73409155225292</c:v>
                </c:pt>
                <c:pt idx="5181">
                  <c:v>17.975697533645924</c:v>
                </c:pt>
                <c:pt idx="5182">
                  <c:v>15.718317413073702</c:v>
                </c:pt>
                <c:pt idx="5183">
                  <c:v>11.772817746177168</c:v>
                </c:pt>
                <c:pt idx="5184">
                  <c:v>11.674830581858387</c:v>
                </c:pt>
                <c:pt idx="5185">
                  <c:v>11.399973342635407</c:v>
                </c:pt>
                <c:pt idx="5186">
                  <c:v>11.070176455117263</c:v>
                </c:pt>
                <c:pt idx="5187">
                  <c:v>10.697183272192555</c:v>
                </c:pt>
                <c:pt idx="5188">
                  <c:v>10.284977729700801</c:v>
                </c:pt>
                <c:pt idx="5189">
                  <c:v>9.8163888884178174</c:v>
                </c:pt>
                <c:pt idx="5190">
                  <c:v>9.2902387753170785</c:v>
                </c:pt>
                <c:pt idx="5191">
                  <c:v>8.7747312929118753</c:v>
                </c:pt>
                <c:pt idx="5192">
                  <c:v>8.2103583666345177</c:v>
                </c:pt>
                <c:pt idx="5193">
                  <c:v>390.13773424514972</c:v>
                </c:pt>
                <c:pt idx="5194">
                  <c:v>280.5957458575059</c:v>
                </c:pt>
                <c:pt idx="5195">
                  <c:v>253.10852187934137</c:v>
                </c:pt>
                <c:pt idx="5196">
                  <c:v>34.015609348916399</c:v>
                </c:pt>
                <c:pt idx="5197">
                  <c:v>33.411755115725896</c:v>
                </c:pt>
                <c:pt idx="5198">
                  <c:v>32.632435628343252</c:v>
                </c:pt>
                <c:pt idx="5199">
                  <c:v>31.429507312741283</c:v>
                </c:pt>
                <c:pt idx="5200">
                  <c:v>37.189181084367689</c:v>
                </c:pt>
                <c:pt idx="5201">
                  <c:v>38.63052917861139</c:v>
                </c:pt>
                <c:pt idx="5202">
                  <c:v>42.225011276660538</c:v>
                </c:pt>
                <c:pt idx="5203">
                  <c:v>45.4461012668461</c:v>
                </c:pt>
                <c:pt idx="5204">
                  <c:v>48.252480989103908</c:v>
                </c:pt>
                <c:pt idx="5205">
                  <c:v>157.03201591260114</c:v>
                </c:pt>
                <c:pt idx="5206">
                  <c:v>82.842416359776081</c:v>
                </c:pt>
                <c:pt idx="5207">
                  <c:v>249.99220282110861</c:v>
                </c:pt>
                <c:pt idx="5208">
                  <c:v>303.2652645244878</c:v>
                </c:pt>
                <c:pt idx="5209">
                  <c:v>142.39139708308315</c:v>
                </c:pt>
                <c:pt idx="5210">
                  <c:v>140.67004005911465</c:v>
                </c:pt>
                <c:pt idx="5211">
                  <c:v>138.50808760699303</c:v>
                </c:pt>
                <c:pt idx="5212">
                  <c:v>135.71020956376077</c:v>
                </c:pt>
                <c:pt idx="5213">
                  <c:v>132.49666072636472</c:v>
                </c:pt>
                <c:pt idx="5214">
                  <c:v>129.16506525822984</c:v>
                </c:pt>
                <c:pt idx="5215">
                  <c:v>126.86485016360962</c:v>
                </c:pt>
                <c:pt idx="5216">
                  <c:v>120.6180698310727</c:v>
                </c:pt>
                <c:pt idx="5217">
                  <c:v>115.95130202135896</c:v>
                </c:pt>
                <c:pt idx="5218">
                  <c:v>110.72927238763509</c:v>
                </c:pt>
                <c:pt idx="5219">
                  <c:v>111.03919537422733</c:v>
                </c:pt>
                <c:pt idx="5220">
                  <c:v>120.73615324792269</c:v>
                </c:pt>
                <c:pt idx="5221">
                  <c:v>110.84568408009976</c:v>
                </c:pt>
                <c:pt idx="5222">
                  <c:v>131.42043808333597</c:v>
                </c:pt>
                <c:pt idx="5223">
                  <c:v>126.37841515359524</c:v>
                </c:pt>
                <c:pt idx="5224">
                  <c:v>147.09857647958805</c:v>
                </c:pt>
                <c:pt idx="5225">
                  <c:v>133.60285178795846</c:v>
                </c:pt>
                <c:pt idx="5226">
                  <c:v>154.11265378090869</c:v>
                </c:pt>
                <c:pt idx="5227">
                  <c:v>141.07655111159755</c:v>
                </c:pt>
                <c:pt idx="5228">
                  <c:v>143.88029040854263</c:v>
                </c:pt>
                <c:pt idx="5229">
                  <c:v>128.98312932708319</c:v>
                </c:pt>
                <c:pt idx="5230">
                  <c:v>123.16182941835493</c:v>
                </c:pt>
                <c:pt idx="5231">
                  <c:v>115.62098317979678</c:v>
                </c:pt>
                <c:pt idx="5232">
                  <c:v>114.32653306328115</c:v>
                </c:pt>
                <c:pt idx="5233">
                  <c:v>107.82551982911501</c:v>
                </c:pt>
                <c:pt idx="5234">
                  <c:v>105.16156775460915</c:v>
                </c:pt>
                <c:pt idx="5235">
                  <c:v>102.70620110511847</c:v>
                </c:pt>
                <c:pt idx="5236">
                  <c:v>101.30806320325667</c:v>
                </c:pt>
                <c:pt idx="5237">
                  <c:v>100.26388126305545</c:v>
                </c:pt>
                <c:pt idx="5238">
                  <c:v>96.54220995943848</c:v>
                </c:pt>
                <c:pt idx="5239">
                  <c:v>98.912890893674231</c:v>
                </c:pt>
                <c:pt idx="5240">
                  <c:v>93.403296054257041</c:v>
                </c:pt>
                <c:pt idx="5241">
                  <c:v>88.99672049618178</c:v>
                </c:pt>
                <c:pt idx="5242">
                  <c:v>86.429900104542753</c:v>
                </c:pt>
                <c:pt idx="5243">
                  <c:v>84.204683715903187</c:v>
                </c:pt>
                <c:pt idx="5244">
                  <c:v>82.249898379843913</c:v>
                </c:pt>
                <c:pt idx="5245">
                  <c:v>79.933370688593456</c:v>
                </c:pt>
                <c:pt idx="5246">
                  <c:v>78.199449163988149</c:v>
                </c:pt>
                <c:pt idx="5247">
                  <c:v>75.744123387954332</c:v>
                </c:pt>
                <c:pt idx="5248">
                  <c:v>73.611734707174918</c:v>
                </c:pt>
                <c:pt idx="5249">
                  <c:v>71.569933868820058</c:v>
                </c:pt>
                <c:pt idx="5250">
                  <c:v>69.59642848952187</c:v>
                </c:pt>
                <c:pt idx="5251">
                  <c:v>67.663269299483815</c:v>
                </c:pt>
                <c:pt idx="5252">
                  <c:v>65.908857910957821</c:v>
                </c:pt>
                <c:pt idx="5253">
                  <c:v>64.598826832689596</c:v>
                </c:pt>
                <c:pt idx="5254">
                  <c:v>65.844048957770795</c:v>
                </c:pt>
                <c:pt idx="5255">
                  <c:v>69.378205103380623</c:v>
                </c:pt>
                <c:pt idx="5256">
                  <c:v>66.327925289386158</c:v>
                </c:pt>
                <c:pt idx="5257">
                  <c:v>76.627022754757022</c:v>
                </c:pt>
                <c:pt idx="5258">
                  <c:v>71.591506879347378</c:v>
                </c:pt>
                <c:pt idx="5259">
                  <c:v>73.730447575260428</c:v>
                </c:pt>
                <c:pt idx="5260">
                  <c:v>78.689951082959482</c:v>
                </c:pt>
                <c:pt idx="5261">
                  <c:v>83.620066575180815</c:v>
                </c:pt>
                <c:pt idx="5262">
                  <c:v>84.025756071180965</c:v>
                </c:pt>
                <c:pt idx="5263">
                  <c:v>88.788878968081349</c:v>
                </c:pt>
                <c:pt idx="5264">
                  <c:v>958.28808730861874</c:v>
                </c:pt>
                <c:pt idx="5265">
                  <c:v>933.45370191204154</c:v>
                </c:pt>
                <c:pt idx="5266">
                  <c:v>786.51301142158741</c:v>
                </c:pt>
                <c:pt idx="5267">
                  <c:v>773.79078011480067</c:v>
                </c:pt>
                <c:pt idx="5268">
                  <c:v>711.78787148768413</c:v>
                </c:pt>
                <c:pt idx="5269">
                  <c:v>455.02195999031943</c:v>
                </c:pt>
                <c:pt idx="5270">
                  <c:v>315.58140577539734</c:v>
                </c:pt>
                <c:pt idx="5271">
                  <c:v>312.96039535466184</c:v>
                </c:pt>
                <c:pt idx="5272">
                  <c:v>184.09306461819054</c:v>
                </c:pt>
                <c:pt idx="5273">
                  <c:v>184.20241337731088</c:v>
                </c:pt>
                <c:pt idx="5274">
                  <c:v>194.64905584723181</c:v>
                </c:pt>
                <c:pt idx="5275">
                  <c:v>208.60315592074576</c:v>
                </c:pt>
                <c:pt idx="5276">
                  <c:v>220.73503554081364</c:v>
                </c:pt>
                <c:pt idx="5277">
                  <c:v>383.91334439227722</c:v>
                </c:pt>
                <c:pt idx="5278">
                  <c:v>418.31694176049962</c:v>
                </c:pt>
                <c:pt idx="5279">
                  <c:v>383.92210766142659</c:v>
                </c:pt>
                <c:pt idx="5280">
                  <c:v>457.84664284655622</c:v>
                </c:pt>
                <c:pt idx="5281">
                  <c:v>481.39008098187008</c:v>
                </c:pt>
                <c:pt idx="5282">
                  <c:v>253.52924054542655</c:v>
                </c:pt>
                <c:pt idx="5283">
                  <c:v>264.71771173316574</c:v>
                </c:pt>
                <c:pt idx="5284">
                  <c:v>274.65404909426979</c:v>
                </c:pt>
                <c:pt idx="5285">
                  <c:v>282.9252999194556</c:v>
                </c:pt>
                <c:pt idx="5286">
                  <c:v>283.1469403265898</c:v>
                </c:pt>
                <c:pt idx="5287">
                  <c:v>213.52996475030764</c:v>
                </c:pt>
                <c:pt idx="5288">
                  <c:v>235.8801840596951</c:v>
                </c:pt>
                <c:pt idx="5289">
                  <c:v>238.73039238973701</c:v>
                </c:pt>
                <c:pt idx="5290">
                  <c:v>238.60580191855595</c:v>
                </c:pt>
                <c:pt idx="5291">
                  <c:v>224.28558194262177</c:v>
                </c:pt>
                <c:pt idx="5292">
                  <c:v>261.3957705755397</c:v>
                </c:pt>
                <c:pt idx="5293">
                  <c:v>303.08950866001749</c:v>
                </c:pt>
                <c:pt idx="5294">
                  <c:v>298.25006275713446</c:v>
                </c:pt>
                <c:pt idx="5295">
                  <c:v>253.24360865424242</c:v>
                </c:pt>
                <c:pt idx="5296">
                  <c:v>236.25650188960032</c:v>
                </c:pt>
                <c:pt idx="5297">
                  <c:v>246.36892619017519</c:v>
                </c:pt>
                <c:pt idx="5298">
                  <c:v>240.92228056165823</c:v>
                </c:pt>
                <c:pt idx="5299">
                  <c:v>413.27695841625587</c:v>
                </c:pt>
                <c:pt idx="5300">
                  <c:v>1834.6776612586179</c:v>
                </c:pt>
                <c:pt idx="5301">
                  <c:v>1454.0881463776734</c:v>
                </c:pt>
                <c:pt idx="5302">
                  <c:v>1394.9437229556117</c:v>
                </c:pt>
                <c:pt idx="5303">
                  <c:v>293.85599038951068</c:v>
                </c:pt>
                <c:pt idx="5304">
                  <c:v>304.05269167077194</c:v>
                </c:pt>
                <c:pt idx="5305">
                  <c:v>484.77002974946276</c:v>
                </c:pt>
                <c:pt idx="5306">
                  <c:v>477.59481701918833</c:v>
                </c:pt>
                <c:pt idx="5307">
                  <c:v>453.42438005574058</c:v>
                </c:pt>
                <c:pt idx="5308">
                  <c:v>464.64610588797581</c:v>
                </c:pt>
                <c:pt idx="5309">
                  <c:v>416.64292846160464</c:v>
                </c:pt>
                <c:pt idx="5310">
                  <c:v>400.36999543387361</c:v>
                </c:pt>
                <c:pt idx="5311">
                  <c:v>368.79223355337137</c:v>
                </c:pt>
                <c:pt idx="5312">
                  <c:v>362.43855686912531</c:v>
                </c:pt>
                <c:pt idx="5313">
                  <c:v>282.24772427581115</c:v>
                </c:pt>
                <c:pt idx="5314">
                  <c:v>240.78535448119874</c:v>
                </c:pt>
                <c:pt idx="5315">
                  <c:v>241.06071487267556</c:v>
                </c:pt>
                <c:pt idx="5316">
                  <c:v>245.55896550712774</c:v>
                </c:pt>
                <c:pt idx="5317">
                  <c:v>230.77689999282225</c:v>
                </c:pt>
                <c:pt idx="5318">
                  <c:v>196.67288053926242</c:v>
                </c:pt>
                <c:pt idx="5319">
                  <c:v>186.97856717822549</c:v>
                </c:pt>
                <c:pt idx="5320">
                  <c:v>181.53271449477143</c:v>
                </c:pt>
                <c:pt idx="5321">
                  <c:v>175.68377186717311</c:v>
                </c:pt>
                <c:pt idx="5322">
                  <c:v>170.18983156173084</c:v>
                </c:pt>
                <c:pt idx="5323">
                  <c:v>164.71403907113154</c:v>
                </c:pt>
                <c:pt idx="5324">
                  <c:v>159.83246080892383</c:v>
                </c:pt>
                <c:pt idx="5325">
                  <c:v>154.89129313396927</c:v>
                </c:pt>
                <c:pt idx="5326">
                  <c:v>150.01585406498097</c:v>
                </c:pt>
                <c:pt idx="5327">
                  <c:v>144.45789775141461</c:v>
                </c:pt>
                <c:pt idx="5328">
                  <c:v>138.84743948251983</c:v>
                </c:pt>
                <c:pt idx="5329">
                  <c:v>133.55211556596615</c:v>
                </c:pt>
                <c:pt idx="5330">
                  <c:v>128.23700889629529</c:v>
                </c:pt>
                <c:pt idx="5331">
                  <c:v>123.19046536222656</c:v>
                </c:pt>
                <c:pt idx="5332">
                  <c:v>118.4917304219076</c:v>
                </c:pt>
                <c:pt idx="5333">
                  <c:v>110.04659573657531</c:v>
                </c:pt>
                <c:pt idx="5334">
                  <c:v>106.5864082858334</c:v>
                </c:pt>
                <c:pt idx="5335">
                  <c:v>102.95430298821967</c:v>
                </c:pt>
                <c:pt idx="5336">
                  <c:v>99.338338618717415</c:v>
                </c:pt>
                <c:pt idx="5337">
                  <c:v>95.881874739894869</c:v>
                </c:pt>
                <c:pt idx="5338">
                  <c:v>91.945940688105779</c:v>
                </c:pt>
                <c:pt idx="5339">
                  <c:v>88.910203650059813</c:v>
                </c:pt>
                <c:pt idx="5340">
                  <c:v>85.71111992904423</c:v>
                </c:pt>
                <c:pt idx="5341">
                  <c:v>82.818321456960888</c:v>
                </c:pt>
                <c:pt idx="5342">
                  <c:v>79.616609572669617</c:v>
                </c:pt>
                <c:pt idx="5343">
                  <c:v>76.426620195803949</c:v>
                </c:pt>
                <c:pt idx="5344">
                  <c:v>73.385643180589355</c:v>
                </c:pt>
                <c:pt idx="5345">
                  <c:v>70.536992129253576</c:v>
                </c:pt>
                <c:pt idx="5346">
                  <c:v>67.88893982946378</c:v>
                </c:pt>
                <c:pt idx="5347">
                  <c:v>70.775104539499765</c:v>
                </c:pt>
                <c:pt idx="5348">
                  <c:v>83.664704477410609</c:v>
                </c:pt>
                <c:pt idx="5349">
                  <c:v>72.192604197873109</c:v>
                </c:pt>
                <c:pt idx="5350">
                  <c:v>72.886741766234636</c:v>
                </c:pt>
                <c:pt idx="5351">
                  <c:v>73.886547394329909</c:v>
                </c:pt>
                <c:pt idx="5352">
                  <c:v>78.509257704901202</c:v>
                </c:pt>
                <c:pt idx="5353">
                  <c:v>82.202992000758741</c:v>
                </c:pt>
                <c:pt idx="5354">
                  <c:v>78.396553234973155</c:v>
                </c:pt>
                <c:pt idx="5355">
                  <c:v>87.951422710608441</c:v>
                </c:pt>
                <c:pt idx="5356">
                  <c:v>75.055327980403575</c:v>
                </c:pt>
                <c:pt idx="5357">
                  <c:v>68.56123870982843</c:v>
                </c:pt>
                <c:pt idx="5358">
                  <c:v>65.242289489244044</c:v>
                </c:pt>
                <c:pt idx="5359">
                  <c:v>62.314617783773251</c:v>
                </c:pt>
                <c:pt idx="5360">
                  <c:v>59.647694208954142</c:v>
                </c:pt>
                <c:pt idx="5361">
                  <c:v>57.030779308595385</c:v>
                </c:pt>
                <c:pt idx="5362">
                  <c:v>54.530206615824653</c:v>
                </c:pt>
                <c:pt idx="5363">
                  <c:v>51.995831574236007</c:v>
                </c:pt>
                <c:pt idx="5364">
                  <c:v>47.762346931244267</c:v>
                </c:pt>
                <c:pt idx="5365">
                  <c:v>45.338886102173483</c:v>
                </c:pt>
                <c:pt idx="5366">
                  <c:v>42.403268596690353</c:v>
                </c:pt>
                <c:pt idx="5367">
                  <c:v>39.322494322741136</c:v>
                </c:pt>
                <c:pt idx="5368">
                  <c:v>38.17617574488137</c:v>
                </c:pt>
                <c:pt idx="5369">
                  <c:v>36.852470042888193</c:v>
                </c:pt>
                <c:pt idx="5370">
                  <c:v>35.528316776542475</c:v>
                </c:pt>
                <c:pt idx="5371">
                  <c:v>34.484022434334911</c:v>
                </c:pt>
                <c:pt idx="5372">
                  <c:v>33.041968455491357</c:v>
                </c:pt>
                <c:pt idx="5373">
                  <c:v>31.927154320705178</c:v>
                </c:pt>
                <c:pt idx="5374">
                  <c:v>30.745049396431824</c:v>
                </c:pt>
                <c:pt idx="5375">
                  <c:v>29.971132971310656</c:v>
                </c:pt>
                <c:pt idx="5376">
                  <c:v>28.767681066726386</c:v>
                </c:pt>
                <c:pt idx="5377">
                  <c:v>27.491844722461849</c:v>
                </c:pt>
                <c:pt idx="5378">
                  <c:v>25.995622377453952</c:v>
                </c:pt>
                <c:pt idx="5379">
                  <c:v>19.672761827268076</c:v>
                </c:pt>
                <c:pt idx="5380">
                  <c:v>18.738637391929064</c:v>
                </c:pt>
                <c:pt idx="5381">
                  <c:v>17.759696028619249</c:v>
                </c:pt>
                <c:pt idx="5382">
                  <c:v>17.323964133097149</c:v>
                </c:pt>
                <c:pt idx="5383">
                  <c:v>17.036772102064894</c:v>
                </c:pt>
                <c:pt idx="5384">
                  <c:v>16.123117911387293</c:v>
                </c:pt>
                <c:pt idx="5385">
                  <c:v>15.567264239721926</c:v>
                </c:pt>
                <c:pt idx="5386">
                  <c:v>14.805416520205913</c:v>
                </c:pt>
                <c:pt idx="5387">
                  <c:v>13.84620436578475</c:v>
                </c:pt>
                <c:pt idx="5388">
                  <c:v>13.338629603885687</c:v>
                </c:pt>
                <c:pt idx="5389">
                  <c:v>12.710104152138369</c:v>
                </c:pt>
                <c:pt idx="5390">
                  <c:v>11.704779381164139</c:v>
                </c:pt>
                <c:pt idx="5391">
                  <c:v>11.540560049890688</c:v>
                </c:pt>
                <c:pt idx="5392">
                  <c:v>11.478491253251123</c:v>
                </c:pt>
                <c:pt idx="5393">
                  <c:v>10.642176591428152</c:v>
                </c:pt>
                <c:pt idx="5394">
                  <c:v>10.216494661477206</c:v>
                </c:pt>
                <c:pt idx="5395">
                  <c:v>10.13266728881621</c:v>
                </c:pt>
                <c:pt idx="5396">
                  <c:v>9.9983795899966328</c:v>
                </c:pt>
                <c:pt idx="5397">
                  <c:v>9.8357302082009284</c:v>
                </c:pt>
                <c:pt idx="5398">
                  <c:v>9.413969677700516</c:v>
                </c:pt>
                <c:pt idx="5399">
                  <c:v>8.9891628484608059</c:v>
                </c:pt>
                <c:pt idx="5400">
                  <c:v>8.4673395995025871</c:v>
                </c:pt>
                <c:pt idx="5401">
                  <c:v>8.2008990225148946</c:v>
                </c:pt>
                <c:pt idx="5402">
                  <c:v>8.0123281031172215</c:v>
                </c:pt>
                <c:pt idx="5403">
                  <c:v>7.8287253524001006</c:v>
                </c:pt>
                <c:pt idx="5404">
                  <c:v>7.6054144470843017</c:v>
                </c:pt>
                <c:pt idx="5405">
                  <c:v>7.4683387697727417</c:v>
                </c:pt>
                <c:pt idx="5406">
                  <c:v>7.325752124273615</c:v>
                </c:pt>
                <c:pt idx="5407">
                  <c:v>7.0230776365197976</c:v>
                </c:pt>
                <c:pt idx="5408">
                  <c:v>6.862155975745293</c:v>
                </c:pt>
                <c:pt idx="5409">
                  <c:v>6.6742476150832166</c:v>
                </c:pt>
                <c:pt idx="5410">
                  <c:v>6.55592140989953</c:v>
                </c:pt>
                <c:pt idx="5411">
                  <c:v>6.4613108018514227</c:v>
                </c:pt>
                <c:pt idx="5412">
                  <c:v>6.2288246229411328</c:v>
                </c:pt>
                <c:pt idx="5413">
                  <c:v>6.1831820511418822</c:v>
                </c:pt>
                <c:pt idx="5414">
                  <c:v>6.0944854235659198</c:v>
                </c:pt>
                <c:pt idx="5415">
                  <c:v>6.0454981767923419</c:v>
                </c:pt>
                <c:pt idx="5416">
                  <c:v>5.9888651411797342</c:v>
                </c:pt>
                <c:pt idx="5417">
                  <c:v>5.9608018344386382</c:v>
                </c:pt>
                <c:pt idx="5418">
                  <c:v>5.9314252635288369</c:v>
                </c:pt>
                <c:pt idx="5419">
                  <c:v>5.8737781574516923</c:v>
                </c:pt>
                <c:pt idx="5420">
                  <c:v>5.8292861734628705</c:v>
                </c:pt>
                <c:pt idx="5421">
                  <c:v>5.775729682947631</c:v>
                </c:pt>
                <c:pt idx="5422">
                  <c:v>5.7314187683726709</c:v>
                </c:pt>
                <c:pt idx="5423">
                  <c:v>5.6984338886918362</c:v>
                </c:pt>
                <c:pt idx="5424">
                  <c:v>5.653570364980216</c:v>
                </c:pt>
                <c:pt idx="5425">
                  <c:v>5.6014616123067302</c:v>
                </c:pt>
                <c:pt idx="5426">
                  <c:v>5.5455087110161658</c:v>
                </c:pt>
                <c:pt idx="5427">
                  <c:v>5.4916677412412263</c:v>
                </c:pt>
                <c:pt idx="5428">
                  <c:v>5.4450646432059173</c:v>
                </c:pt>
                <c:pt idx="5429">
                  <c:v>5.4131514655637831</c:v>
                </c:pt>
                <c:pt idx="5430">
                  <c:v>5.3647760944393035</c:v>
                </c:pt>
                <c:pt idx="5431">
                  <c:v>5.2985463798920449</c:v>
                </c:pt>
                <c:pt idx="5432">
                  <c:v>5.2588235108488988</c:v>
                </c:pt>
                <c:pt idx="5433">
                  <c:v>5.2371720232844226</c:v>
                </c:pt>
                <c:pt idx="5434">
                  <c:v>5.2193471087505792</c:v>
                </c:pt>
                <c:pt idx="5435">
                  <c:v>5.2009753073640335</c:v>
                </c:pt>
                <c:pt idx="5436">
                  <c:v>5.1693200412346458</c:v>
                </c:pt>
                <c:pt idx="5437">
                  <c:v>5.1458668516920651</c:v>
                </c:pt>
                <c:pt idx="5438">
                  <c:v>5.1165904207515549</c:v>
                </c:pt>
                <c:pt idx="5439">
                  <c:v>5.0924440173807373</c:v>
                </c:pt>
                <c:pt idx="5440">
                  <c:v>5.0500488417285032</c:v>
                </c:pt>
                <c:pt idx="5441">
                  <c:v>5.0296799632400928</c:v>
                </c:pt>
                <c:pt idx="5442">
                  <c:v>5.0162910449785683</c:v>
                </c:pt>
                <c:pt idx="5443">
                  <c:v>4.9950335775381607</c:v>
                </c:pt>
                <c:pt idx="5444">
                  <c:v>4.96784251036632</c:v>
                </c:pt>
                <c:pt idx="5445">
                  <c:v>4.9448879769973519</c:v>
                </c:pt>
                <c:pt idx="5446">
                  <c:v>4.9248579394662579</c:v>
                </c:pt>
                <c:pt idx="5447">
                  <c:v>4.9213644851089828</c:v>
                </c:pt>
                <c:pt idx="5448">
                  <c:v>4.90936771678789</c:v>
                </c:pt>
                <c:pt idx="5449">
                  <c:v>4.8863649527398358</c:v>
                </c:pt>
                <c:pt idx="5450">
                  <c:v>4.8814335701704517</c:v>
                </c:pt>
                <c:pt idx="5451">
                  <c:v>4.8692352957070701</c:v>
                </c:pt>
                <c:pt idx="5452">
                  <c:v>4.8529247427496518</c:v>
                </c:pt>
                <c:pt idx="5453">
                  <c:v>4.8336962337074567</c:v>
                </c:pt>
                <c:pt idx="5454">
                  <c:v>4.8288363796875657</c:v>
                </c:pt>
                <c:pt idx="5455">
                  <c:v>4.8223309602947513</c:v>
                </c:pt>
                <c:pt idx="5456">
                  <c:v>4.8320420849085917</c:v>
                </c:pt>
                <c:pt idx="5457">
                  <c:v>4.8346968159312311</c:v>
                </c:pt>
                <c:pt idx="5458">
                  <c:v>4.82713236527134</c:v>
                </c:pt>
                <c:pt idx="5459">
                  <c:v>4.7729223081810135</c:v>
                </c:pt>
                <c:pt idx="5460">
                  <c:v>4.754353087997865</c:v>
                </c:pt>
                <c:pt idx="5461">
                  <c:v>4.762587045881018</c:v>
                </c:pt>
                <c:pt idx="5462">
                  <c:v>4.7728462835512655</c:v>
                </c:pt>
                <c:pt idx="5463">
                  <c:v>4.7656586861635644</c:v>
                </c:pt>
                <c:pt idx="5464">
                  <c:v>4.7368723279707288</c:v>
                </c:pt>
                <c:pt idx="5465">
                  <c:v>4.7034558245855198</c:v>
                </c:pt>
                <c:pt idx="5466">
                  <c:v>4.71487832083782</c:v>
                </c:pt>
                <c:pt idx="5467">
                  <c:v>4.7381005753491783</c:v>
                </c:pt>
                <c:pt idx="5468">
                  <c:v>4.7564736029394288</c:v>
                </c:pt>
                <c:pt idx="5469">
                  <c:v>4.7572894371382262</c:v>
                </c:pt>
                <c:pt idx="5470">
                  <c:v>4.7473743539746858</c:v>
                </c:pt>
                <c:pt idx="5471">
                  <c:v>4.7334826921938618</c:v>
                </c:pt>
                <c:pt idx="5472">
                  <c:v>4.7273484037892768</c:v>
                </c:pt>
                <c:pt idx="5473">
                  <c:v>4.7454872264717558</c:v>
                </c:pt>
                <c:pt idx="5474">
                  <c:v>4.7538262291390225</c:v>
                </c:pt>
                <c:pt idx="5475">
                  <c:v>4.762522874553758</c:v>
                </c:pt>
                <c:pt idx="5476">
                  <c:v>4.7723537583961804</c:v>
                </c:pt>
                <c:pt idx="5477">
                  <c:v>4.7794718709072299</c:v>
                </c:pt>
                <c:pt idx="5478">
                  <c:v>4.7975718638056977</c:v>
                </c:pt>
                <c:pt idx="5479">
                  <c:v>4.8103039456155869</c:v>
                </c:pt>
                <c:pt idx="5480">
                  <c:v>4.8371018101324958</c:v>
                </c:pt>
                <c:pt idx="5481">
                  <c:v>4.8447435116258406</c:v>
                </c:pt>
                <c:pt idx="5482">
                  <c:v>4.8508827048452465</c:v>
                </c:pt>
                <c:pt idx="5483">
                  <c:v>4.9603651201695271</c:v>
                </c:pt>
                <c:pt idx="5484">
                  <c:v>5.0490061598441685</c:v>
                </c:pt>
                <c:pt idx="5485">
                  <c:v>5.0198155631630517</c:v>
                </c:pt>
                <c:pt idx="5486">
                  <c:v>5.0221473938765477</c:v>
                </c:pt>
                <c:pt idx="5487">
                  <c:v>5.0501036121606866</c:v>
                </c:pt>
                <c:pt idx="5488">
                  <c:v>5.1698955395071442</c:v>
                </c:pt>
                <c:pt idx="5489">
                  <c:v>5.2640777937274255</c:v>
                </c:pt>
                <c:pt idx="5490">
                  <c:v>5.1856890432353655</c:v>
                </c:pt>
                <c:pt idx="5491">
                  <c:v>5.2284279646597378</c:v>
                </c:pt>
                <c:pt idx="5492">
                  <c:v>5.2232546112257801</c:v>
                </c:pt>
                <c:pt idx="5493">
                  <c:v>5.0299252039812146</c:v>
                </c:pt>
                <c:pt idx="5494">
                  <c:v>5.0178781613081922</c:v>
                </c:pt>
                <c:pt idx="5495">
                  <c:v>5.0206894376705806</c:v>
                </c:pt>
                <c:pt idx="5496">
                  <c:v>5.0172720079430535</c:v>
                </c:pt>
                <c:pt idx="5497">
                  <c:v>5.0066318296549301</c:v>
                </c:pt>
                <c:pt idx="5498">
                  <c:v>4.9885669879293566</c:v>
                </c:pt>
                <c:pt idx="5499">
                  <c:v>4.9718566925639092</c:v>
                </c:pt>
                <c:pt idx="5500">
                  <c:v>4.9551586592355186</c:v>
                </c:pt>
                <c:pt idx="5501">
                  <c:v>4.9389543772659188</c:v>
                </c:pt>
                <c:pt idx="5502">
                  <c:v>4.9239640369648701</c:v>
                </c:pt>
                <c:pt idx="5503">
                  <c:v>4.9075100181738947</c:v>
                </c:pt>
                <c:pt idx="5504">
                  <c:v>4.8875719459207216</c:v>
                </c:pt>
                <c:pt idx="5505">
                  <c:v>4.8590132528825603</c:v>
                </c:pt>
                <c:pt idx="5506">
                  <c:v>4.8471738473703541</c:v>
                </c:pt>
                <c:pt idx="5507">
                  <c:v>4.8475977051179253</c:v>
                </c:pt>
                <c:pt idx="5508">
                  <c:v>4.8654164886332412</c:v>
                </c:pt>
                <c:pt idx="5509">
                  <c:v>4.8903354003385919</c:v>
                </c:pt>
                <c:pt idx="5510">
                  <c:v>4.8895743365719779</c:v>
                </c:pt>
                <c:pt idx="5511">
                  <c:v>4.8730843491389724</c:v>
                </c:pt>
                <c:pt idx="5512">
                  <c:v>4.8800025904460078</c:v>
                </c:pt>
                <c:pt idx="5513">
                  <c:v>4.9022643187213077</c:v>
                </c:pt>
                <c:pt idx="5514">
                  <c:v>4.9138960870726978</c:v>
                </c:pt>
                <c:pt idx="5515">
                  <c:v>4.9050012053922227</c:v>
                </c:pt>
                <c:pt idx="5516">
                  <c:v>4.8692402005218929</c:v>
                </c:pt>
                <c:pt idx="5517">
                  <c:v>4.8403443014646896</c:v>
                </c:pt>
                <c:pt idx="5518">
                  <c:v>4.8511814898148469</c:v>
                </c:pt>
                <c:pt idx="5519">
                  <c:v>4.8688984984225971</c:v>
                </c:pt>
                <c:pt idx="5520">
                  <c:v>4.9278927936376355</c:v>
                </c:pt>
                <c:pt idx="5521">
                  <c:v>5.0582750336548541</c:v>
                </c:pt>
                <c:pt idx="5522">
                  <c:v>5.0286058087939809</c:v>
                </c:pt>
                <c:pt idx="5523">
                  <c:v>7.4895247086636543</c:v>
                </c:pt>
                <c:pt idx="5524">
                  <c:v>13.433639545607251</c:v>
                </c:pt>
                <c:pt idx="5525">
                  <c:v>10.659040570991369</c:v>
                </c:pt>
                <c:pt idx="5526">
                  <c:v>11.690244371172438</c:v>
                </c:pt>
                <c:pt idx="5527">
                  <c:v>16.746720563991165</c:v>
                </c:pt>
                <c:pt idx="5528">
                  <c:v>17.462750364578028</c:v>
                </c:pt>
                <c:pt idx="5529">
                  <c:v>16.90886842847128</c:v>
                </c:pt>
                <c:pt idx="5530">
                  <c:v>20.273908193942024</c:v>
                </c:pt>
                <c:pt idx="5531">
                  <c:v>9.3302048414285039</c:v>
                </c:pt>
                <c:pt idx="5532">
                  <c:v>8.6080530144741143</c:v>
                </c:pt>
                <c:pt idx="5533">
                  <c:v>8.2671181099633717</c:v>
                </c:pt>
                <c:pt idx="5534">
                  <c:v>7.8912155543798264</c:v>
                </c:pt>
                <c:pt idx="5535">
                  <c:v>7.5974862226584134</c:v>
                </c:pt>
                <c:pt idx="5536">
                  <c:v>7.8000133838987393</c:v>
                </c:pt>
                <c:pt idx="5537">
                  <c:v>8.3804508049232567</c:v>
                </c:pt>
                <c:pt idx="5538">
                  <c:v>8.0291266851494729</c:v>
                </c:pt>
                <c:pt idx="5539">
                  <c:v>7.9679460687273362</c:v>
                </c:pt>
                <c:pt idx="5540">
                  <c:v>8.063945965573895</c:v>
                </c:pt>
                <c:pt idx="5541">
                  <c:v>8.0451793265941447</c:v>
                </c:pt>
                <c:pt idx="5542">
                  <c:v>8.1258030377069588</c:v>
                </c:pt>
                <c:pt idx="5543">
                  <c:v>7.8704923030204954</c:v>
                </c:pt>
                <c:pt idx="5544">
                  <c:v>8.1715849879940805</c:v>
                </c:pt>
                <c:pt idx="5545">
                  <c:v>7.9835057762823549</c:v>
                </c:pt>
                <c:pt idx="5546">
                  <c:v>7.3251206293652267</c:v>
                </c:pt>
                <c:pt idx="5547">
                  <c:v>6.8822493671345102</c:v>
                </c:pt>
                <c:pt idx="5548">
                  <c:v>8.6086191118515352</c:v>
                </c:pt>
                <c:pt idx="5549">
                  <c:v>70.070527890257836</c:v>
                </c:pt>
                <c:pt idx="5550">
                  <c:v>108.15964807685592</c:v>
                </c:pt>
                <c:pt idx="5551">
                  <c:v>38.017184537474058</c:v>
                </c:pt>
                <c:pt idx="5552">
                  <c:v>36.394878613906236</c:v>
                </c:pt>
                <c:pt idx="5553">
                  <c:v>34.777072040468845</c:v>
                </c:pt>
                <c:pt idx="5554">
                  <c:v>32.914711399985158</c:v>
                </c:pt>
                <c:pt idx="5555">
                  <c:v>31.064606256804442</c:v>
                </c:pt>
                <c:pt idx="5556">
                  <c:v>28.99676371288448</c:v>
                </c:pt>
                <c:pt idx="5557">
                  <c:v>26.945028172106809</c:v>
                </c:pt>
                <c:pt idx="5558">
                  <c:v>25.209935622962661</c:v>
                </c:pt>
                <c:pt idx="5559">
                  <c:v>22.070916264262536</c:v>
                </c:pt>
                <c:pt idx="5560">
                  <c:v>18.906098805800141</c:v>
                </c:pt>
                <c:pt idx="5561">
                  <c:v>17.779021407754186</c:v>
                </c:pt>
                <c:pt idx="5562">
                  <c:v>18.988963608552236</c:v>
                </c:pt>
                <c:pt idx="5563">
                  <c:v>16.570915242638002</c:v>
                </c:pt>
                <c:pt idx="5564">
                  <c:v>15.790818342106006</c:v>
                </c:pt>
                <c:pt idx="5565">
                  <c:v>16.43215149155839</c:v>
                </c:pt>
                <c:pt idx="5566">
                  <c:v>19.535444587826511</c:v>
                </c:pt>
                <c:pt idx="5567">
                  <c:v>24.728661704345168</c:v>
                </c:pt>
                <c:pt idx="5568">
                  <c:v>23.336950744839019</c:v>
                </c:pt>
                <c:pt idx="5569">
                  <c:v>23.711040562611107</c:v>
                </c:pt>
                <c:pt idx="5570">
                  <c:v>25.656500210754665</c:v>
                </c:pt>
                <c:pt idx="5571">
                  <c:v>24.724949576993726</c:v>
                </c:pt>
                <c:pt idx="5572">
                  <c:v>23.558302994102394</c:v>
                </c:pt>
                <c:pt idx="5573">
                  <c:v>25.466764397836663</c:v>
                </c:pt>
                <c:pt idx="5574">
                  <c:v>26.814009532366377</c:v>
                </c:pt>
                <c:pt idx="5575">
                  <c:v>21.548628692834459</c:v>
                </c:pt>
                <c:pt idx="5576">
                  <c:v>18.682099591470926</c:v>
                </c:pt>
                <c:pt idx="5577">
                  <c:v>16.706607353435068</c:v>
                </c:pt>
                <c:pt idx="5578">
                  <c:v>15.628183266020201</c:v>
                </c:pt>
                <c:pt idx="5579">
                  <c:v>15.140299700694918</c:v>
                </c:pt>
                <c:pt idx="5580">
                  <c:v>15.155314156335509</c:v>
                </c:pt>
                <c:pt idx="5581">
                  <c:v>14.935344656117488</c:v>
                </c:pt>
                <c:pt idx="5582">
                  <c:v>14.820273204303049</c:v>
                </c:pt>
                <c:pt idx="5583">
                  <c:v>14.892569766051084</c:v>
                </c:pt>
                <c:pt idx="5584">
                  <c:v>13.483557889727955</c:v>
                </c:pt>
                <c:pt idx="5585">
                  <c:v>12.803544961851326</c:v>
                </c:pt>
                <c:pt idx="5586">
                  <c:v>11.619316252759862</c:v>
                </c:pt>
                <c:pt idx="5587">
                  <c:v>20.954079302096677</c:v>
                </c:pt>
                <c:pt idx="5588">
                  <c:v>16.073820435076197</c:v>
                </c:pt>
                <c:pt idx="5589">
                  <c:v>14.009599279433461</c:v>
                </c:pt>
                <c:pt idx="5590">
                  <c:v>13.797215484072897</c:v>
                </c:pt>
                <c:pt idx="5591">
                  <c:v>13.592723535761619</c:v>
                </c:pt>
                <c:pt idx="5592">
                  <c:v>13.407252050597155</c:v>
                </c:pt>
                <c:pt idx="5593">
                  <c:v>13.124064800867414</c:v>
                </c:pt>
                <c:pt idx="5594">
                  <c:v>12.773224214088208</c:v>
                </c:pt>
                <c:pt idx="5595">
                  <c:v>12.420762586010186</c:v>
                </c:pt>
                <c:pt idx="5596">
                  <c:v>11.933486400253747</c:v>
                </c:pt>
                <c:pt idx="5597">
                  <c:v>11.921411972364632</c:v>
                </c:pt>
                <c:pt idx="5598">
                  <c:v>12.59283656948719</c:v>
                </c:pt>
                <c:pt idx="5599">
                  <c:v>17.136629635769296</c:v>
                </c:pt>
                <c:pt idx="5600">
                  <c:v>15.04648694252459</c:v>
                </c:pt>
                <c:pt idx="5601">
                  <c:v>14.072299979715982</c:v>
                </c:pt>
                <c:pt idx="5602">
                  <c:v>13.944265511060435</c:v>
                </c:pt>
                <c:pt idx="5603">
                  <c:v>13.760394221731785</c:v>
                </c:pt>
                <c:pt idx="5604">
                  <c:v>13.548779664829203</c:v>
                </c:pt>
                <c:pt idx="5605">
                  <c:v>13.276457806134852</c:v>
                </c:pt>
                <c:pt idx="5606">
                  <c:v>12.965431644942143</c:v>
                </c:pt>
                <c:pt idx="5607">
                  <c:v>12.628583268647619</c:v>
                </c:pt>
                <c:pt idx="5608">
                  <c:v>12.247649190525399</c:v>
                </c:pt>
                <c:pt idx="5609">
                  <c:v>11.945450469809357</c:v>
                </c:pt>
                <c:pt idx="5610">
                  <c:v>11.78695260502627</c:v>
                </c:pt>
                <c:pt idx="5611">
                  <c:v>12.133252150749046</c:v>
                </c:pt>
                <c:pt idx="5612">
                  <c:v>19.287403606176021</c:v>
                </c:pt>
                <c:pt idx="5613">
                  <c:v>25.630587256578636</c:v>
                </c:pt>
                <c:pt idx="5614">
                  <c:v>22.182339760052791</c:v>
                </c:pt>
                <c:pt idx="5615">
                  <c:v>26.768804306555463</c:v>
                </c:pt>
                <c:pt idx="5616">
                  <c:v>31.196857640003575</c:v>
                </c:pt>
                <c:pt idx="5617">
                  <c:v>33.09512929094425</c:v>
                </c:pt>
                <c:pt idx="5618">
                  <c:v>33.505482857105967</c:v>
                </c:pt>
                <c:pt idx="5619">
                  <c:v>38.958394795293202</c:v>
                </c:pt>
                <c:pt idx="5620">
                  <c:v>37.139756082871209</c:v>
                </c:pt>
                <c:pt idx="5621">
                  <c:v>29.172094902138141</c:v>
                </c:pt>
                <c:pt idx="5622">
                  <c:v>26.777122872494303</c:v>
                </c:pt>
                <c:pt idx="5623">
                  <c:v>26.5812049492272</c:v>
                </c:pt>
                <c:pt idx="5624">
                  <c:v>31.192329678453337</c:v>
                </c:pt>
                <c:pt idx="5625">
                  <c:v>32.045559820395162</c:v>
                </c:pt>
                <c:pt idx="5626">
                  <c:v>29.938267850858402</c:v>
                </c:pt>
                <c:pt idx="5627">
                  <c:v>32.671737909515379</c:v>
                </c:pt>
                <c:pt idx="5628">
                  <c:v>63.156222697116782</c:v>
                </c:pt>
                <c:pt idx="5629">
                  <c:v>69.219076561158289</c:v>
                </c:pt>
                <c:pt idx="5630">
                  <c:v>72.022059699151569</c:v>
                </c:pt>
                <c:pt idx="5631">
                  <c:v>67.470976034370494</c:v>
                </c:pt>
                <c:pt idx="5632">
                  <c:v>74.144086958618601</c:v>
                </c:pt>
                <c:pt idx="5633">
                  <c:v>78.761471457761871</c:v>
                </c:pt>
                <c:pt idx="5634">
                  <c:v>88.830704776479607</c:v>
                </c:pt>
                <c:pt idx="5635">
                  <c:v>82.076390555500495</c:v>
                </c:pt>
                <c:pt idx="5636">
                  <c:v>72.893833310998716</c:v>
                </c:pt>
                <c:pt idx="5637">
                  <c:v>58.500098335567699</c:v>
                </c:pt>
                <c:pt idx="5638">
                  <c:v>47.416720980090439</c:v>
                </c:pt>
                <c:pt idx="5639">
                  <c:v>43.524713632381882</c:v>
                </c:pt>
                <c:pt idx="5640">
                  <c:v>41.100860418125301</c:v>
                </c:pt>
                <c:pt idx="5641">
                  <c:v>38.211796553794692</c:v>
                </c:pt>
                <c:pt idx="5642">
                  <c:v>36.515583245544228</c:v>
                </c:pt>
                <c:pt idx="5643">
                  <c:v>35.000566876340493</c:v>
                </c:pt>
                <c:pt idx="5644">
                  <c:v>33.666058319700916</c:v>
                </c:pt>
                <c:pt idx="5645">
                  <c:v>32.031723337781088</c:v>
                </c:pt>
                <c:pt idx="5646">
                  <c:v>30.970929607245438</c:v>
                </c:pt>
                <c:pt idx="5647">
                  <c:v>29.933701468258722</c:v>
                </c:pt>
                <c:pt idx="5648">
                  <c:v>28.889001661359167</c:v>
                </c:pt>
                <c:pt idx="5649">
                  <c:v>28.791825017689792</c:v>
                </c:pt>
                <c:pt idx="5650">
                  <c:v>32.414117007047551</c:v>
                </c:pt>
                <c:pt idx="5651">
                  <c:v>34.842042035075877</c:v>
                </c:pt>
                <c:pt idx="5652">
                  <c:v>32.443833236383803</c:v>
                </c:pt>
                <c:pt idx="5653">
                  <c:v>34.26485446260579</c:v>
                </c:pt>
                <c:pt idx="5654">
                  <c:v>37.077653769997028</c:v>
                </c:pt>
                <c:pt idx="5655">
                  <c:v>38.629060186572069</c:v>
                </c:pt>
                <c:pt idx="5656">
                  <c:v>44.190906018292608</c:v>
                </c:pt>
                <c:pt idx="5657">
                  <c:v>55.875854824395098</c:v>
                </c:pt>
                <c:pt idx="5658">
                  <c:v>44.213578524809286</c:v>
                </c:pt>
                <c:pt idx="5659">
                  <c:v>43.743938418216032</c:v>
                </c:pt>
                <c:pt idx="5660">
                  <c:v>49.711471293529314</c:v>
                </c:pt>
                <c:pt idx="5661">
                  <c:v>46.662544390956704</c:v>
                </c:pt>
                <c:pt idx="5662">
                  <c:v>53.803856676116837</c:v>
                </c:pt>
                <c:pt idx="5663">
                  <c:v>43.14171299228115</c:v>
                </c:pt>
                <c:pt idx="5664">
                  <c:v>39.446692000001846</c:v>
                </c:pt>
                <c:pt idx="5665">
                  <c:v>37.573385039038193</c:v>
                </c:pt>
                <c:pt idx="5666">
                  <c:v>35.705480731601455</c:v>
                </c:pt>
                <c:pt idx="5667">
                  <c:v>34.331455716875844</c:v>
                </c:pt>
                <c:pt idx="5668">
                  <c:v>32.979349093387967</c:v>
                </c:pt>
                <c:pt idx="5669">
                  <c:v>31.769325554410781</c:v>
                </c:pt>
                <c:pt idx="5670">
                  <c:v>30.548160728564451</c:v>
                </c:pt>
                <c:pt idx="5671">
                  <c:v>29.606021008336455</c:v>
                </c:pt>
                <c:pt idx="5672">
                  <c:v>28.742202188662141</c:v>
                </c:pt>
                <c:pt idx="5673">
                  <c:v>27.958989913248768</c:v>
                </c:pt>
                <c:pt idx="5674">
                  <c:v>27.867139489741984</c:v>
                </c:pt>
                <c:pt idx="5675">
                  <c:v>30.600472213583927</c:v>
                </c:pt>
                <c:pt idx="5676">
                  <c:v>28.30046557359368</c:v>
                </c:pt>
                <c:pt idx="5677">
                  <c:v>28.103330847516052</c:v>
                </c:pt>
                <c:pt idx="5678">
                  <c:v>28.32144510152748</c:v>
                </c:pt>
                <c:pt idx="5679">
                  <c:v>29.541095974531963</c:v>
                </c:pt>
                <c:pt idx="5680">
                  <c:v>31.826918707524879</c:v>
                </c:pt>
                <c:pt idx="5681">
                  <c:v>34.870356304842055</c:v>
                </c:pt>
                <c:pt idx="5682">
                  <c:v>35.517507790877552</c:v>
                </c:pt>
                <c:pt idx="5683">
                  <c:v>36.239881969437221</c:v>
                </c:pt>
                <c:pt idx="5684">
                  <c:v>34.47978794420488</c:v>
                </c:pt>
                <c:pt idx="5685">
                  <c:v>36.69295483776402</c:v>
                </c:pt>
                <c:pt idx="5686">
                  <c:v>38.175026383274641</c:v>
                </c:pt>
                <c:pt idx="5687">
                  <c:v>39.495689465139634</c:v>
                </c:pt>
                <c:pt idx="5688">
                  <c:v>36.821878712840707</c:v>
                </c:pt>
                <c:pt idx="5689">
                  <c:v>36.058509274526031</c:v>
                </c:pt>
                <c:pt idx="5690">
                  <c:v>33.143909309291573</c:v>
                </c:pt>
                <c:pt idx="5691">
                  <c:v>31.293756344166347</c:v>
                </c:pt>
                <c:pt idx="5692">
                  <c:v>29.978464443266478</c:v>
                </c:pt>
                <c:pt idx="5693">
                  <c:v>28.759282797546685</c:v>
                </c:pt>
                <c:pt idx="5694">
                  <c:v>27.565637252730724</c:v>
                </c:pt>
                <c:pt idx="5695">
                  <c:v>26.223656210709184</c:v>
                </c:pt>
                <c:pt idx="5696">
                  <c:v>25.09886200396307</c:v>
                </c:pt>
                <c:pt idx="5697">
                  <c:v>24.112654157493825</c:v>
                </c:pt>
                <c:pt idx="5698">
                  <c:v>22.949044063712147</c:v>
                </c:pt>
                <c:pt idx="5699">
                  <c:v>21.99940202047868</c:v>
                </c:pt>
                <c:pt idx="5700">
                  <c:v>21.281474056555535</c:v>
                </c:pt>
                <c:pt idx="5701">
                  <c:v>20.735673211603306</c:v>
                </c:pt>
                <c:pt idx="5702">
                  <c:v>20.055893262430743</c:v>
                </c:pt>
                <c:pt idx="5703">
                  <c:v>19.350461949206011</c:v>
                </c:pt>
                <c:pt idx="5704">
                  <c:v>18.606173875488864</c:v>
                </c:pt>
                <c:pt idx="5705">
                  <c:v>17.850896155427492</c:v>
                </c:pt>
                <c:pt idx="5706">
                  <c:v>17.038322432283351</c:v>
                </c:pt>
                <c:pt idx="5707">
                  <c:v>16.538403268852964</c:v>
                </c:pt>
                <c:pt idx="5708">
                  <c:v>15.396914707389575</c:v>
                </c:pt>
                <c:pt idx="5709">
                  <c:v>14.935561694173382</c:v>
                </c:pt>
                <c:pt idx="5710">
                  <c:v>14.421194989948958</c:v>
                </c:pt>
                <c:pt idx="5711">
                  <c:v>13.931510131380138</c:v>
                </c:pt>
                <c:pt idx="5712">
                  <c:v>13.455197024220967</c:v>
                </c:pt>
                <c:pt idx="5713">
                  <c:v>13.011464558254344</c:v>
                </c:pt>
                <c:pt idx="5714">
                  <c:v>12.606660790064206</c:v>
                </c:pt>
                <c:pt idx="5715">
                  <c:v>12.257227067669898</c:v>
                </c:pt>
                <c:pt idx="5716">
                  <c:v>11.896294006924407</c:v>
                </c:pt>
                <c:pt idx="5717">
                  <c:v>11.626066912893798</c:v>
                </c:pt>
                <c:pt idx="5718">
                  <c:v>11.249639133389685</c:v>
                </c:pt>
                <c:pt idx="5719">
                  <c:v>10.967231340482144</c:v>
                </c:pt>
                <c:pt idx="5720">
                  <c:v>10.583790493251094</c:v>
                </c:pt>
                <c:pt idx="5721">
                  <c:v>10.200039007747957</c:v>
                </c:pt>
                <c:pt idx="5722">
                  <c:v>9.9437934971032504</c:v>
                </c:pt>
                <c:pt idx="5723">
                  <c:v>9.5895326194545376</c:v>
                </c:pt>
                <c:pt idx="5724">
                  <c:v>9.330877618528314</c:v>
                </c:pt>
                <c:pt idx="5725">
                  <c:v>9.0155245931930867</c:v>
                </c:pt>
                <c:pt idx="5726">
                  <c:v>8.7814786831692633</c:v>
                </c:pt>
                <c:pt idx="5727">
                  <c:v>8.5056715448090063</c:v>
                </c:pt>
                <c:pt idx="5728">
                  <c:v>8.2452332349602617</c:v>
                </c:pt>
                <c:pt idx="5729">
                  <c:v>7.9833708938747376</c:v>
                </c:pt>
                <c:pt idx="5730">
                  <c:v>7.7649382356344132</c:v>
                </c:pt>
                <c:pt idx="5731">
                  <c:v>7.5241960271742681</c:v>
                </c:pt>
                <c:pt idx="5732">
                  <c:v>7.3094840797113241</c:v>
                </c:pt>
                <c:pt idx="5733">
                  <c:v>6.9879857301381598</c:v>
                </c:pt>
                <c:pt idx="5734">
                  <c:v>6.6905708388122607</c:v>
                </c:pt>
                <c:pt idx="5735">
                  <c:v>6.5136112510375508</c:v>
                </c:pt>
                <c:pt idx="5736">
                  <c:v>6.2269518011481013</c:v>
                </c:pt>
                <c:pt idx="5737">
                  <c:v>6.1128752092734802</c:v>
                </c:pt>
                <c:pt idx="5738">
                  <c:v>5.962653810768674</c:v>
                </c:pt>
                <c:pt idx="5739">
                  <c:v>5.8137534423893751</c:v>
                </c:pt>
                <c:pt idx="5740">
                  <c:v>5.7195830414715809</c:v>
                </c:pt>
                <c:pt idx="5741">
                  <c:v>5.661888930919055</c:v>
                </c:pt>
                <c:pt idx="5742">
                  <c:v>5.5860241163877031</c:v>
                </c:pt>
                <c:pt idx="5743">
                  <c:v>5.5113965413953103</c:v>
                </c:pt>
                <c:pt idx="5744">
                  <c:v>5.4444057630814378</c:v>
                </c:pt>
                <c:pt idx="5745">
                  <c:v>5.3863797600592598</c:v>
                </c:pt>
                <c:pt idx="5746">
                  <c:v>5.3304280849724019</c:v>
                </c:pt>
                <c:pt idx="5747">
                  <c:v>5.2813697183838988</c:v>
                </c:pt>
                <c:pt idx="5748">
                  <c:v>5.2161753284987409</c:v>
                </c:pt>
                <c:pt idx="5749">
                  <c:v>5.1442556200228964</c:v>
                </c:pt>
                <c:pt idx="5750">
                  <c:v>5.0699198815124369</c:v>
                </c:pt>
                <c:pt idx="5751">
                  <c:v>5.0086542483000454</c:v>
                </c:pt>
                <c:pt idx="5752">
                  <c:v>4.9521593649716031</c:v>
                </c:pt>
                <c:pt idx="5753">
                  <c:v>4.909202996756771</c:v>
                </c:pt>
                <c:pt idx="5754">
                  <c:v>4.8493532200897862</c:v>
                </c:pt>
                <c:pt idx="5755">
                  <c:v>4.7760589372599558</c:v>
                </c:pt>
                <c:pt idx="5756">
                  <c:v>4.7320921771917028</c:v>
                </c:pt>
                <c:pt idx="5757">
                  <c:v>4.696916071488948</c:v>
                </c:pt>
                <c:pt idx="5758">
                  <c:v>4.6780108714904642</c:v>
                </c:pt>
                <c:pt idx="5759">
                  <c:v>4.6513544291342681</c:v>
                </c:pt>
                <c:pt idx="5760">
                  <c:v>4.6116229766651822</c:v>
                </c:pt>
                <c:pt idx="5761">
                  <c:v>4.569880550118901</c:v>
                </c:pt>
                <c:pt idx="5762">
                  <c:v>4.5544487764838335</c:v>
                </c:pt>
                <c:pt idx="5763">
                  <c:v>4.5369095674133959</c:v>
                </c:pt>
                <c:pt idx="5764">
                  <c:v>4.5306138288542392</c:v>
                </c:pt>
                <c:pt idx="5765">
                  <c:v>4.5042974536590652</c:v>
                </c:pt>
                <c:pt idx="5766">
                  <c:v>4.4779034188958695</c:v>
                </c:pt>
                <c:pt idx="5767">
                  <c:v>4.4448887015915313</c:v>
                </c:pt>
                <c:pt idx="5768">
                  <c:v>4.4250192967458721</c:v>
                </c:pt>
                <c:pt idx="5769">
                  <c:v>4.3983657155316553</c:v>
                </c:pt>
                <c:pt idx="5770">
                  <c:v>4.3610359873872859</c:v>
                </c:pt>
                <c:pt idx="5771">
                  <c:v>4.3165215229971947</c:v>
                </c:pt>
                <c:pt idx="5772">
                  <c:v>4.2677333299584941</c:v>
                </c:pt>
                <c:pt idx="5773">
                  <c:v>4.2115073939761487</c:v>
                </c:pt>
                <c:pt idx="5774">
                  <c:v>4.1868390365613095</c:v>
                </c:pt>
                <c:pt idx="5775">
                  <c:v>4.1904853576472174</c:v>
                </c:pt>
                <c:pt idx="5776">
                  <c:v>4.2094085419667175</c:v>
                </c:pt>
                <c:pt idx="5777">
                  <c:v>4.2033707149203066</c:v>
                </c:pt>
                <c:pt idx="5778">
                  <c:v>4.1955483527476698</c:v>
                </c:pt>
                <c:pt idx="5779">
                  <c:v>4.1805931636195153</c:v>
                </c:pt>
                <c:pt idx="5780">
                  <c:v>4.2482579452369027</c:v>
                </c:pt>
                <c:pt idx="5781">
                  <c:v>4.2746944883952258</c:v>
                </c:pt>
                <c:pt idx="5782">
                  <c:v>4.2625509843640295</c:v>
                </c:pt>
                <c:pt idx="5783">
                  <c:v>4.246141108906456</c:v>
                </c:pt>
                <c:pt idx="5784">
                  <c:v>4.2268181821789286</c:v>
                </c:pt>
                <c:pt idx="5785">
                  <c:v>4.2029239680368979</c:v>
                </c:pt>
                <c:pt idx="5786">
                  <c:v>4.1922686665697384</c:v>
                </c:pt>
                <c:pt idx="5787">
                  <c:v>4.1967868184903327</c:v>
                </c:pt>
                <c:pt idx="5788">
                  <c:v>4.2067840573021487</c:v>
                </c:pt>
                <c:pt idx="5789">
                  <c:v>4.2097122317511397</c:v>
                </c:pt>
                <c:pt idx="5790">
                  <c:v>4.2022977866779003</c:v>
                </c:pt>
                <c:pt idx="5791">
                  <c:v>4.1985648138634639</c:v>
                </c:pt>
                <c:pt idx="5792">
                  <c:v>4.2052210563120678</c:v>
                </c:pt>
                <c:pt idx="5793">
                  <c:v>4.2174520295409321</c:v>
                </c:pt>
                <c:pt idx="5794">
                  <c:v>4.2184628301289209</c:v>
                </c:pt>
                <c:pt idx="5795">
                  <c:v>4.2098810391279438</c:v>
                </c:pt>
                <c:pt idx="5796">
                  <c:v>4.1970026303425199</c:v>
                </c:pt>
                <c:pt idx="5797">
                  <c:v>4.1862561810665779</c:v>
                </c:pt>
                <c:pt idx="5798">
                  <c:v>4.1814870661209032</c:v>
                </c:pt>
                <c:pt idx="5799">
                  <c:v>4.1740366524056336</c:v>
                </c:pt>
                <c:pt idx="5800">
                  <c:v>4.1643852030387984</c:v>
                </c:pt>
                <c:pt idx="5801">
                  <c:v>4.1443903166805987</c:v>
                </c:pt>
                <c:pt idx="5802">
                  <c:v>4.1224371830045436</c:v>
                </c:pt>
                <c:pt idx="5803">
                  <c:v>4.1105511817515241</c:v>
                </c:pt>
                <c:pt idx="5804">
                  <c:v>4.1072911148328828</c:v>
                </c:pt>
                <c:pt idx="5805">
                  <c:v>4.1058352022997591</c:v>
                </c:pt>
                <c:pt idx="5806">
                  <c:v>4.1011000123232719</c:v>
                </c:pt>
                <c:pt idx="5807">
                  <c:v>4.086780078461536</c:v>
                </c:pt>
                <c:pt idx="5808">
                  <c:v>4.0795426154564733</c:v>
                </c:pt>
                <c:pt idx="5809">
                  <c:v>4.0763912719330619</c:v>
                </c:pt>
                <c:pt idx="5810">
                  <c:v>4.0747064271681017</c:v>
                </c:pt>
                <c:pt idx="5811">
                  <c:v>4.0508900769613767</c:v>
                </c:pt>
                <c:pt idx="5812">
                  <c:v>4.025178506307264</c:v>
                </c:pt>
                <c:pt idx="5813">
                  <c:v>4.0009143056337946</c:v>
                </c:pt>
                <c:pt idx="5814">
                  <c:v>3.986252914913504</c:v>
                </c:pt>
                <c:pt idx="5815">
                  <c:v>3.9646534592596021</c:v>
                </c:pt>
                <c:pt idx="5816">
                  <c:v>3.9269924108739778</c:v>
                </c:pt>
                <c:pt idx="5817">
                  <c:v>3.9072737473371939</c:v>
                </c:pt>
                <c:pt idx="5818">
                  <c:v>3.9107192571295797</c:v>
                </c:pt>
                <c:pt idx="5819">
                  <c:v>3.9409404780252602</c:v>
                </c:pt>
                <c:pt idx="5820">
                  <c:v>3.9551603536646183</c:v>
                </c:pt>
                <c:pt idx="5821">
                  <c:v>3.977428417325731</c:v>
                </c:pt>
                <c:pt idx="5822">
                  <c:v>4.0047190522384666</c:v>
                </c:pt>
                <c:pt idx="5823">
                  <c:v>4.0434390501442543</c:v>
                </c:pt>
                <c:pt idx="5824">
                  <c:v>4.0616948117867917</c:v>
                </c:pt>
                <c:pt idx="5825">
                  <c:v>4.07807889609309</c:v>
                </c:pt>
                <c:pt idx="5826">
                  <c:v>4.0933965919100785</c:v>
                </c:pt>
                <c:pt idx="5827">
                  <c:v>4.1027500737764511</c:v>
                </c:pt>
                <c:pt idx="5828">
                  <c:v>4.1182280344177622</c:v>
                </c:pt>
                <c:pt idx="5829">
                  <c:v>4.1301197579547413</c:v>
                </c:pt>
                <c:pt idx="5830">
                  <c:v>4.1470716154501925</c:v>
                </c:pt>
                <c:pt idx="5831">
                  <c:v>4.1792929789570028</c:v>
                </c:pt>
                <c:pt idx="5832">
                  <c:v>4.213702298609185</c:v>
                </c:pt>
                <c:pt idx="5833">
                  <c:v>4.2492981747138261</c:v>
                </c:pt>
                <c:pt idx="5834">
                  <c:v>4.2817819458136359</c:v>
                </c:pt>
                <c:pt idx="5835">
                  <c:v>4.4576395851915729</c:v>
                </c:pt>
                <c:pt idx="5836">
                  <c:v>4.9160100622611642</c:v>
                </c:pt>
                <c:pt idx="5837">
                  <c:v>5.0342782271361202</c:v>
                </c:pt>
                <c:pt idx="5838">
                  <c:v>5.0062267736975112</c:v>
                </c:pt>
                <c:pt idx="5839">
                  <c:v>5.0708436216373283</c:v>
                </c:pt>
                <c:pt idx="5840">
                  <c:v>5.3701987759600671</c:v>
                </c:pt>
                <c:pt idx="5841">
                  <c:v>5.443647560456804</c:v>
                </c:pt>
                <c:pt idx="5842">
                  <c:v>5.6401581488482835</c:v>
                </c:pt>
                <c:pt idx="5843">
                  <c:v>5.6984424721177751</c:v>
                </c:pt>
                <c:pt idx="5844">
                  <c:v>5.8998635976156431</c:v>
                </c:pt>
                <c:pt idx="5845">
                  <c:v>5.5551098860310706</c:v>
                </c:pt>
                <c:pt idx="5846">
                  <c:v>5.1699760602171452</c:v>
                </c:pt>
                <c:pt idx="5847">
                  <c:v>4.9746213731854851</c:v>
                </c:pt>
                <c:pt idx="5848">
                  <c:v>4.8683990247798468</c:v>
                </c:pt>
                <c:pt idx="5849">
                  <c:v>4.7840750396180791</c:v>
                </c:pt>
                <c:pt idx="5850">
                  <c:v>4.7588479420480523</c:v>
                </c:pt>
                <c:pt idx="5851">
                  <c:v>4.7257236838793473</c:v>
                </c:pt>
                <c:pt idx="5852">
                  <c:v>4.7242845294635325</c:v>
                </c:pt>
                <c:pt idx="5853">
                  <c:v>4.8011278545519591</c:v>
                </c:pt>
                <c:pt idx="5854">
                  <c:v>4.9405586604474223</c:v>
                </c:pt>
                <c:pt idx="5855">
                  <c:v>5.0844929038190108</c:v>
                </c:pt>
                <c:pt idx="5856">
                  <c:v>5.9545392033795332</c:v>
                </c:pt>
                <c:pt idx="5857">
                  <c:v>6.7780069289788587</c:v>
                </c:pt>
                <c:pt idx="5858">
                  <c:v>6.5163975945912593</c:v>
                </c:pt>
                <c:pt idx="5859">
                  <c:v>6.7651366948848057</c:v>
                </c:pt>
                <c:pt idx="5860">
                  <c:v>7.3688392875503785</c:v>
                </c:pt>
                <c:pt idx="5861">
                  <c:v>8.4252791774619826</c:v>
                </c:pt>
                <c:pt idx="5862">
                  <c:v>8.5005836168998723</c:v>
                </c:pt>
                <c:pt idx="5863">
                  <c:v>8.4233871451442326</c:v>
                </c:pt>
                <c:pt idx="5864">
                  <c:v>8.7912077921041192</c:v>
                </c:pt>
                <c:pt idx="5865">
                  <c:v>8.68450313690761</c:v>
                </c:pt>
                <c:pt idx="5866">
                  <c:v>7.8283239750537987</c:v>
                </c:pt>
                <c:pt idx="5867">
                  <c:v>7.1216611445740714</c:v>
                </c:pt>
                <c:pt idx="5868">
                  <c:v>6.931320813229207</c:v>
                </c:pt>
                <c:pt idx="5869">
                  <c:v>6.5361930184800148</c:v>
                </c:pt>
                <c:pt idx="5870">
                  <c:v>6.1841282716680421</c:v>
                </c:pt>
                <c:pt idx="5871">
                  <c:v>5.7988329956995459</c:v>
                </c:pt>
                <c:pt idx="5872">
                  <c:v>5.496497348903044</c:v>
                </c:pt>
                <c:pt idx="5873">
                  <c:v>5.351911991363778</c:v>
                </c:pt>
                <c:pt idx="5874">
                  <c:v>5.2594288467448997</c:v>
                </c:pt>
                <c:pt idx="5875">
                  <c:v>5.1492143878083718</c:v>
                </c:pt>
                <c:pt idx="5876">
                  <c:v>5.0572924357520943</c:v>
                </c:pt>
                <c:pt idx="5877">
                  <c:v>4.9901827156787784</c:v>
                </c:pt>
                <c:pt idx="5878">
                  <c:v>4.9452076074299471</c:v>
                </c:pt>
                <c:pt idx="5879">
                  <c:v>4.9240200336007591</c:v>
                </c:pt>
                <c:pt idx="5880">
                  <c:v>4.9282377656134804</c:v>
                </c:pt>
                <c:pt idx="5881">
                  <c:v>4.9022733108818146</c:v>
                </c:pt>
                <c:pt idx="5882">
                  <c:v>4.8631619087531988</c:v>
                </c:pt>
                <c:pt idx="5883">
                  <c:v>4.86998082756008</c:v>
                </c:pt>
                <c:pt idx="5884">
                  <c:v>4.8901580095358472</c:v>
                </c:pt>
                <c:pt idx="5885">
                  <c:v>4.9195631918654463</c:v>
                </c:pt>
                <c:pt idx="5886">
                  <c:v>4.9495822935169853</c:v>
                </c:pt>
                <c:pt idx="5887">
                  <c:v>5.0305133730253377</c:v>
                </c:pt>
                <c:pt idx="5888">
                  <c:v>4.9964183702563592</c:v>
                </c:pt>
                <c:pt idx="5889">
                  <c:v>4.9985450162164504</c:v>
                </c:pt>
                <c:pt idx="5890">
                  <c:v>5.0244833119357297</c:v>
                </c:pt>
                <c:pt idx="5891">
                  <c:v>5.1269849495639876</c:v>
                </c:pt>
                <c:pt idx="5892">
                  <c:v>5.0961050529111116</c:v>
                </c:pt>
                <c:pt idx="5893">
                  <c:v>5.2406634339688551</c:v>
                </c:pt>
                <c:pt idx="5894">
                  <c:v>5.1552023492374213</c:v>
                </c:pt>
                <c:pt idx="5895">
                  <c:v>5.2386577734410507</c:v>
                </c:pt>
                <c:pt idx="5896">
                  <c:v>5.079523508934753</c:v>
                </c:pt>
                <c:pt idx="5897">
                  <c:v>5.024606341040859</c:v>
                </c:pt>
                <c:pt idx="5898">
                  <c:v>4.9805504768366644</c:v>
                </c:pt>
                <c:pt idx="5899">
                  <c:v>4.9709080196303379</c:v>
                </c:pt>
                <c:pt idx="5900">
                  <c:v>4.9737936856842007</c:v>
                </c:pt>
                <c:pt idx="5901">
                  <c:v>4.9784892284075388</c:v>
                </c:pt>
                <c:pt idx="5902">
                  <c:v>4.9759317762122111</c:v>
                </c:pt>
                <c:pt idx="5903">
                  <c:v>4.9736367316098828</c:v>
                </c:pt>
                <c:pt idx="5904">
                  <c:v>4.9736248783073949</c:v>
                </c:pt>
                <c:pt idx="5905">
                  <c:v>4.9974581909987146</c:v>
                </c:pt>
                <c:pt idx="5906">
                  <c:v>5.0098865830241817</c:v>
                </c:pt>
                <c:pt idx="5907">
                  <c:v>5.0177682117092557</c:v>
                </c:pt>
                <c:pt idx="5908">
                  <c:v>5.0035046014710636</c:v>
                </c:pt>
                <c:pt idx="5909">
                  <c:v>4.9942569818579425</c:v>
                </c:pt>
                <c:pt idx="5910">
                  <c:v>4.9969848763683506</c:v>
                </c:pt>
                <c:pt idx="5911">
                  <c:v>9.5349473440302948</c:v>
                </c:pt>
                <c:pt idx="5912">
                  <c:v>15.641406646781469</c:v>
                </c:pt>
                <c:pt idx="5913">
                  <c:v>11.642921491561939</c:v>
                </c:pt>
                <c:pt idx="5914">
                  <c:v>14.329839544004674</c:v>
                </c:pt>
                <c:pt idx="5915">
                  <c:v>17.64445168208232</c:v>
                </c:pt>
                <c:pt idx="5916">
                  <c:v>20.175657395826537</c:v>
                </c:pt>
                <c:pt idx="5917">
                  <c:v>19.636033347674019</c:v>
                </c:pt>
                <c:pt idx="5918">
                  <c:v>19.90443462438698</c:v>
                </c:pt>
                <c:pt idx="5919">
                  <c:v>22.839835500548787</c:v>
                </c:pt>
                <c:pt idx="5920">
                  <c:v>17.187694071620172</c:v>
                </c:pt>
                <c:pt idx="5921">
                  <c:v>11.405790861749377</c:v>
                </c:pt>
                <c:pt idx="5922">
                  <c:v>10.981490863374649</c:v>
                </c:pt>
                <c:pt idx="5923">
                  <c:v>13.32246374296553</c:v>
                </c:pt>
                <c:pt idx="5924">
                  <c:v>14.937420210256514</c:v>
                </c:pt>
                <c:pt idx="5925">
                  <c:v>14.393118603701671</c:v>
                </c:pt>
                <c:pt idx="5926">
                  <c:v>15.442913286998023</c:v>
                </c:pt>
                <c:pt idx="5927">
                  <c:v>17.275476359966319</c:v>
                </c:pt>
                <c:pt idx="5928">
                  <c:v>18.524984066998631</c:v>
                </c:pt>
                <c:pt idx="5929">
                  <c:v>19.026669372499658</c:v>
                </c:pt>
                <c:pt idx="5930">
                  <c:v>19.698419731073336</c:v>
                </c:pt>
                <c:pt idx="5931">
                  <c:v>19.365652160711075</c:v>
                </c:pt>
                <c:pt idx="5932">
                  <c:v>15.973699676309659</c:v>
                </c:pt>
                <c:pt idx="5933">
                  <c:v>13.112642304615115</c:v>
                </c:pt>
                <c:pt idx="5934">
                  <c:v>11.028191240237271</c:v>
                </c:pt>
                <c:pt idx="5935">
                  <c:v>9.9815855040446362</c:v>
                </c:pt>
                <c:pt idx="5936">
                  <c:v>9.4340099335958225</c:v>
                </c:pt>
                <c:pt idx="5937">
                  <c:v>8.6497541588289728</c:v>
                </c:pt>
                <c:pt idx="5938">
                  <c:v>8.1966048571378582</c:v>
                </c:pt>
                <c:pt idx="5939">
                  <c:v>13.159672530274545</c:v>
                </c:pt>
                <c:pt idx="5940">
                  <c:v>876.87739865754656</c:v>
                </c:pt>
                <c:pt idx="5941">
                  <c:v>47.863655881401534</c:v>
                </c:pt>
                <c:pt idx="5942">
                  <c:v>98.915118497072754</c:v>
                </c:pt>
                <c:pt idx="5943">
                  <c:v>106.52143175147327</c:v>
                </c:pt>
                <c:pt idx="5944">
                  <c:v>138.56773832992513</c:v>
                </c:pt>
                <c:pt idx="5945">
                  <c:v>166.94261525792444</c:v>
                </c:pt>
                <c:pt idx="5946">
                  <c:v>135.09002025353874</c:v>
                </c:pt>
                <c:pt idx="5947">
                  <c:v>74.720468097784973</c:v>
                </c:pt>
                <c:pt idx="5948">
                  <c:v>71.039024450403289</c:v>
                </c:pt>
                <c:pt idx="5949">
                  <c:v>68.72193679279394</c:v>
                </c:pt>
                <c:pt idx="5950">
                  <c:v>64.511925776073198</c:v>
                </c:pt>
                <c:pt idx="5951">
                  <c:v>61.504358724490721</c:v>
                </c:pt>
                <c:pt idx="5952">
                  <c:v>57.986490651437045</c:v>
                </c:pt>
                <c:pt idx="5953">
                  <c:v>55.372212089045348</c:v>
                </c:pt>
                <c:pt idx="5954">
                  <c:v>52.801790745857545</c:v>
                </c:pt>
                <c:pt idx="5955">
                  <c:v>51.065641617853728</c:v>
                </c:pt>
                <c:pt idx="5956">
                  <c:v>49.558702661193394</c:v>
                </c:pt>
                <c:pt idx="5957">
                  <c:v>55.474093267598569</c:v>
                </c:pt>
                <c:pt idx="5958">
                  <c:v>68.858789301031081</c:v>
                </c:pt>
                <c:pt idx="5959">
                  <c:v>67.2297408920207</c:v>
                </c:pt>
                <c:pt idx="5960">
                  <c:v>152.5674572686334</c:v>
                </c:pt>
                <c:pt idx="5961">
                  <c:v>161.07314598029427</c:v>
                </c:pt>
                <c:pt idx="5962">
                  <c:v>1913.7706614122649</c:v>
                </c:pt>
                <c:pt idx="5963">
                  <c:v>1875.9236796714131</c:v>
                </c:pt>
                <c:pt idx="5964">
                  <c:v>1555.7243703039705</c:v>
                </c:pt>
                <c:pt idx="5965">
                  <c:v>1495.3374346670169</c:v>
                </c:pt>
                <c:pt idx="5966">
                  <c:v>202.33044546718094</c:v>
                </c:pt>
                <c:pt idx="5967">
                  <c:v>194.55752791529957</c:v>
                </c:pt>
                <c:pt idx="5968">
                  <c:v>176.15012574783535</c:v>
                </c:pt>
                <c:pt idx="5969">
                  <c:v>175.6935978462007</c:v>
                </c:pt>
                <c:pt idx="5970">
                  <c:v>350.16063230037383</c:v>
                </c:pt>
                <c:pt idx="5971">
                  <c:v>192.37171762641253</c:v>
                </c:pt>
                <c:pt idx="5972">
                  <c:v>191.71739489237211</c:v>
                </c:pt>
                <c:pt idx="5973">
                  <c:v>190.47572467069145</c:v>
                </c:pt>
                <c:pt idx="5974">
                  <c:v>188.44348413389466</c:v>
                </c:pt>
                <c:pt idx="5975">
                  <c:v>185.83941167367928</c:v>
                </c:pt>
                <c:pt idx="5976">
                  <c:v>182.73109972564413</c:v>
                </c:pt>
                <c:pt idx="5977">
                  <c:v>179.05084140851119</c:v>
                </c:pt>
                <c:pt idx="5978">
                  <c:v>174.73151024408992</c:v>
                </c:pt>
                <c:pt idx="5979">
                  <c:v>170.00567211453134</c:v>
                </c:pt>
                <c:pt idx="5980">
                  <c:v>164.60440828515885</c:v>
                </c:pt>
                <c:pt idx="5981">
                  <c:v>157.76985946837618</c:v>
                </c:pt>
                <c:pt idx="5982">
                  <c:v>152.37403589611091</c:v>
                </c:pt>
                <c:pt idx="5983">
                  <c:v>145.61843416124091</c:v>
                </c:pt>
                <c:pt idx="5984">
                  <c:v>140.93885661014923</c:v>
                </c:pt>
                <c:pt idx="5985">
                  <c:v>135.73033974126116</c:v>
                </c:pt>
                <c:pt idx="5986">
                  <c:v>134.91850296654408</c:v>
                </c:pt>
                <c:pt idx="5987">
                  <c:v>146.10387185890806</c:v>
                </c:pt>
                <c:pt idx="5988">
                  <c:v>134.94513611102985</c:v>
                </c:pt>
                <c:pt idx="5989">
                  <c:v>141.92132780519293</c:v>
                </c:pt>
                <c:pt idx="5990">
                  <c:v>515.74557029137588</c:v>
                </c:pt>
                <c:pt idx="5991">
                  <c:v>220.91017830343122</c:v>
                </c:pt>
                <c:pt idx="5992">
                  <c:v>218.55126892476929</c:v>
                </c:pt>
                <c:pt idx="5993">
                  <c:v>214.38181663928438</c:v>
                </c:pt>
                <c:pt idx="5994">
                  <c:v>211.13950515030044</c:v>
                </c:pt>
                <c:pt idx="5995">
                  <c:v>206.79477113244465</c:v>
                </c:pt>
                <c:pt idx="5996">
                  <c:v>201.80912904908774</c:v>
                </c:pt>
                <c:pt idx="5997">
                  <c:v>195.43128797714982</c:v>
                </c:pt>
                <c:pt idx="5998">
                  <c:v>188.55325388962063</c:v>
                </c:pt>
                <c:pt idx="5999">
                  <c:v>181.62249713009598</c:v>
                </c:pt>
                <c:pt idx="6000">
                  <c:v>171.61073189171438</c:v>
                </c:pt>
                <c:pt idx="6001">
                  <c:v>164.4040302502799</c:v>
                </c:pt>
                <c:pt idx="6002">
                  <c:v>156.62398436752326</c:v>
                </c:pt>
                <c:pt idx="6003">
                  <c:v>150.91623500927992</c:v>
                </c:pt>
                <c:pt idx="6004">
                  <c:v>145.5221281222025</c:v>
                </c:pt>
                <c:pt idx="6005">
                  <c:v>135.88680742144234</c:v>
                </c:pt>
                <c:pt idx="6006">
                  <c:v>131.91609414521653</c:v>
                </c:pt>
                <c:pt idx="6007">
                  <c:v>127.75337371807538</c:v>
                </c:pt>
                <c:pt idx="6008">
                  <c:v>124.17977059925616</c:v>
                </c:pt>
                <c:pt idx="6009">
                  <c:v>121.88226132747965</c:v>
                </c:pt>
                <c:pt idx="6010">
                  <c:v>119.10499985588434</c:v>
                </c:pt>
                <c:pt idx="6011">
                  <c:v>120.89710883366638</c:v>
                </c:pt>
                <c:pt idx="6012">
                  <c:v>114.89852030583575</c:v>
                </c:pt>
                <c:pt idx="6013">
                  <c:v>113.33422771451848</c:v>
                </c:pt>
                <c:pt idx="6014">
                  <c:v>111.82473416680479</c:v>
                </c:pt>
                <c:pt idx="6015">
                  <c:v>110.89774868943982</c:v>
                </c:pt>
                <c:pt idx="6016">
                  <c:v>110.43132941124665</c:v>
                </c:pt>
                <c:pt idx="6017">
                  <c:v>106.98716844293702</c:v>
                </c:pt>
                <c:pt idx="6018">
                  <c:v>107.38563151176545</c:v>
                </c:pt>
                <c:pt idx="6019">
                  <c:v>102.51598012426761</c:v>
                </c:pt>
                <c:pt idx="6020">
                  <c:v>98.33307638413217</c:v>
                </c:pt>
                <c:pt idx="6021">
                  <c:v>94.828063013258941</c:v>
                </c:pt>
                <c:pt idx="6022">
                  <c:v>91.943933801374257</c:v>
                </c:pt>
                <c:pt idx="6023">
                  <c:v>87.826059731092855</c:v>
                </c:pt>
                <c:pt idx="6024">
                  <c:v>85.022169202357418</c:v>
                </c:pt>
                <c:pt idx="6025">
                  <c:v>83.033426198344202</c:v>
                </c:pt>
                <c:pt idx="6026">
                  <c:v>80.862649166887891</c:v>
                </c:pt>
                <c:pt idx="6027">
                  <c:v>79.000217406589286</c:v>
                </c:pt>
                <c:pt idx="6028">
                  <c:v>77.314677792861573</c:v>
                </c:pt>
                <c:pt idx="6029">
                  <c:v>76.912859013225443</c:v>
                </c:pt>
                <c:pt idx="6030">
                  <c:v>79.023310909711554</c:v>
                </c:pt>
                <c:pt idx="6031">
                  <c:v>75.596108338650481</c:v>
                </c:pt>
                <c:pt idx="6032">
                  <c:v>74.687990048969127</c:v>
                </c:pt>
                <c:pt idx="6033">
                  <c:v>74.245338685936275</c:v>
                </c:pt>
                <c:pt idx="6034">
                  <c:v>73.831290568009564</c:v>
                </c:pt>
                <c:pt idx="6035">
                  <c:v>71.763580045355241</c:v>
                </c:pt>
                <c:pt idx="6036">
                  <c:v>72.463632002923475</c:v>
                </c:pt>
                <c:pt idx="6037">
                  <c:v>70.687884669919924</c:v>
                </c:pt>
                <c:pt idx="6038">
                  <c:v>67.692293541195539</c:v>
                </c:pt>
                <c:pt idx="6039">
                  <c:v>65.256587024451434</c:v>
                </c:pt>
                <c:pt idx="6040">
                  <c:v>63.24230628459609</c:v>
                </c:pt>
                <c:pt idx="6041">
                  <c:v>61.478040305622713</c:v>
                </c:pt>
                <c:pt idx="6042">
                  <c:v>59.611214648712327</c:v>
                </c:pt>
                <c:pt idx="6043">
                  <c:v>57.645413916031018</c:v>
                </c:pt>
                <c:pt idx="6044">
                  <c:v>55.715189440195076</c:v>
                </c:pt>
                <c:pt idx="6045">
                  <c:v>53.809157963470746</c:v>
                </c:pt>
                <c:pt idx="6046">
                  <c:v>52.038732354549524</c:v>
                </c:pt>
                <c:pt idx="6047">
                  <c:v>50.485348888866469</c:v>
                </c:pt>
                <c:pt idx="6048">
                  <c:v>48.998200860014641</c:v>
                </c:pt>
                <c:pt idx="6049">
                  <c:v>47.66946200054452</c:v>
                </c:pt>
                <c:pt idx="6050">
                  <c:v>46.476790878939944</c:v>
                </c:pt>
                <c:pt idx="6051">
                  <c:v>45.310221546882069</c:v>
                </c:pt>
                <c:pt idx="6052">
                  <c:v>44.130057703074698</c:v>
                </c:pt>
                <c:pt idx="6053">
                  <c:v>42.89234811936317</c:v>
                </c:pt>
                <c:pt idx="6054">
                  <c:v>41.715642170005609</c:v>
                </c:pt>
                <c:pt idx="6055">
                  <c:v>40.588424984737216</c:v>
                </c:pt>
                <c:pt idx="6056">
                  <c:v>39.196600805755587</c:v>
                </c:pt>
                <c:pt idx="6057">
                  <c:v>38.119665329639318</c:v>
                </c:pt>
                <c:pt idx="6058">
                  <c:v>36.894103337304678</c:v>
                </c:pt>
                <c:pt idx="6059">
                  <c:v>35.63384059757049</c:v>
                </c:pt>
                <c:pt idx="6060">
                  <c:v>34.371559526536871</c:v>
                </c:pt>
                <c:pt idx="6061">
                  <c:v>33.474559634588829</c:v>
                </c:pt>
                <c:pt idx="6062">
                  <c:v>32.343983877370775</c:v>
                </c:pt>
                <c:pt idx="6063">
                  <c:v>31.285239950696329</c:v>
                </c:pt>
                <c:pt idx="6064">
                  <c:v>30.522940579482086</c:v>
                </c:pt>
                <c:pt idx="6065">
                  <c:v>29.586047376175816</c:v>
                </c:pt>
                <c:pt idx="6066">
                  <c:v>28.593630442875945</c:v>
                </c:pt>
                <c:pt idx="6067">
                  <c:v>27.63435248218925</c:v>
                </c:pt>
                <c:pt idx="6068">
                  <c:v>26.666609628588173</c:v>
                </c:pt>
                <c:pt idx="6069">
                  <c:v>25.344132991442592</c:v>
                </c:pt>
                <c:pt idx="6070">
                  <c:v>24.248627068939474</c:v>
                </c:pt>
                <c:pt idx="6071">
                  <c:v>23.17514294751993</c:v>
                </c:pt>
                <c:pt idx="6072">
                  <c:v>22.112677492598973</c:v>
                </c:pt>
                <c:pt idx="6073">
                  <c:v>21.258075637445138</c:v>
                </c:pt>
                <c:pt idx="6074">
                  <c:v>20.404637858342497</c:v>
                </c:pt>
                <c:pt idx="6075">
                  <c:v>19.51436614612712</c:v>
                </c:pt>
                <c:pt idx="6076">
                  <c:v>18.736248747110544</c:v>
                </c:pt>
                <c:pt idx="6077">
                  <c:v>17.959220625719109</c:v>
                </c:pt>
                <c:pt idx="6078">
                  <c:v>17.176316536170411</c:v>
                </c:pt>
                <c:pt idx="6079">
                  <c:v>16.418996778204637</c:v>
                </c:pt>
                <c:pt idx="6080">
                  <c:v>15.663677775951843</c:v>
                </c:pt>
                <c:pt idx="6081">
                  <c:v>15.034988012907974</c:v>
                </c:pt>
                <c:pt idx="6082">
                  <c:v>14.439940783465715</c:v>
                </c:pt>
                <c:pt idx="6083">
                  <c:v>13.917233032901185</c:v>
                </c:pt>
                <c:pt idx="6084">
                  <c:v>13.437187361662142</c:v>
                </c:pt>
                <c:pt idx="6085">
                  <c:v>12.993281592238462</c:v>
                </c:pt>
                <c:pt idx="6086">
                  <c:v>12.580793205425284</c:v>
                </c:pt>
                <c:pt idx="6087">
                  <c:v>12.193398259978219</c:v>
                </c:pt>
                <c:pt idx="6088">
                  <c:v>11.823315675916053</c:v>
                </c:pt>
                <c:pt idx="6089">
                  <c:v>11.462518723781885</c:v>
                </c:pt>
                <c:pt idx="6090">
                  <c:v>11.115292168057669</c:v>
                </c:pt>
                <c:pt idx="6091">
                  <c:v>10.769506810422113</c:v>
                </c:pt>
                <c:pt idx="6092">
                  <c:v>10.435363848236728</c:v>
                </c:pt>
                <c:pt idx="6093">
                  <c:v>10.113872855885798</c:v>
                </c:pt>
                <c:pt idx="6094">
                  <c:v>9.7967769863503342</c:v>
                </c:pt>
                <c:pt idx="6095">
                  <c:v>9.3282519076600412</c:v>
                </c:pt>
                <c:pt idx="6096">
                  <c:v>9.0473020709584659</c:v>
                </c:pt>
                <c:pt idx="6097">
                  <c:v>8.6869077223743041</c:v>
                </c:pt>
                <c:pt idx="6098">
                  <c:v>8.4127911101895112</c:v>
                </c:pt>
                <c:pt idx="6099">
                  <c:v>8.1560342725995678</c:v>
                </c:pt>
                <c:pt idx="6100">
                  <c:v>7.9030226698611186</c:v>
                </c:pt>
                <c:pt idx="6101">
                  <c:v>7.6708924987600229</c:v>
                </c:pt>
                <c:pt idx="6102">
                  <c:v>7.4441890965253759</c:v>
                </c:pt>
                <c:pt idx="6103">
                  <c:v>7.2075575316209948</c:v>
                </c:pt>
                <c:pt idx="6104">
                  <c:v>6.9232241901610818</c:v>
                </c:pt>
                <c:pt idx="6105">
                  <c:v>6.5916909981957978</c:v>
                </c:pt>
                <c:pt idx="6106">
                  <c:v>6.4123852739976934</c:v>
                </c:pt>
                <c:pt idx="6107">
                  <c:v>6.2657125090169155</c:v>
                </c:pt>
                <c:pt idx="6108">
                  <c:v>6.1574301383858563</c:v>
                </c:pt>
                <c:pt idx="6109">
                  <c:v>6.0866933077513545</c:v>
                </c:pt>
                <c:pt idx="6110">
                  <c:v>6.0282107482161225</c:v>
                </c:pt>
                <c:pt idx="6111">
                  <c:v>5.9509836213678415</c:v>
                </c:pt>
                <c:pt idx="6112">
                  <c:v>5.8855419470687194</c:v>
                </c:pt>
                <c:pt idx="6113">
                  <c:v>5.799846248694946</c:v>
                </c:pt>
                <c:pt idx="6114">
                  <c:v>5.7572548804498149</c:v>
                </c:pt>
                <c:pt idx="6115">
                  <c:v>5.7155753990270881</c:v>
                </c:pt>
                <c:pt idx="6116">
                  <c:v>5.6787733472106989</c:v>
                </c:pt>
                <c:pt idx="6117">
                  <c:v>5.6405427680772755</c:v>
                </c:pt>
                <c:pt idx="6118">
                  <c:v>5.6037971216313434</c:v>
                </c:pt>
                <c:pt idx="6119">
                  <c:v>5.5587357703885516</c:v>
                </c:pt>
                <c:pt idx="6120">
                  <c:v>5.5086588372552576</c:v>
                </c:pt>
                <c:pt idx="6121">
                  <c:v>5.4408154386314198</c:v>
                </c:pt>
                <c:pt idx="6122">
                  <c:v>5.4011195460697961</c:v>
                </c:pt>
                <c:pt idx="6123">
                  <c:v>5.3523705915496746</c:v>
                </c:pt>
                <c:pt idx="6124">
                  <c:v>5.2763937837465447</c:v>
                </c:pt>
                <c:pt idx="6125">
                  <c:v>5.1868392223112254</c:v>
                </c:pt>
                <c:pt idx="6126">
                  <c:v>5.1374313876666236</c:v>
                </c:pt>
                <c:pt idx="6127">
                  <c:v>5.0780054687472118</c:v>
                </c:pt>
                <c:pt idx="6128">
                  <c:v>5.017249936276353</c:v>
                </c:pt>
                <c:pt idx="6129">
                  <c:v>4.9705601865125146</c:v>
                </c:pt>
                <c:pt idx="6130">
                  <c:v>4.9276070881742298</c:v>
                </c:pt>
                <c:pt idx="6131">
                  <c:v>4.8863776235114598</c:v>
                </c:pt>
                <c:pt idx="6132">
                  <c:v>4.827957600365214</c:v>
                </c:pt>
                <c:pt idx="6133">
                  <c:v>4.7848091269031698</c:v>
                </c:pt>
                <c:pt idx="6134">
                  <c:v>4.7369348643597142</c:v>
                </c:pt>
                <c:pt idx="6135">
                  <c:v>4.7015629747986303</c:v>
                </c:pt>
                <c:pt idx="6136">
                  <c:v>4.6859427745274687</c:v>
                </c:pt>
                <c:pt idx="6137">
                  <c:v>4.6356606566407699</c:v>
                </c:pt>
                <c:pt idx="6138">
                  <c:v>4.5942370430579453</c:v>
                </c:pt>
                <c:pt idx="6139">
                  <c:v>4.5822378223294411</c:v>
                </c:pt>
                <c:pt idx="6140">
                  <c:v>4.5654302481366837</c:v>
                </c:pt>
                <c:pt idx="6141">
                  <c:v>4.5554771526582689</c:v>
                </c:pt>
                <c:pt idx="6142">
                  <c:v>4.5423555468045667</c:v>
                </c:pt>
                <c:pt idx="6143">
                  <c:v>4.5080860143748236</c:v>
                </c:pt>
                <c:pt idx="6144">
                  <c:v>4.4762827863316259</c:v>
                </c:pt>
                <c:pt idx="6145">
                  <c:v>4.4479264169048891</c:v>
                </c:pt>
                <c:pt idx="6146">
                  <c:v>4.44656410458796</c:v>
                </c:pt>
                <c:pt idx="6147">
                  <c:v>4.3980293269817512</c:v>
                </c:pt>
                <c:pt idx="6148">
                  <c:v>4.3670848502670472</c:v>
                </c:pt>
                <c:pt idx="6149">
                  <c:v>4.3392859947917932</c:v>
                </c:pt>
                <c:pt idx="6150">
                  <c:v>4.3262596240925593</c:v>
                </c:pt>
                <c:pt idx="6151">
                  <c:v>4.3183796303457589</c:v>
                </c:pt>
                <c:pt idx="6152">
                  <c:v>4.3047099114356495</c:v>
                </c:pt>
                <c:pt idx="6153">
                  <c:v>4.2967391786146338</c:v>
                </c:pt>
                <c:pt idx="6154">
                  <c:v>4.2803947006880252</c:v>
                </c:pt>
                <c:pt idx="6155">
                  <c:v>4.2607791200094267</c:v>
                </c:pt>
                <c:pt idx="6156">
                  <c:v>4.2560966567922813</c:v>
                </c:pt>
                <c:pt idx="6157">
                  <c:v>4.272990473979001</c:v>
                </c:pt>
                <c:pt idx="6158">
                  <c:v>4.2783240513638239</c:v>
                </c:pt>
                <c:pt idx="6159">
                  <c:v>4.2691700319668966</c:v>
                </c:pt>
                <c:pt idx="6160">
                  <c:v>4.2643567736878198</c:v>
                </c:pt>
                <c:pt idx="6161">
                  <c:v>4.2668811183830968</c:v>
                </c:pt>
                <c:pt idx="6162">
                  <c:v>4.2549526087349498</c:v>
                </c:pt>
                <c:pt idx="6163">
                  <c:v>4.2494175252078392</c:v>
                </c:pt>
                <c:pt idx="6164">
                  <c:v>4.2399357006869467</c:v>
                </c:pt>
                <c:pt idx="6165">
                  <c:v>4.2358483550015888</c:v>
                </c:pt>
                <c:pt idx="6166">
                  <c:v>4.2280182268721491</c:v>
                </c:pt>
                <c:pt idx="6167">
                  <c:v>4.2106682619069442</c:v>
                </c:pt>
                <c:pt idx="6168">
                  <c:v>4.1989437108084964</c:v>
                </c:pt>
                <c:pt idx="6169">
                  <c:v>4.1937768971276359</c:v>
                </c:pt>
                <c:pt idx="6170">
                  <c:v>4.1953926248770577</c:v>
                </c:pt>
                <c:pt idx="6171">
                  <c:v>4.1939632800908884</c:v>
                </c:pt>
                <c:pt idx="6172">
                  <c:v>4.1868083814686701</c:v>
                </c:pt>
                <c:pt idx="6173">
                  <c:v>4.1741049110785795</c:v>
                </c:pt>
                <c:pt idx="6174">
                  <c:v>4.150655808881683</c:v>
                </c:pt>
                <c:pt idx="6175">
                  <c:v>4.1362524114210517</c:v>
                </c:pt>
                <c:pt idx="6176">
                  <c:v>4.118416869788426</c:v>
                </c:pt>
                <c:pt idx="6177">
                  <c:v>4.1001272240501567</c:v>
                </c:pt>
                <c:pt idx="6178">
                  <c:v>4.0810638029001929</c:v>
                </c:pt>
                <c:pt idx="6179">
                  <c:v>4.0811875268540883</c:v>
                </c:pt>
                <c:pt idx="6180">
                  <c:v>4.0791698086565118</c:v>
                </c:pt>
                <c:pt idx="6181">
                  <c:v>4.0542589490221621</c:v>
                </c:pt>
                <c:pt idx="6182">
                  <c:v>4.0202700946206322</c:v>
                </c:pt>
                <c:pt idx="6183">
                  <c:v>4.0197859485242011</c:v>
                </c:pt>
                <c:pt idx="6184">
                  <c:v>4.0350088996682043</c:v>
                </c:pt>
                <c:pt idx="6185">
                  <c:v>4.0128298583961195</c:v>
                </c:pt>
                <c:pt idx="6186">
                  <c:v>4.0032357953627073</c:v>
                </c:pt>
                <c:pt idx="6187">
                  <c:v>4.0135906360485345</c:v>
                </c:pt>
                <c:pt idx="6188">
                  <c:v>4.0219214231509737</c:v>
                </c:pt>
                <c:pt idx="6189">
                  <c:v>4.0350368571126918</c:v>
                </c:pt>
                <c:pt idx="6190">
                  <c:v>4.0587294833655214</c:v>
                </c:pt>
                <c:pt idx="6191">
                  <c:v>4.1155675811111632</c:v>
                </c:pt>
                <c:pt idx="6192">
                  <c:v>4.1449870691506607</c:v>
                </c:pt>
                <c:pt idx="6193">
                  <c:v>4.1657708132261346</c:v>
                </c:pt>
                <c:pt idx="6194">
                  <c:v>4.1761440878410037</c:v>
                </c:pt>
                <c:pt idx="6195">
                  <c:v>4.1905646521535136</c:v>
                </c:pt>
                <c:pt idx="6196">
                  <c:v>4.2128688888239409</c:v>
                </c:pt>
                <c:pt idx="6197">
                  <c:v>4.232742789749854</c:v>
                </c:pt>
                <c:pt idx="6198">
                  <c:v>4.2523751285457632</c:v>
                </c:pt>
                <c:pt idx="6199">
                  <c:v>4.2652531285966191</c:v>
                </c:pt>
                <c:pt idx="6200">
                  <c:v>4.2708025178336291</c:v>
                </c:pt>
                <c:pt idx="6201">
                  <c:v>4.2799683905330426</c:v>
                </c:pt>
                <c:pt idx="6202">
                  <c:v>4.2852238996152758</c:v>
                </c:pt>
                <c:pt idx="6203">
                  <c:v>4.2852459712819764</c:v>
                </c:pt>
                <c:pt idx="6204">
                  <c:v>4.2831287262169617</c:v>
                </c:pt>
                <c:pt idx="6205">
                  <c:v>4.2615961804119298</c:v>
                </c:pt>
                <c:pt idx="6206">
                  <c:v>4.2569950553739222</c:v>
                </c:pt>
                <c:pt idx="6207">
                  <c:v>4.2563631517309659</c:v>
                </c:pt>
                <c:pt idx="6208">
                  <c:v>4.2541919537029047</c:v>
                </c:pt>
                <c:pt idx="6209">
                  <c:v>4.2443263274221579</c:v>
                </c:pt>
                <c:pt idx="6210">
                  <c:v>4.231781037310089</c:v>
                </c:pt>
                <c:pt idx="6211">
                  <c:v>4.2270025214693385</c:v>
                </c:pt>
                <c:pt idx="6212">
                  <c:v>4.2309263733272822</c:v>
                </c:pt>
                <c:pt idx="6213">
                  <c:v>4.2762615767309926</c:v>
                </c:pt>
                <c:pt idx="6214">
                  <c:v>4.291125209315795</c:v>
                </c:pt>
                <c:pt idx="6215">
                  <c:v>4.3017228792087892</c:v>
                </c:pt>
                <c:pt idx="6216">
                  <c:v>4.2836478191190022</c:v>
                </c:pt>
                <c:pt idx="6217">
                  <c:v>4.2861063575487446</c:v>
                </c:pt>
                <c:pt idx="6218">
                  <c:v>4.3399505972002324</c:v>
                </c:pt>
                <c:pt idx="6219">
                  <c:v>4.38770428304597</c:v>
                </c:pt>
                <c:pt idx="6220">
                  <c:v>4.387765184496681</c:v>
                </c:pt>
                <c:pt idx="6221">
                  <c:v>4.3858854142159851</c:v>
                </c:pt>
                <c:pt idx="6222">
                  <c:v>4.4016098418021237</c:v>
                </c:pt>
                <c:pt idx="6223">
                  <c:v>4.4176252884010605</c:v>
                </c:pt>
                <c:pt idx="6224">
                  <c:v>4.4232081938726902</c:v>
                </c:pt>
                <c:pt idx="6225">
                  <c:v>4.4297177006111905</c:v>
                </c:pt>
                <c:pt idx="6226">
                  <c:v>4.4332614293203951</c:v>
                </c:pt>
                <c:pt idx="6227">
                  <c:v>4.4295084285121007</c:v>
                </c:pt>
                <c:pt idx="6228">
                  <c:v>4.4175186086786722</c:v>
                </c:pt>
                <c:pt idx="6229">
                  <c:v>4.4036804911263259</c:v>
                </c:pt>
                <c:pt idx="6230">
                  <c:v>4.3844736450162634</c:v>
                </c:pt>
                <c:pt idx="6231">
                  <c:v>4.3676591223358399</c:v>
                </c:pt>
                <c:pt idx="6232">
                  <c:v>4.358815741211</c:v>
                </c:pt>
                <c:pt idx="6233">
                  <c:v>4.3711840492548921</c:v>
                </c:pt>
                <c:pt idx="6234">
                  <c:v>4.3851435609740923</c:v>
                </c:pt>
                <c:pt idx="6235">
                  <c:v>4.382884076279228</c:v>
                </c:pt>
                <c:pt idx="6236">
                  <c:v>4.3714816080207859</c:v>
                </c:pt>
                <c:pt idx="6237">
                  <c:v>4.3644591393987726</c:v>
                </c:pt>
                <c:pt idx="6238">
                  <c:v>4.3616715696413593</c:v>
                </c:pt>
                <c:pt idx="6239">
                  <c:v>4.3642919669602414</c:v>
                </c:pt>
                <c:pt idx="6240">
                  <c:v>4.392701063146319</c:v>
                </c:pt>
                <c:pt idx="6241">
                  <c:v>4.4395207905029519</c:v>
                </c:pt>
                <c:pt idx="6242">
                  <c:v>4.4883159320293187</c:v>
                </c:pt>
                <c:pt idx="6243">
                  <c:v>8.2368325133731464</c:v>
                </c:pt>
                <c:pt idx="6244">
                  <c:v>14.762753214676719</c:v>
                </c:pt>
                <c:pt idx="6245">
                  <c:v>12.383281217340892</c:v>
                </c:pt>
                <c:pt idx="6246">
                  <c:v>12.313072063034369</c:v>
                </c:pt>
                <c:pt idx="6247">
                  <c:v>16.994289048480425</c:v>
                </c:pt>
                <c:pt idx="6248">
                  <c:v>20.409114728071671</c:v>
                </c:pt>
                <c:pt idx="6249">
                  <c:v>21.999304741651368</c:v>
                </c:pt>
                <c:pt idx="6250">
                  <c:v>26.739284678546674</c:v>
                </c:pt>
                <c:pt idx="6251">
                  <c:v>28.48179657757888</c:v>
                </c:pt>
                <c:pt idx="6252">
                  <c:v>21.917460549116907</c:v>
                </c:pt>
                <c:pt idx="6253">
                  <c:v>18.582163989463936</c:v>
                </c:pt>
                <c:pt idx="6254">
                  <c:v>18.12826915591981</c:v>
                </c:pt>
                <c:pt idx="6255">
                  <c:v>18.442140518444095</c:v>
                </c:pt>
                <c:pt idx="6256">
                  <c:v>16.92066450811922</c:v>
                </c:pt>
                <c:pt idx="6257">
                  <c:v>18.097971706027099</c:v>
                </c:pt>
                <c:pt idx="6258">
                  <c:v>15.700266059588891</c:v>
                </c:pt>
                <c:pt idx="6259">
                  <c:v>12.756874831346778</c:v>
                </c:pt>
                <c:pt idx="6260">
                  <c:v>10.645884631433907</c:v>
                </c:pt>
                <c:pt idx="6261">
                  <c:v>9.5126905205698176</c:v>
                </c:pt>
                <c:pt idx="6262">
                  <c:v>8.7266984413558273</c:v>
                </c:pt>
                <c:pt idx="6263">
                  <c:v>8.1275789894072474</c:v>
                </c:pt>
                <c:pt idx="6264">
                  <c:v>7.4578898792626944</c:v>
                </c:pt>
                <c:pt idx="6265">
                  <c:v>6.8912055590002659</c:v>
                </c:pt>
                <c:pt idx="6266">
                  <c:v>6.5730445271791975</c:v>
                </c:pt>
                <c:pt idx="6267">
                  <c:v>8.1505057288255536</c:v>
                </c:pt>
                <c:pt idx="6268">
                  <c:v>12.349090979417443</c:v>
                </c:pt>
                <c:pt idx="6269">
                  <c:v>9.8750901209472151</c:v>
                </c:pt>
                <c:pt idx="6270">
                  <c:v>10.05185842094385</c:v>
                </c:pt>
                <c:pt idx="6271">
                  <c:v>11.285657232303624</c:v>
                </c:pt>
                <c:pt idx="6272">
                  <c:v>13.449229090785774</c:v>
                </c:pt>
                <c:pt idx="6273">
                  <c:v>13.904107339701797</c:v>
                </c:pt>
                <c:pt idx="6274">
                  <c:v>13.690270492950088</c:v>
                </c:pt>
                <c:pt idx="6275">
                  <c:v>16.388297133496486</c:v>
                </c:pt>
                <c:pt idx="6276">
                  <c:v>13.937240590031012</c:v>
                </c:pt>
                <c:pt idx="6277">
                  <c:v>10.888923519434654</c:v>
                </c:pt>
                <c:pt idx="6278">
                  <c:v>9.165777872994239</c:v>
                </c:pt>
                <c:pt idx="6279">
                  <c:v>8.4633560723976373</c:v>
                </c:pt>
                <c:pt idx="6280">
                  <c:v>7.8309480509837988</c:v>
                </c:pt>
                <c:pt idx="6281">
                  <c:v>7.2195138352198027</c:v>
                </c:pt>
                <c:pt idx="6282">
                  <c:v>6.7379652469722542</c:v>
                </c:pt>
                <c:pt idx="6283">
                  <c:v>6.6150281071209145</c:v>
                </c:pt>
                <c:pt idx="6284">
                  <c:v>6.7827155512083905</c:v>
                </c:pt>
                <c:pt idx="6285">
                  <c:v>8.0005912899817169</c:v>
                </c:pt>
                <c:pt idx="6286">
                  <c:v>18.266122655115296</c:v>
                </c:pt>
                <c:pt idx="6287">
                  <c:v>21.117012754417512</c:v>
                </c:pt>
                <c:pt idx="6288">
                  <c:v>19.114609432389262</c:v>
                </c:pt>
                <c:pt idx="6289">
                  <c:v>22.439082291932838</c:v>
                </c:pt>
                <c:pt idx="6290">
                  <c:v>27.227962006404056</c:v>
                </c:pt>
                <c:pt idx="6291">
                  <c:v>29.125282123269173</c:v>
                </c:pt>
                <c:pt idx="6292">
                  <c:v>31.268887298078358</c:v>
                </c:pt>
                <c:pt idx="6293">
                  <c:v>34.471453846352439</c:v>
                </c:pt>
                <c:pt idx="6294">
                  <c:v>30.194611457799557</c:v>
                </c:pt>
                <c:pt idx="6295">
                  <c:v>24.375478251019114</c:v>
                </c:pt>
                <c:pt idx="6296">
                  <c:v>26.930540575325058</c:v>
                </c:pt>
                <c:pt idx="6297">
                  <c:v>25.347765415553166</c:v>
                </c:pt>
                <c:pt idx="6298">
                  <c:v>24.899142440474016</c:v>
                </c:pt>
                <c:pt idx="6299">
                  <c:v>24.687397088509506</c:v>
                </c:pt>
                <c:pt idx="6300">
                  <c:v>27.907316871625337</c:v>
                </c:pt>
                <c:pt idx="6301">
                  <c:v>27.550207522768503</c:v>
                </c:pt>
                <c:pt idx="6302">
                  <c:v>23.941549283678821</c:v>
                </c:pt>
                <c:pt idx="6303">
                  <c:v>25.684599077403224</c:v>
                </c:pt>
                <c:pt idx="6304">
                  <c:v>20.792434589870435</c:v>
                </c:pt>
                <c:pt idx="6305">
                  <c:v>17.139816130465601</c:v>
                </c:pt>
                <c:pt idx="6306">
                  <c:v>13.807245421650194</c:v>
                </c:pt>
                <c:pt idx="6307">
                  <c:v>12.510367421797437</c:v>
                </c:pt>
                <c:pt idx="6308">
                  <c:v>11.589815426541227</c:v>
                </c:pt>
                <c:pt idx="6309">
                  <c:v>11.040667862941826</c:v>
                </c:pt>
                <c:pt idx="6310">
                  <c:v>10.507392280107803</c:v>
                </c:pt>
                <c:pt idx="6311">
                  <c:v>9.9616380308963866</c:v>
                </c:pt>
                <c:pt idx="6312">
                  <c:v>9.7579055114134476</c:v>
                </c:pt>
                <c:pt idx="6313">
                  <c:v>9.2390120718424935</c:v>
                </c:pt>
                <c:pt idx="6314">
                  <c:v>8.8150729860917849</c:v>
                </c:pt>
                <c:pt idx="6315">
                  <c:v>8.4639605908245024</c:v>
                </c:pt>
                <c:pt idx="6316">
                  <c:v>8.1181772768617879</c:v>
                </c:pt>
                <c:pt idx="6317">
                  <c:v>7.7943814302788859</c:v>
                </c:pt>
                <c:pt idx="6318">
                  <c:v>7.468954324032957</c:v>
                </c:pt>
                <c:pt idx="6319">
                  <c:v>7.2566943752466573</c:v>
                </c:pt>
                <c:pt idx="6320">
                  <c:v>7.0851264051655027</c:v>
                </c:pt>
                <c:pt idx="6321">
                  <c:v>6.9353452137910105</c:v>
                </c:pt>
                <c:pt idx="6322">
                  <c:v>6.809586579213069</c:v>
                </c:pt>
                <c:pt idx="6323">
                  <c:v>11.620953643441418</c:v>
                </c:pt>
                <c:pt idx="6324">
                  <c:v>19.852303391312226</c:v>
                </c:pt>
                <c:pt idx="6325">
                  <c:v>16.522090672222703</c:v>
                </c:pt>
                <c:pt idx="6326">
                  <c:v>19.482710062528596</c:v>
                </c:pt>
                <c:pt idx="6327">
                  <c:v>30.329229005415939</c:v>
                </c:pt>
                <c:pt idx="6328">
                  <c:v>35.40416038147319</c:v>
                </c:pt>
                <c:pt idx="6329">
                  <c:v>36.113813105321768</c:v>
                </c:pt>
                <c:pt idx="6330">
                  <c:v>41.647886240579432</c:v>
                </c:pt>
                <c:pt idx="6331">
                  <c:v>37.483437683682517</c:v>
                </c:pt>
                <c:pt idx="6332">
                  <c:v>34.107737303195215</c:v>
                </c:pt>
                <c:pt idx="6333">
                  <c:v>31.855431213556798</c:v>
                </c:pt>
                <c:pt idx="6334">
                  <c:v>31.455238380034309</c:v>
                </c:pt>
                <c:pt idx="6335">
                  <c:v>27.864170033101573</c:v>
                </c:pt>
                <c:pt idx="6336">
                  <c:v>22.909015461211737</c:v>
                </c:pt>
                <c:pt idx="6337">
                  <c:v>21.387606483356095</c:v>
                </c:pt>
                <c:pt idx="6338">
                  <c:v>23.924129833836965</c:v>
                </c:pt>
                <c:pt idx="6339">
                  <c:v>26.628996647387808</c:v>
                </c:pt>
                <c:pt idx="6340">
                  <c:v>30.632567686843629</c:v>
                </c:pt>
                <c:pt idx="6341">
                  <c:v>30.0963524849927</c:v>
                </c:pt>
                <c:pt idx="6342">
                  <c:v>39.352089157910534</c:v>
                </c:pt>
                <c:pt idx="6343">
                  <c:v>41.159812204945212</c:v>
                </c:pt>
                <c:pt idx="6344">
                  <c:v>49.103470448141024</c:v>
                </c:pt>
                <c:pt idx="6345">
                  <c:v>56.632626878039034</c:v>
                </c:pt>
                <c:pt idx="6346">
                  <c:v>67.24506843834078</c:v>
                </c:pt>
                <c:pt idx="6347">
                  <c:v>60.378057922124995</c:v>
                </c:pt>
                <c:pt idx="6348">
                  <c:v>654.95463768340767</c:v>
                </c:pt>
                <c:pt idx="6349">
                  <c:v>652.19894922233971</c:v>
                </c:pt>
                <c:pt idx="6350">
                  <c:v>656.33472995406862</c:v>
                </c:pt>
                <c:pt idx="6351">
                  <c:v>540.62969868494383</c:v>
                </c:pt>
                <c:pt idx="6352">
                  <c:v>526.1173734617978</c:v>
                </c:pt>
                <c:pt idx="6353">
                  <c:v>507.66975181278968</c:v>
                </c:pt>
                <c:pt idx="6354">
                  <c:v>377.9579018855012</c:v>
                </c:pt>
                <c:pt idx="6355">
                  <c:v>338.35535612464014</c:v>
                </c:pt>
                <c:pt idx="6356">
                  <c:v>127.41584888606992</c:v>
                </c:pt>
                <c:pt idx="6357">
                  <c:v>132.56332533449287</c:v>
                </c:pt>
                <c:pt idx="6358">
                  <c:v>135.30179380818848</c:v>
                </c:pt>
                <c:pt idx="6359">
                  <c:v>128.85146366052078</c:v>
                </c:pt>
                <c:pt idx="6360">
                  <c:v>121.92911048372525</c:v>
                </c:pt>
                <c:pt idx="6361">
                  <c:v>103.61709878986586</c:v>
                </c:pt>
                <c:pt idx="6362">
                  <c:v>134.14890890948519</c:v>
                </c:pt>
                <c:pt idx="6363">
                  <c:v>180.58212459607353</c:v>
                </c:pt>
                <c:pt idx="6364">
                  <c:v>1079.1994568913813</c:v>
                </c:pt>
                <c:pt idx="6365">
                  <c:v>1056.9557946840112</c:v>
                </c:pt>
                <c:pt idx="6366">
                  <c:v>880.05784408223701</c:v>
                </c:pt>
                <c:pt idx="6367">
                  <c:v>858.74143711704698</c:v>
                </c:pt>
                <c:pt idx="6368">
                  <c:v>746.57780477008646</c:v>
                </c:pt>
                <c:pt idx="6369">
                  <c:v>165.08182661059135</c:v>
                </c:pt>
                <c:pt idx="6370">
                  <c:v>160.96018400758805</c:v>
                </c:pt>
                <c:pt idx="6371">
                  <c:v>156.69483441763325</c:v>
                </c:pt>
                <c:pt idx="6372">
                  <c:v>152.56416286801098</c:v>
                </c:pt>
                <c:pt idx="6373">
                  <c:v>148.5905475763486</c:v>
                </c:pt>
                <c:pt idx="6374">
                  <c:v>126.6332243709661</c:v>
                </c:pt>
                <c:pt idx="6375">
                  <c:v>126.40525266536528</c:v>
                </c:pt>
                <c:pt idx="6376">
                  <c:v>125.35269575385477</c:v>
                </c:pt>
                <c:pt idx="6377">
                  <c:v>124.19978633107735</c:v>
                </c:pt>
                <c:pt idx="6378">
                  <c:v>122.79086192395189</c:v>
                </c:pt>
                <c:pt idx="6379">
                  <c:v>120.80260122672955</c:v>
                </c:pt>
                <c:pt idx="6380">
                  <c:v>118.66443303915104</c:v>
                </c:pt>
                <c:pt idx="6381">
                  <c:v>116.04589954990088</c:v>
                </c:pt>
                <c:pt idx="6382">
                  <c:v>119.14384190193229</c:v>
                </c:pt>
                <c:pt idx="6383">
                  <c:v>130.44532411052592</c:v>
                </c:pt>
                <c:pt idx="6384">
                  <c:v>114.01101450044565</c:v>
                </c:pt>
                <c:pt idx="6385">
                  <c:v>116.74519534851731</c:v>
                </c:pt>
                <c:pt idx="6386">
                  <c:v>124.30636386982304</c:v>
                </c:pt>
                <c:pt idx="6387">
                  <c:v>128.87662944790551</c:v>
                </c:pt>
                <c:pt idx="6388">
                  <c:v>127.13433295199093</c:v>
                </c:pt>
                <c:pt idx="6389">
                  <c:v>139.21514936241167</c:v>
                </c:pt>
                <c:pt idx="6390">
                  <c:v>111.50589259192712</c:v>
                </c:pt>
                <c:pt idx="6391">
                  <c:v>103.55763608483528</c:v>
                </c:pt>
                <c:pt idx="6392">
                  <c:v>100.28558098129901</c:v>
                </c:pt>
                <c:pt idx="6393">
                  <c:v>97.172155763811446</c:v>
                </c:pt>
                <c:pt idx="6394">
                  <c:v>94.412179677119511</c:v>
                </c:pt>
                <c:pt idx="6395">
                  <c:v>91.435770461696507</c:v>
                </c:pt>
                <c:pt idx="6396">
                  <c:v>88.721699354396804</c:v>
                </c:pt>
                <c:pt idx="6397">
                  <c:v>86.095882215135347</c:v>
                </c:pt>
                <c:pt idx="6398">
                  <c:v>83.564646255033054</c:v>
                </c:pt>
                <c:pt idx="6399">
                  <c:v>83.6796968613845</c:v>
                </c:pt>
                <c:pt idx="6400">
                  <c:v>90.187965134142161</c:v>
                </c:pt>
                <c:pt idx="6401">
                  <c:v>81.208859608474725</c:v>
                </c:pt>
                <c:pt idx="6402">
                  <c:v>80.132992564520634</c:v>
                </c:pt>
                <c:pt idx="6403">
                  <c:v>80.507834862633388</c:v>
                </c:pt>
                <c:pt idx="6404">
                  <c:v>82.569193650092672</c:v>
                </c:pt>
                <c:pt idx="6405">
                  <c:v>83.411415752634682</c:v>
                </c:pt>
                <c:pt idx="6406">
                  <c:v>80.786101356892516</c:v>
                </c:pt>
                <c:pt idx="6407">
                  <c:v>87.914003060859002</c:v>
                </c:pt>
                <c:pt idx="6408">
                  <c:v>79.840996676104368</c:v>
                </c:pt>
                <c:pt idx="6409">
                  <c:v>73.619091929408555</c:v>
                </c:pt>
                <c:pt idx="6410">
                  <c:v>70.822015005930609</c:v>
                </c:pt>
                <c:pt idx="6411">
                  <c:v>67.650762021686631</c:v>
                </c:pt>
                <c:pt idx="6412">
                  <c:v>65.236150296024647</c:v>
                </c:pt>
                <c:pt idx="6413">
                  <c:v>62.863343942032493</c:v>
                </c:pt>
                <c:pt idx="6414">
                  <c:v>60.683922174451652</c:v>
                </c:pt>
                <c:pt idx="6415">
                  <c:v>58.578383267479353</c:v>
                </c:pt>
                <c:pt idx="6416">
                  <c:v>56.370501311891374</c:v>
                </c:pt>
                <c:pt idx="6417">
                  <c:v>54.317488884321598</c:v>
                </c:pt>
                <c:pt idx="6418">
                  <c:v>52.20831223968932</c:v>
                </c:pt>
                <c:pt idx="6419">
                  <c:v>50.299194816972552</c:v>
                </c:pt>
                <c:pt idx="6420">
                  <c:v>48.621756322393217</c:v>
                </c:pt>
                <c:pt idx="6421">
                  <c:v>44.832733736572926</c:v>
                </c:pt>
                <c:pt idx="6422">
                  <c:v>43.826327045195782</c:v>
                </c:pt>
                <c:pt idx="6423">
                  <c:v>43.868618811002172</c:v>
                </c:pt>
                <c:pt idx="6424">
                  <c:v>47.261483590960559</c:v>
                </c:pt>
                <c:pt idx="6425">
                  <c:v>44.2371911208336</c:v>
                </c:pt>
                <c:pt idx="6426">
                  <c:v>44.317495201513822</c:v>
                </c:pt>
                <c:pt idx="6427">
                  <c:v>45.627076671756669</c:v>
                </c:pt>
                <c:pt idx="6428">
                  <c:v>46.443989929814954</c:v>
                </c:pt>
                <c:pt idx="6429">
                  <c:v>47.688562166932194</c:v>
                </c:pt>
                <c:pt idx="6430">
                  <c:v>43.947880618532622</c:v>
                </c:pt>
                <c:pt idx="6431">
                  <c:v>41.766607283356329</c:v>
                </c:pt>
                <c:pt idx="6432">
                  <c:v>40.065497334974815</c:v>
                </c:pt>
                <c:pt idx="6433">
                  <c:v>38.622625886994186</c:v>
                </c:pt>
                <c:pt idx="6434">
                  <c:v>37.372099204682513</c:v>
                </c:pt>
                <c:pt idx="6435">
                  <c:v>32.214753451367685</c:v>
                </c:pt>
                <c:pt idx="6436">
                  <c:v>28.954488705195395</c:v>
                </c:pt>
                <c:pt idx="6437">
                  <c:v>27.278233088457402</c:v>
                </c:pt>
                <c:pt idx="6438">
                  <c:v>25.629140744940589</c:v>
                </c:pt>
                <c:pt idx="6439">
                  <c:v>24.504375149614273</c:v>
                </c:pt>
                <c:pt idx="6440">
                  <c:v>23.48273819074435</c:v>
                </c:pt>
                <c:pt idx="6441">
                  <c:v>22.633416368746861</c:v>
                </c:pt>
                <c:pt idx="6442">
                  <c:v>21.833736995036318</c:v>
                </c:pt>
                <c:pt idx="6443">
                  <c:v>21.048695223694175</c:v>
                </c:pt>
                <c:pt idx="6444">
                  <c:v>20.336063233575548</c:v>
                </c:pt>
                <c:pt idx="6445">
                  <c:v>19.660619549440582</c:v>
                </c:pt>
                <c:pt idx="6446">
                  <c:v>18.949364177348787</c:v>
                </c:pt>
                <c:pt idx="6447">
                  <c:v>18.89675390735971</c:v>
                </c:pt>
                <c:pt idx="6448">
                  <c:v>18.737000818716648</c:v>
                </c:pt>
                <c:pt idx="6449">
                  <c:v>18.539570986280534</c:v>
                </c:pt>
                <c:pt idx="6450">
                  <c:v>18.302340625233249</c:v>
                </c:pt>
                <c:pt idx="6451">
                  <c:v>18.017891611890438</c:v>
                </c:pt>
                <c:pt idx="6452">
                  <c:v>17.66985903159707</c:v>
                </c:pt>
                <c:pt idx="6453">
                  <c:v>17.245298669302187</c:v>
                </c:pt>
                <c:pt idx="6454">
                  <c:v>16.759706061233548</c:v>
                </c:pt>
                <c:pt idx="6455">
                  <c:v>16.153712102576765</c:v>
                </c:pt>
                <c:pt idx="6456">
                  <c:v>15.554053938466851</c:v>
                </c:pt>
                <c:pt idx="6457">
                  <c:v>14.96844766008863</c:v>
                </c:pt>
                <c:pt idx="6458">
                  <c:v>14.396542981916864</c:v>
                </c:pt>
                <c:pt idx="6459">
                  <c:v>13.003544508519827</c:v>
                </c:pt>
                <c:pt idx="6460">
                  <c:v>12.607129608614315</c:v>
                </c:pt>
                <c:pt idx="6461">
                  <c:v>12.167706431203767</c:v>
                </c:pt>
                <c:pt idx="6462">
                  <c:v>11.763234964217848</c:v>
                </c:pt>
                <c:pt idx="6463">
                  <c:v>11.395344832381308</c:v>
                </c:pt>
                <c:pt idx="6464">
                  <c:v>11.087579146841808</c:v>
                </c:pt>
                <c:pt idx="6465">
                  <c:v>10.791827396475282</c:v>
                </c:pt>
                <c:pt idx="6466">
                  <c:v>10.52684641063183</c:v>
                </c:pt>
                <c:pt idx="6467">
                  <c:v>10.283377125130416</c:v>
                </c:pt>
                <c:pt idx="6468">
                  <c:v>9.978957340768952</c:v>
                </c:pt>
                <c:pt idx="6469">
                  <c:v>9.6542361191228832</c:v>
                </c:pt>
                <c:pt idx="6470">
                  <c:v>9.3265589290771658</c:v>
                </c:pt>
                <c:pt idx="6471">
                  <c:v>9.0299100063327025</c:v>
                </c:pt>
                <c:pt idx="6472">
                  <c:v>8.7461014800587886</c:v>
                </c:pt>
                <c:pt idx="6473">
                  <c:v>8.4852912217526768</c:v>
                </c:pt>
                <c:pt idx="6474">
                  <c:v>8.1682930397790923</c:v>
                </c:pt>
                <c:pt idx="6475">
                  <c:v>7.9039901445848413</c:v>
                </c:pt>
                <c:pt idx="6476">
                  <c:v>7.639283419636878</c:v>
                </c:pt>
                <c:pt idx="6477">
                  <c:v>7.3272934623315624</c:v>
                </c:pt>
                <c:pt idx="6478">
                  <c:v>7.0897030061293975</c:v>
                </c:pt>
                <c:pt idx="6479">
                  <c:v>6.8765863496874475</c:v>
                </c:pt>
                <c:pt idx="6480">
                  <c:v>6.7171966260758165</c:v>
                </c:pt>
                <c:pt idx="6481">
                  <c:v>6.5028648017616097</c:v>
                </c:pt>
                <c:pt idx="6482">
                  <c:v>6.3471908841125364</c:v>
                </c:pt>
                <c:pt idx="6483">
                  <c:v>6.1975372179234265</c:v>
                </c:pt>
                <c:pt idx="6484">
                  <c:v>6.0705826259979485</c:v>
                </c:pt>
                <c:pt idx="6485">
                  <c:v>5.9412169088526792</c:v>
                </c:pt>
                <c:pt idx="6486">
                  <c:v>5.8323402381589693</c:v>
                </c:pt>
                <c:pt idx="6487">
                  <c:v>5.7288061370105909</c:v>
                </c:pt>
                <c:pt idx="6488">
                  <c:v>5.6317827688044177</c:v>
                </c:pt>
                <c:pt idx="6489">
                  <c:v>5.5408503631385644</c:v>
                </c:pt>
                <c:pt idx="6490">
                  <c:v>5.5031114916910902</c:v>
                </c:pt>
                <c:pt idx="6491">
                  <c:v>5.4138540802870958</c:v>
                </c:pt>
                <c:pt idx="6492">
                  <c:v>5.3732046099770789</c:v>
                </c:pt>
                <c:pt idx="6493">
                  <c:v>5.3362930172963212</c:v>
                </c:pt>
                <c:pt idx="6494">
                  <c:v>5.2805424396171823</c:v>
                </c:pt>
                <c:pt idx="6495">
                  <c:v>5.2230968396823254</c:v>
                </c:pt>
                <c:pt idx="6496">
                  <c:v>5.1678371522199988</c:v>
                </c:pt>
                <c:pt idx="6497">
                  <c:v>5.1245157840354629</c:v>
                </c:pt>
                <c:pt idx="6498">
                  <c:v>5.067050156106748</c:v>
                </c:pt>
                <c:pt idx="6499">
                  <c:v>5.0093634027764553</c:v>
                </c:pt>
                <c:pt idx="6500">
                  <c:v>4.9641197559160961</c:v>
                </c:pt>
                <c:pt idx="6501">
                  <c:v>4.9175926825105352</c:v>
                </c:pt>
                <c:pt idx="6502">
                  <c:v>4.8444202025821284</c:v>
                </c:pt>
                <c:pt idx="6503">
                  <c:v>4.8242900250817424</c:v>
                </c:pt>
                <c:pt idx="6504">
                  <c:v>4.8046818016253772</c:v>
                </c:pt>
                <c:pt idx="6505">
                  <c:v>4.7898038633306763</c:v>
                </c:pt>
                <c:pt idx="6506">
                  <c:v>4.7649728295575615</c:v>
                </c:pt>
                <c:pt idx="6507">
                  <c:v>4.7463647795904027</c:v>
                </c:pt>
                <c:pt idx="6508">
                  <c:v>4.7213943673294168</c:v>
                </c:pt>
                <c:pt idx="6509">
                  <c:v>4.6834172036284869</c:v>
                </c:pt>
                <c:pt idx="6510">
                  <c:v>4.6540018029346744</c:v>
                </c:pt>
                <c:pt idx="6511">
                  <c:v>4.6344029803733848</c:v>
                </c:pt>
                <c:pt idx="6512">
                  <c:v>4.5923899715427332</c:v>
                </c:pt>
                <c:pt idx="6513">
                  <c:v>4.5740292059895387</c:v>
                </c:pt>
                <c:pt idx="6514">
                  <c:v>4.5367685539872511</c:v>
                </c:pt>
                <c:pt idx="6515">
                  <c:v>4.4596607776329824</c:v>
                </c:pt>
                <c:pt idx="6516">
                  <c:v>4.4361601748804507</c:v>
                </c:pt>
                <c:pt idx="6517">
                  <c:v>4.4185057026616867</c:v>
                </c:pt>
                <c:pt idx="6518">
                  <c:v>4.3918067519103632</c:v>
                </c:pt>
                <c:pt idx="6519">
                  <c:v>4.3767534664857601</c:v>
                </c:pt>
                <c:pt idx="6520">
                  <c:v>4.3523242187935152</c:v>
                </c:pt>
                <c:pt idx="6521">
                  <c:v>4.3355714150329403</c:v>
                </c:pt>
                <c:pt idx="6522">
                  <c:v>4.3000666867370825</c:v>
                </c:pt>
                <c:pt idx="6523">
                  <c:v>4.2573817182757576</c:v>
                </c:pt>
                <c:pt idx="6524">
                  <c:v>4.2355532486431064</c:v>
                </c:pt>
                <c:pt idx="6525">
                  <c:v>4.215056844969312</c:v>
                </c:pt>
                <c:pt idx="6526">
                  <c:v>4.2012264933737686</c:v>
                </c:pt>
                <c:pt idx="6527">
                  <c:v>4.1514348569693125</c:v>
                </c:pt>
                <c:pt idx="6528">
                  <c:v>4.1487155458848441</c:v>
                </c:pt>
                <c:pt idx="6529">
                  <c:v>4.1634737249509639</c:v>
                </c:pt>
                <c:pt idx="6530">
                  <c:v>4.1636568380376673</c:v>
                </c:pt>
                <c:pt idx="6531">
                  <c:v>4.1733381250280059</c:v>
                </c:pt>
                <c:pt idx="6532">
                  <c:v>4.1940176417885029</c:v>
                </c:pt>
                <c:pt idx="6533">
                  <c:v>4.1927656878050783</c:v>
                </c:pt>
                <c:pt idx="6534">
                  <c:v>4.1943503517272918</c:v>
                </c:pt>
                <c:pt idx="6535">
                  <c:v>4.1887694899285046</c:v>
                </c:pt>
                <c:pt idx="6536">
                  <c:v>4.1927321715704577</c:v>
                </c:pt>
                <c:pt idx="6537">
                  <c:v>4.1893825917813077</c:v>
                </c:pt>
                <c:pt idx="6538">
                  <c:v>4.1942984424370877</c:v>
                </c:pt>
                <c:pt idx="6539">
                  <c:v>4.1764302020389783</c:v>
                </c:pt>
                <c:pt idx="6540">
                  <c:v>4.1012569663975897</c:v>
                </c:pt>
                <c:pt idx="6541">
                  <c:v>4.0581786317875057</c:v>
                </c:pt>
                <c:pt idx="6542">
                  <c:v>4.0537260817651619</c:v>
                </c:pt>
                <c:pt idx="6543">
                  <c:v>3.9947070172352701</c:v>
                </c:pt>
                <c:pt idx="6544">
                  <c:v>3.9272534696429013</c:v>
                </c:pt>
                <c:pt idx="6545">
                  <c:v>3.8726945575983285</c:v>
                </c:pt>
                <c:pt idx="6546">
                  <c:v>3.887159551358438</c:v>
                </c:pt>
                <c:pt idx="6547">
                  <c:v>3.9312398170163734</c:v>
                </c:pt>
                <c:pt idx="6548">
                  <c:v>3.9454904294952859</c:v>
                </c:pt>
                <c:pt idx="6549">
                  <c:v>3.9456113740541161</c:v>
                </c:pt>
                <c:pt idx="6550">
                  <c:v>3.934797483574366</c:v>
                </c:pt>
                <c:pt idx="6551">
                  <c:v>3.9301888378202978</c:v>
                </c:pt>
                <c:pt idx="6552">
                  <c:v>4.0102652942192982</c:v>
                </c:pt>
                <c:pt idx="6553">
                  <c:v>4.0243255181361874</c:v>
                </c:pt>
                <c:pt idx="6554">
                  <c:v>4.0250934895170083</c:v>
                </c:pt>
                <c:pt idx="6555">
                  <c:v>4.0252555527734337</c:v>
                </c:pt>
                <c:pt idx="6556">
                  <c:v>4.0337974512805213</c:v>
                </c:pt>
                <c:pt idx="6557">
                  <c:v>4.0455837212988177</c:v>
                </c:pt>
                <c:pt idx="6558">
                  <c:v>4.0552332904866368</c:v>
                </c:pt>
                <c:pt idx="6559">
                  <c:v>4.0623705726489518</c:v>
                </c:pt>
                <c:pt idx="6560">
                  <c:v>4.0497421050521867</c:v>
                </c:pt>
                <c:pt idx="6561">
                  <c:v>4.0582644660468983</c:v>
                </c:pt>
                <c:pt idx="6562">
                  <c:v>4.0655238780982907</c:v>
                </c:pt>
                <c:pt idx="6563">
                  <c:v>4.0606178779456128</c:v>
                </c:pt>
                <c:pt idx="6564">
                  <c:v>4.0813875206784731</c:v>
                </c:pt>
                <c:pt idx="6565">
                  <c:v>4.094075908762985</c:v>
                </c:pt>
                <c:pt idx="6566">
                  <c:v>4.0861154760530969</c:v>
                </c:pt>
                <c:pt idx="6567">
                  <c:v>4.0545942339887313</c:v>
                </c:pt>
                <c:pt idx="6568">
                  <c:v>4.0732655151936417</c:v>
                </c:pt>
                <c:pt idx="6569">
                  <c:v>4.0633537019066504</c:v>
                </c:pt>
                <c:pt idx="6570">
                  <c:v>4.0522053030560103</c:v>
                </c:pt>
                <c:pt idx="6571">
                  <c:v>4.0435536184438137</c:v>
                </c:pt>
                <c:pt idx="6572">
                  <c:v>4.0527549284303204</c:v>
                </c:pt>
                <c:pt idx="6573">
                  <c:v>4.0803816249053062</c:v>
                </c:pt>
                <c:pt idx="6574">
                  <c:v>4.0837712606821732</c:v>
                </c:pt>
                <c:pt idx="6575">
                  <c:v>4.0734574978204838</c:v>
                </c:pt>
                <c:pt idx="6576">
                  <c:v>4.0939573757381096</c:v>
                </c:pt>
                <c:pt idx="6577">
                  <c:v>4.1256498367132348</c:v>
                </c:pt>
                <c:pt idx="6578">
                  <c:v>4.1607699457801006</c:v>
                </c:pt>
                <c:pt idx="6579">
                  <c:v>4.1733867644416609</c:v>
                </c:pt>
                <c:pt idx="6580">
                  <c:v>4.1723604319400689</c:v>
                </c:pt>
                <c:pt idx="6581">
                  <c:v>4.1699186516276363</c:v>
                </c:pt>
                <c:pt idx="6582">
                  <c:v>4.182878398592198</c:v>
                </c:pt>
                <c:pt idx="6583">
                  <c:v>4.2257795876402797</c:v>
                </c:pt>
                <c:pt idx="6584">
                  <c:v>4.2497387905787081</c:v>
                </c:pt>
                <c:pt idx="6585">
                  <c:v>4.2645063705399044</c:v>
                </c:pt>
                <c:pt idx="6586">
                  <c:v>4.2671852169020879</c:v>
                </c:pt>
                <c:pt idx="6587">
                  <c:v>9.2618893543780079</c:v>
                </c:pt>
                <c:pt idx="6588">
                  <c:v>712.35834232498939</c:v>
                </c:pt>
                <c:pt idx="6589">
                  <c:v>486.46386667493181</c:v>
                </c:pt>
                <c:pt idx="6590">
                  <c:v>385.26150631844416</c:v>
                </c:pt>
                <c:pt idx="6591">
                  <c:v>20.90601007316403</c:v>
                </c:pt>
                <c:pt idx="6592">
                  <c:v>20.594927915335433</c:v>
                </c:pt>
                <c:pt idx="6593">
                  <c:v>19.921775597191676</c:v>
                </c:pt>
                <c:pt idx="6594">
                  <c:v>19.143115398668083</c:v>
                </c:pt>
                <c:pt idx="6595">
                  <c:v>18.474963947970359</c:v>
                </c:pt>
                <c:pt idx="6596">
                  <c:v>17.331113718169973</c:v>
                </c:pt>
                <c:pt idx="6597">
                  <c:v>16.233619710725502</c:v>
                </c:pt>
                <c:pt idx="6598">
                  <c:v>15.18579063196924</c:v>
                </c:pt>
                <c:pt idx="6599">
                  <c:v>14.305275822639381</c:v>
                </c:pt>
                <c:pt idx="6600">
                  <c:v>13.280863964783666</c:v>
                </c:pt>
                <c:pt idx="6601">
                  <c:v>12.295622775569008</c:v>
                </c:pt>
                <c:pt idx="6602">
                  <c:v>11.725749508202865</c:v>
                </c:pt>
                <c:pt idx="6603">
                  <c:v>10.889223121873391</c:v>
                </c:pt>
                <c:pt idx="6604">
                  <c:v>10.159037208239862</c:v>
                </c:pt>
                <c:pt idx="6605">
                  <c:v>9.5345737606346521</c:v>
                </c:pt>
                <c:pt idx="6606">
                  <c:v>9.0161503658175146</c:v>
                </c:pt>
                <c:pt idx="6607">
                  <c:v>8.5838003401154772</c:v>
                </c:pt>
                <c:pt idx="6608">
                  <c:v>8.1939321417942033</c:v>
                </c:pt>
                <c:pt idx="6609">
                  <c:v>7.8667090558541277</c:v>
                </c:pt>
                <c:pt idx="6610">
                  <c:v>7.6517657646253916</c:v>
                </c:pt>
                <c:pt idx="6611">
                  <c:v>7.4202646360252729</c:v>
                </c:pt>
                <c:pt idx="6612">
                  <c:v>7.2521414808877376</c:v>
                </c:pt>
                <c:pt idx="6613">
                  <c:v>7.1164154451214836</c:v>
                </c:pt>
                <c:pt idx="6614">
                  <c:v>6.9298485513133414</c:v>
                </c:pt>
                <c:pt idx="6615">
                  <c:v>6.7680906196116135</c:v>
                </c:pt>
                <c:pt idx="6616">
                  <c:v>6.6215531457730199</c:v>
                </c:pt>
                <c:pt idx="6617">
                  <c:v>6.5063071642978176</c:v>
                </c:pt>
                <c:pt idx="6618">
                  <c:v>6.4286631281896298</c:v>
                </c:pt>
                <c:pt idx="6619">
                  <c:v>6.3444078104353769</c:v>
                </c:pt>
                <c:pt idx="6620">
                  <c:v>6.2809746578060404</c:v>
                </c:pt>
                <c:pt idx="6621">
                  <c:v>6.2276311180010078</c:v>
                </c:pt>
                <c:pt idx="6622">
                  <c:v>6.1870008582157121</c:v>
                </c:pt>
                <c:pt idx="6623">
                  <c:v>6.1504845118627278</c:v>
                </c:pt>
                <c:pt idx="6624">
                  <c:v>6.1097716876945878</c:v>
                </c:pt>
                <c:pt idx="6625">
                  <c:v>6.0796553072157371</c:v>
                </c:pt>
                <c:pt idx="6626">
                  <c:v>6.0853485710208712</c:v>
                </c:pt>
                <c:pt idx="6627">
                  <c:v>6.1989743286663979</c:v>
                </c:pt>
                <c:pt idx="6628">
                  <c:v>6.0951786373941568</c:v>
                </c:pt>
                <c:pt idx="6629">
                  <c:v>6.0518560430059152</c:v>
                </c:pt>
                <c:pt idx="6630">
                  <c:v>6.0146849038741372</c:v>
                </c:pt>
                <c:pt idx="6631">
                  <c:v>6.0947764425787172</c:v>
                </c:pt>
                <c:pt idx="6632">
                  <c:v>6.2184558444065177</c:v>
                </c:pt>
                <c:pt idx="6633">
                  <c:v>6.8114728892468603</c:v>
                </c:pt>
                <c:pt idx="6634">
                  <c:v>6.7121577463149071</c:v>
                </c:pt>
                <c:pt idx="6635">
                  <c:v>6.6777095968787155</c:v>
                </c:pt>
                <c:pt idx="6636">
                  <c:v>6.6396098128072243</c:v>
                </c:pt>
                <c:pt idx="6637">
                  <c:v>6.6759291490981738</c:v>
                </c:pt>
                <c:pt idx="6638">
                  <c:v>6.8175744788859616</c:v>
                </c:pt>
                <c:pt idx="6639">
                  <c:v>7.1791194152805531</c:v>
                </c:pt>
                <c:pt idx="6640">
                  <c:v>7.1044742647017118</c:v>
                </c:pt>
                <c:pt idx="6641">
                  <c:v>7.4793459917034086</c:v>
                </c:pt>
                <c:pt idx="6642">
                  <c:v>33.395418403756096</c:v>
                </c:pt>
                <c:pt idx="6643">
                  <c:v>17.401154065099689</c:v>
                </c:pt>
                <c:pt idx="6644">
                  <c:v>17.285223453222194</c:v>
                </c:pt>
                <c:pt idx="6645">
                  <c:v>16.913008500915979</c:v>
                </c:pt>
                <c:pt idx="6646">
                  <c:v>17.230657388322673</c:v>
                </c:pt>
                <c:pt idx="6647">
                  <c:v>18.697649080661733</c:v>
                </c:pt>
                <c:pt idx="6648">
                  <c:v>59.278006053750616</c:v>
                </c:pt>
                <c:pt idx="6649">
                  <c:v>64.581856173403992</c:v>
                </c:pt>
                <c:pt idx="6650">
                  <c:v>67.089405965259616</c:v>
                </c:pt>
                <c:pt idx="6651">
                  <c:v>83.262771252095291</c:v>
                </c:pt>
                <c:pt idx="6652">
                  <c:v>97.108748770194509</c:v>
                </c:pt>
                <c:pt idx="6653">
                  <c:v>95.117974355375665</c:v>
                </c:pt>
                <c:pt idx="6654">
                  <c:v>34.533124535522248</c:v>
                </c:pt>
                <c:pt idx="6655">
                  <c:v>29.811234781895763</c:v>
                </c:pt>
                <c:pt idx="6656">
                  <c:v>27.680232937507387</c:v>
                </c:pt>
                <c:pt idx="6657">
                  <c:v>27.211187948445914</c:v>
                </c:pt>
                <c:pt idx="6658">
                  <c:v>27.4664296069903</c:v>
                </c:pt>
                <c:pt idx="6659">
                  <c:v>25.929261867844762</c:v>
                </c:pt>
                <c:pt idx="6660">
                  <c:v>25.447368716355939</c:v>
                </c:pt>
                <c:pt idx="6661">
                  <c:v>25.4856221846252</c:v>
                </c:pt>
                <c:pt idx="6662">
                  <c:v>25.742922230456728</c:v>
                </c:pt>
                <c:pt idx="6663">
                  <c:v>25.808032421020766</c:v>
                </c:pt>
                <c:pt idx="6664">
                  <c:v>25.838768851840086</c:v>
                </c:pt>
                <c:pt idx="6665">
                  <c:v>27.483682701862758</c:v>
                </c:pt>
                <c:pt idx="6666">
                  <c:v>26.335290204802234</c:v>
                </c:pt>
                <c:pt idx="6667">
                  <c:v>24.710683923082691</c:v>
                </c:pt>
                <c:pt idx="6668">
                  <c:v>24.138235219200205</c:v>
                </c:pt>
                <c:pt idx="6669">
                  <c:v>23.849242303658983</c:v>
                </c:pt>
                <c:pt idx="6670">
                  <c:v>23.734154502461806</c:v>
                </c:pt>
                <c:pt idx="6671">
                  <c:v>23.442985484077699</c:v>
                </c:pt>
                <c:pt idx="6672">
                  <c:v>23.469304311680283</c:v>
                </c:pt>
                <c:pt idx="6673">
                  <c:v>23.296277159189458</c:v>
                </c:pt>
                <c:pt idx="6674">
                  <c:v>22.18572612595311</c:v>
                </c:pt>
                <c:pt idx="6675">
                  <c:v>21.254962306236603</c:v>
                </c:pt>
                <c:pt idx="6676">
                  <c:v>20.618795561730508</c:v>
                </c:pt>
                <c:pt idx="6677">
                  <c:v>19.713965950387596</c:v>
                </c:pt>
                <c:pt idx="6678">
                  <c:v>19.296699047733664</c:v>
                </c:pt>
                <c:pt idx="6679">
                  <c:v>21.495261446424454</c:v>
                </c:pt>
                <c:pt idx="6680">
                  <c:v>25.778159646344761</c:v>
                </c:pt>
                <c:pt idx="6681">
                  <c:v>23.003016237283585</c:v>
                </c:pt>
                <c:pt idx="6682">
                  <c:v>23.12780821460694</c:v>
                </c:pt>
                <c:pt idx="6683">
                  <c:v>24.413460319534867</c:v>
                </c:pt>
                <c:pt idx="6684">
                  <c:v>121.78028205262999</c:v>
                </c:pt>
                <c:pt idx="6685">
                  <c:v>587.28544173268017</c:v>
                </c:pt>
                <c:pt idx="6686">
                  <c:v>695.37869087887748</c:v>
                </c:pt>
                <c:pt idx="6687">
                  <c:v>729.86481175648714</c:v>
                </c:pt>
                <c:pt idx="6688">
                  <c:v>795.61499890793948</c:v>
                </c:pt>
                <c:pt idx="6689">
                  <c:v>681.23009854827137</c:v>
                </c:pt>
                <c:pt idx="6690">
                  <c:v>414.08739731874851</c:v>
                </c:pt>
                <c:pt idx="6691">
                  <c:v>417.97605713034079</c:v>
                </c:pt>
                <c:pt idx="6692">
                  <c:v>410.38193234077403</c:v>
                </c:pt>
                <c:pt idx="6693">
                  <c:v>382.97282162600231</c:v>
                </c:pt>
                <c:pt idx="6694">
                  <c:v>197.68351763342392</c:v>
                </c:pt>
                <c:pt idx="6695">
                  <c:v>161.49693015564353</c:v>
                </c:pt>
                <c:pt idx="6696">
                  <c:v>162.61513801355224</c:v>
                </c:pt>
                <c:pt idx="6697">
                  <c:v>171.01433910807251</c:v>
                </c:pt>
                <c:pt idx="6698">
                  <c:v>160.77631884927791</c:v>
                </c:pt>
                <c:pt idx="6699">
                  <c:v>159.22038079254153</c:v>
                </c:pt>
                <c:pt idx="6700">
                  <c:v>159.31434886984792</c:v>
                </c:pt>
                <c:pt idx="6701">
                  <c:v>160.21821632001647</c:v>
                </c:pt>
                <c:pt idx="6702">
                  <c:v>168.85781873836672</c:v>
                </c:pt>
                <c:pt idx="6703">
                  <c:v>206.01408810654138</c:v>
                </c:pt>
                <c:pt idx="6704">
                  <c:v>190.05931406695859</c:v>
                </c:pt>
                <c:pt idx="6705">
                  <c:v>180.04064121436875</c:v>
                </c:pt>
                <c:pt idx="6706">
                  <c:v>249.47964967216475</c:v>
                </c:pt>
                <c:pt idx="6707">
                  <c:v>235.90695617393419</c:v>
                </c:pt>
                <c:pt idx="6708">
                  <c:v>261.39676788788688</c:v>
                </c:pt>
                <c:pt idx="6709">
                  <c:v>261.79543532399964</c:v>
                </c:pt>
                <c:pt idx="6710">
                  <c:v>258.79606340051629</c:v>
                </c:pt>
                <c:pt idx="6711">
                  <c:v>220.08471431819919</c:v>
                </c:pt>
                <c:pt idx="6712">
                  <c:v>212.19693826521359</c:v>
                </c:pt>
                <c:pt idx="6713">
                  <c:v>179.18956592107224</c:v>
                </c:pt>
                <c:pt idx="6714">
                  <c:v>157.38164746252662</c:v>
                </c:pt>
                <c:pt idx="6715">
                  <c:v>147.82341818873795</c:v>
                </c:pt>
                <c:pt idx="6716">
                  <c:v>140.8949830415626</c:v>
                </c:pt>
                <c:pt idx="6717">
                  <c:v>136.09413803133208</c:v>
                </c:pt>
                <c:pt idx="6718">
                  <c:v>132.04764127875407</c:v>
                </c:pt>
                <c:pt idx="6719">
                  <c:v>130.41869505338582</c:v>
                </c:pt>
                <c:pt idx="6720">
                  <c:v>138.91319261256018</c:v>
                </c:pt>
                <c:pt idx="6721">
                  <c:v>142.73624235121108</c:v>
                </c:pt>
                <c:pt idx="6722">
                  <c:v>149.21390457947678</c:v>
                </c:pt>
                <c:pt idx="6723">
                  <c:v>170.03885727415076</c:v>
                </c:pt>
                <c:pt idx="6724">
                  <c:v>231.65677881116349</c:v>
                </c:pt>
                <c:pt idx="6725">
                  <c:v>280.79244936861369</c:v>
                </c:pt>
                <c:pt idx="6726">
                  <c:v>324.74904012080191</c:v>
                </c:pt>
                <c:pt idx="6727">
                  <c:v>226.23920647250642</c:v>
                </c:pt>
                <c:pt idx="6728">
                  <c:v>224.47771580125337</c:v>
                </c:pt>
                <c:pt idx="6729">
                  <c:v>398.15835720760083</c:v>
                </c:pt>
                <c:pt idx="6730">
                  <c:v>394.64507922375179</c:v>
                </c:pt>
                <c:pt idx="6731">
                  <c:v>499.44507220434286</c:v>
                </c:pt>
                <c:pt idx="6732">
                  <c:v>588.97335200690543</c:v>
                </c:pt>
                <c:pt idx="6733">
                  <c:v>199.65075711178648</c:v>
                </c:pt>
                <c:pt idx="6734">
                  <c:v>205.22436387198206</c:v>
                </c:pt>
                <c:pt idx="6735">
                  <c:v>211.84323163163978</c:v>
                </c:pt>
                <c:pt idx="6736">
                  <c:v>219.60703031529712</c:v>
                </c:pt>
                <c:pt idx="6737">
                  <c:v>221.88178942098895</c:v>
                </c:pt>
                <c:pt idx="6738">
                  <c:v>244.95102597192468</c:v>
                </c:pt>
                <c:pt idx="6739">
                  <c:v>247.67138341688849</c:v>
                </c:pt>
                <c:pt idx="6740">
                  <c:v>273.46600893532673</c:v>
                </c:pt>
                <c:pt idx="6741">
                  <c:v>263.36242147612359</c:v>
                </c:pt>
                <c:pt idx="6742">
                  <c:v>227.39677138201944</c:v>
                </c:pt>
                <c:pt idx="6743">
                  <c:v>168.05103801026246</c:v>
                </c:pt>
                <c:pt idx="6744">
                  <c:v>160.77857915144193</c:v>
                </c:pt>
                <c:pt idx="6745">
                  <c:v>156.32257940933934</c:v>
                </c:pt>
                <c:pt idx="6746">
                  <c:v>151.30812153890065</c:v>
                </c:pt>
                <c:pt idx="6747">
                  <c:v>147.57303965409002</c:v>
                </c:pt>
                <c:pt idx="6748">
                  <c:v>143.42447370505727</c:v>
                </c:pt>
                <c:pt idx="6749">
                  <c:v>139.32702410116559</c:v>
                </c:pt>
                <c:pt idx="6750">
                  <c:v>135.00086298210402</c:v>
                </c:pt>
                <c:pt idx="6751">
                  <c:v>131.16674062399153</c:v>
                </c:pt>
                <c:pt idx="6752">
                  <c:v>126.87727569449312</c:v>
                </c:pt>
                <c:pt idx="6753">
                  <c:v>122.44627415860215</c:v>
                </c:pt>
                <c:pt idx="6754">
                  <c:v>118.32063821886425</c:v>
                </c:pt>
                <c:pt idx="6755">
                  <c:v>114.68777676229872</c:v>
                </c:pt>
                <c:pt idx="6756">
                  <c:v>112.55788953707874</c:v>
                </c:pt>
                <c:pt idx="6757">
                  <c:v>112.17105905407081</c:v>
                </c:pt>
                <c:pt idx="6758">
                  <c:v>111.22137654611507</c:v>
                </c:pt>
                <c:pt idx="6759">
                  <c:v>106.23349459732258</c:v>
                </c:pt>
                <c:pt idx="6760">
                  <c:v>104.57014927066635</c:v>
                </c:pt>
                <c:pt idx="6761">
                  <c:v>113.6900965539598</c:v>
                </c:pt>
                <c:pt idx="6762">
                  <c:v>120.48999694136772</c:v>
                </c:pt>
                <c:pt idx="6763">
                  <c:v>131.60201841540797</c:v>
                </c:pt>
                <c:pt idx="6764">
                  <c:v>144.18842722507037</c:v>
                </c:pt>
                <c:pt idx="6765">
                  <c:v>154.10380059015421</c:v>
                </c:pt>
                <c:pt idx="6766">
                  <c:v>151.37080915967698</c:v>
                </c:pt>
                <c:pt idx="6767">
                  <c:v>161.67495858431494</c:v>
                </c:pt>
                <c:pt idx="6768">
                  <c:v>283.37197323064282</c:v>
                </c:pt>
                <c:pt idx="6769">
                  <c:v>319.1060016194491</c:v>
                </c:pt>
                <c:pt idx="6770">
                  <c:v>479.08089416347059</c:v>
                </c:pt>
                <c:pt idx="6771">
                  <c:v>153.27816902374903</c:v>
                </c:pt>
                <c:pt idx="6772">
                  <c:v>151.16857546985688</c:v>
                </c:pt>
                <c:pt idx="6773">
                  <c:v>148.30588847343756</c:v>
                </c:pt>
                <c:pt idx="6774">
                  <c:v>145.0496554850493</c:v>
                </c:pt>
                <c:pt idx="6775">
                  <c:v>139.06871611588804</c:v>
                </c:pt>
                <c:pt idx="6776">
                  <c:v>223.89368315096405</c:v>
                </c:pt>
                <c:pt idx="6777">
                  <c:v>236.01409367903884</c:v>
                </c:pt>
                <c:pt idx="6778">
                  <c:v>243.14004980645905</c:v>
                </c:pt>
                <c:pt idx="6779">
                  <c:v>229.66225630035117</c:v>
                </c:pt>
                <c:pt idx="6780">
                  <c:v>232.22068128395242</c:v>
                </c:pt>
                <c:pt idx="6781">
                  <c:v>240.21052244604709</c:v>
                </c:pt>
                <c:pt idx="6782">
                  <c:v>253.32947152505471</c:v>
                </c:pt>
                <c:pt idx="6783">
                  <c:v>221.68932857470247</c:v>
                </c:pt>
                <c:pt idx="6784">
                  <c:v>236.76703588977554</c:v>
                </c:pt>
                <c:pt idx="6785">
                  <c:v>205.68389597269544</c:v>
                </c:pt>
                <c:pt idx="6786">
                  <c:v>168.6074402037188</c:v>
                </c:pt>
                <c:pt idx="6787">
                  <c:v>141.1943933750521</c:v>
                </c:pt>
                <c:pt idx="6788">
                  <c:v>135.53742928694933</c:v>
                </c:pt>
                <c:pt idx="6789">
                  <c:v>131.62449881667746</c:v>
                </c:pt>
                <c:pt idx="6790">
                  <c:v>126.68179838709089</c:v>
                </c:pt>
                <c:pt idx="6791">
                  <c:v>124.11986237354587</c:v>
                </c:pt>
                <c:pt idx="6792">
                  <c:v>122.13950660287902</c:v>
                </c:pt>
                <c:pt idx="6793">
                  <c:v>116.54407341672362</c:v>
                </c:pt>
                <c:pt idx="6794">
                  <c:v>110.97171738430775</c:v>
                </c:pt>
                <c:pt idx="6795">
                  <c:v>106.15573693300433</c:v>
                </c:pt>
                <c:pt idx="6796">
                  <c:v>101.98236488300714</c:v>
                </c:pt>
                <c:pt idx="6797">
                  <c:v>98.449757841412065</c:v>
                </c:pt>
                <c:pt idx="6798">
                  <c:v>96.579241311347815</c:v>
                </c:pt>
                <c:pt idx="6799">
                  <c:v>92.521827258444219</c:v>
                </c:pt>
                <c:pt idx="6800">
                  <c:v>89.792158840009179</c:v>
                </c:pt>
                <c:pt idx="6801">
                  <c:v>87.327366771368077</c:v>
                </c:pt>
                <c:pt idx="6802">
                  <c:v>85.241586093438784</c:v>
                </c:pt>
                <c:pt idx="6803">
                  <c:v>83.350604223527938</c:v>
                </c:pt>
                <c:pt idx="6804">
                  <c:v>80.985858115227316</c:v>
                </c:pt>
                <c:pt idx="6805">
                  <c:v>80.056183164401389</c:v>
                </c:pt>
                <c:pt idx="6806">
                  <c:v>76.697419109495939</c:v>
                </c:pt>
                <c:pt idx="6807">
                  <c:v>73.806459942971017</c:v>
                </c:pt>
                <c:pt idx="6808">
                  <c:v>71.194314975027083</c:v>
                </c:pt>
                <c:pt idx="6809">
                  <c:v>68.769730125892821</c:v>
                </c:pt>
                <c:pt idx="6810">
                  <c:v>66.530056795564136</c:v>
                </c:pt>
                <c:pt idx="6811">
                  <c:v>64.392701989777009</c:v>
                </c:pt>
                <c:pt idx="6812">
                  <c:v>62.40169868359979</c:v>
                </c:pt>
                <c:pt idx="6813">
                  <c:v>60.540709756328113</c:v>
                </c:pt>
                <c:pt idx="6814">
                  <c:v>59.943740656944591</c:v>
                </c:pt>
                <c:pt idx="6815">
                  <c:v>61.694408036822793</c:v>
                </c:pt>
                <c:pt idx="6816">
                  <c:v>58.0992237327849</c:v>
                </c:pt>
                <c:pt idx="6817">
                  <c:v>57.057130426228888</c:v>
                </c:pt>
                <c:pt idx="6818">
                  <c:v>56.107529665186846</c:v>
                </c:pt>
                <c:pt idx="6819">
                  <c:v>55.95433186155396</c:v>
                </c:pt>
                <c:pt idx="6820">
                  <c:v>55.760975886562441</c:v>
                </c:pt>
                <c:pt idx="6821">
                  <c:v>54.680739470070684</c:v>
                </c:pt>
                <c:pt idx="6822">
                  <c:v>46.097754964154007</c:v>
                </c:pt>
                <c:pt idx="6823">
                  <c:v>44.478299555467153</c:v>
                </c:pt>
                <c:pt idx="6824">
                  <c:v>42.413384777261612</c:v>
                </c:pt>
                <c:pt idx="6825">
                  <c:v>40.900637702382383</c:v>
                </c:pt>
                <c:pt idx="6826">
                  <c:v>39.78291133379539</c:v>
                </c:pt>
                <c:pt idx="6827">
                  <c:v>38.578070549147235</c:v>
                </c:pt>
                <c:pt idx="6828">
                  <c:v>37.468314504646692</c:v>
                </c:pt>
                <c:pt idx="6829">
                  <c:v>35.964497053886262</c:v>
                </c:pt>
                <c:pt idx="6830">
                  <c:v>34.692163973608643</c:v>
                </c:pt>
                <c:pt idx="6831">
                  <c:v>33.178718780086356</c:v>
                </c:pt>
                <c:pt idx="6832">
                  <c:v>31.805418451750761</c:v>
                </c:pt>
                <c:pt idx="6833">
                  <c:v>30.760836769141516</c:v>
                </c:pt>
                <c:pt idx="6834">
                  <c:v>29.729206658805463</c:v>
                </c:pt>
                <c:pt idx="6835">
                  <c:v>28.362672931251982</c:v>
                </c:pt>
                <c:pt idx="6836">
                  <c:v>27.166945292543897</c:v>
                </c:pt>
                <c:pt idx="6837">
                  <c:v>25.991167579391483</c:v>
                </c:pt>
                <c:pt idx="6838">
                  <c:v>25.236473123559414</c:v>
                </c:pt>
                <c:pt idx="6839">
                  <c:v>24.055428048022272</c:v>
                </c:pt>
                <c:pt idx="6840">
                  <c:v>22.986781708955917</c:v>
                </c:pt>
                <c:pt idx="6841">
                  <c:v>22.000575497424943</c:v>
                </c:pt>
                <c:pt idx="6842">
                  <c:v>21.014347214227275</c:v>
                </c:pt>
                <c:pt idx="6843">
                  <c:v>19.926169493803435</c:v>
                </c:pt>
                <c:pt idx="6844">
                  <c:v>18.859259050449651</c:v>
                </c:pt>
                <c:pt idx="6845">
                  <c:v>17.870490073173961</c:v>
                </c:pt>
                <c:pt idx="6846">
                  <c:v>17.096212735428775</c:v>
                </c:pt>
                <c:pt idx="6847">
                  <c:v>16.39381178029517</c:v>
                </c:pt>
                <c:pt idx="6848">
                  <c:v>15.708802889787329</c:v>
                </c:pt>
                <c:pt idx="6849">
                  <c:v>15.087541060057459</c:v>
                </c:pt>
                <c:pt idx="6850">
                  <c:v>13.698152939104299</c:v>
                </c:pt>
                <c:pt idx="6851">
                  <c:v>13.254035036439548</c:v>
                </c:pt>
                <c:pt idx="6852">
                  <c:v>12.765403078119276</c:v>
                </c:pt>
                <c:pt idx="6853">
                  <c:v>12.280606684990143</c:v>
                </c:pt>
                <c:pt idx="6854">
                  <c:v>11.953859774822412</c:v>
                </c:pt>
                <c:pt idx="6855">
                  <c:v>11.532797771699627</c:v>
                </c:pt>
                <c:pt idx="6856">
                  <c:v>11.143324819706127</c:v>
                </c:pt>
                <c:pt idx="6857">
                  <c:v>10.740766230500954</c:v>
                </c:pt>
                <c:pt idx="6858">
                  <c:v>10.405049640226707</c:v>
                </c:pt>
                <c:pt idx="6859">
                  <c:v>9.954428770576552</c:v>
                </c:pt>
                <c:pt idx="6860">
                  <c:v>9.5690868988672424</c:v>
                </c:pt>
                <c:pt idx="6861">
                  <c:v>8.9991098129206915</c:v>
                </c:pt>
                <c:pt idx="6862">
                  <c:v>8.6611071702046232</c:v>
                </c:pt>
                <c:pt idx="6863">
                  <c:v>8.2754963511492168</c:v>
                </c:pt>
                <c:pt idx="6864">
                  <c:v>7.9819137551379082</c:v>
                </c:pt>
                <c:pt idx="6865">
                  <c:v>7.2431987772627435</c:v>
                </c:pt>
                <c:pt idx="6866">
                  <c:v>7.0853912651659137</c:v>
                </c:pt>
                <c:pt idx="6867">
                  <c:v>6.7761835640686208</c:v>
                </c:pt>
                <c:pt idx="6868">
                  <c:v>6.6624192454043607</c:v>
                </c:pt>
                <c:pt idx="6869">
                  <c:v>6.4925409840295334</c:v>
                </c:pt>
                <c:pt idx="6870">
                  <c:v>6.4193987504591989</c:v>
                </c:pt>
                <c:pt idx="6871">
                  <c:v>6.3624763307720675</c:v>
                </c:pt>
                <c:pt idx="6872">
                  <c:v>6.3175163457022734</c:v>
                </c:pt>
                <c:pt idx="6873">
                  <c:v>6.206863314573706</c:v>
                </c:pt>
                <c:pt idx="6874">
                  <c:v>6.126018069324747</c:v>
                </c:pt>
                <c:pt idx="6875">
                  <c:v>6.0731118755080482</c:v>
                </c:pt>
                <c:pt idx="6876">
                  <c:v>5.9921566806601518</c:v>
                </c:pt>
                <c:pt idx="6877">
                  <c:v>5.9304819041446564</c:v>
                </c:pt>
                <c:pt idx="6878">
                  <c:v>5.8925194548881938</c:v>
                </c:pt>
                <c:pt idx="6879">
                  <c:v>5.8352398011881617</c:v>
                </c:pt>
                <c:pt idx="6880">
                  <c:v>5.7775877902961952</c:v>
                </c:pt>
                <c:pt idx="6881">
                  <c:v>5.7352048766810171</c:v>
                </c:pt>
                <c:pt idx="6882">
                  <c:v>5.6934767558446353</c:v>
                </c:pt>
                <c:pt idx="6883">
                  <c:v>5.6568565909112429</c:v>
                </c:pt>
                <c:pt idx="6884">
                  <c:v>5.6115626696989533</c:v>
                </c:pt>
                <c:pt idx="6885">
                  <c:v>5.5721741455328697</c:v>
                </c:pt>
                <c:pt idx="6886">
                  <c:v>5.4970250252310242</c:v>
                </c:pt>
                <c:pt idx="6887">
                  <c:v>5.4521386123835649</c:v>
                </c:pt>
                <c:pt idx="6888">
                  <c:v>5.4205879823037231</c:v>
                </c:pt>
                <c:pt idx="6889">
                  <c:v>5.3848465966926824</c:v>
                </c:pt>
                <c:pt idx="6890">
                  <c:v>5.3458377869407681</c:v>
                </c:pt>
                <c:pt idx="6891">
                  <c:v>5.2987797673306787</c:v>
                </c:pt>
                <c:pt idx="6892">
                  <c:v>5.2652643501798844</c:v>
                </c:pt>
                <c:pt idx="6893">
                  <c:v>5.2216912015011312</c:v>
                </c:pt>
                <c:pt idx="6894">
                  <c:v>5.188824037376035</c:v>
                </c:pt>
                <c:pt idx="6895">
                  <c:v>5.1492519913886774</c:v>
                </c:pt>
                <c:pt idx="6896">
                  <c:v>5.1128206618259497</c:v>
                </c:pt>
                <c:pt idx="6897">
                  <c:v>5.0744188229083109</c:v>
                </c:pt>
                <c:pt idx="6898">
                  <c:v>5.0338282103761625</c:v>
                </c:pt>
                <c:pt idx="6899">
                  <c:v>5.0052846405170373</c:v>
                </c:pt>
                <c:pt idx="6900">
                  <c:v>4.9391399427600335</c:v>
                </c:pt>
                <c:pt idx="6901">
                  <c:v>4.8698994893809413</c:v>
                </c:pt>
                <c:pt idx="6902">
                  <c:v>4.8071358439748666</c:v>
                </c:pt>
                <c:pt idx="6903">
                  <c:v>4.7147332200659893</c:v>
                </c:pt>
                <c:pt idx="6904">
                  <c:v>4.6695132798106052</c:v>
                </c:pt>
                <c:pt idx="6905">
                  <c:v>4.6274818779243692</c:v>
                </c:pt>
                <c:pt idx="6906">
                  <c:v>4.578739871891913</c:v>
                </c:pt>
                <c:pt idx="6907">
                  <c:v>4.5438960673933773</c:v>
                </c:pt>
                <c:pt idx="6908">
                  <c:v>4.5361215271652586</c:v>
                </c:pt>
                <c:pt idx="6909">
                  <c:v>4.5368429436787245</c:v>
                </c:pt>
                <c:pt idx="6910">
                  <c:v>4.5336564489824198</c:v>
                </c:pt>
                <c:pt idx="6911">
                  <c:v>4.495447124046561</c:v>
                </c:pt>
                <c:pt idx="6912">
                  <c:v>4.4845882727642721</c:v>
                </c:pt>
                <c:pt idx="6913">
                  <c:v>4.4772698803146387</c:v>
                </c:pt>
                <c:pt idx="6914">
                  <c:v>4.4468710642489304</c:v>
                </c:pt>
                <c:pt idx="6915">
                  <c:v>4.4162122929976322</c:v>
                </c:pt>
                <c:pt idx="6916">
                  <c:v>4.3840248544600104</c:v>
                </c:pt>
                <c:pt idx="6917">
                  <c:v>4.4104752945936641</c:v>
                </c:pt>
                <c:pt idx="6918">
                  <c:v>4.4331412613572461</c:v>
                </c:pt>
                <c:pt idx="6919">
                  <c:v>4.4277635406390212</c:v>
                </c:pt>
                <c:pt idx="6920">
                  <c:v>4.4444570778871579</c:v>
                </c:pt>
                <c:pt idx="6921">
                  <c:v>4.4409382819866341</c:v>
                </c:pt>
                <c:pt idx="6922">
                  <c:v>4.4559384319173274</c:v>
                </c:pt>
                <c:pt idx="6923">
                  <c:v>4.4648754132583619</c:v>
                </c:pt>
                <c:pt idx="6924">
                  <c:v>4.4643244390599754</c:v>
                </c:pt>
                <c:pt idx="6925">
                  <c:v>4.4489380349620156</c:v>
                </c:pt>
                <c:pt idx="6926">
                  <c:v>4.4462130015935877</c:v>
                </c:pt>
                <c:pt idx="6927">
                  <c:v>4.4508231187921021</c:v>
                </c:pt>
                <c:pt idx="6928">
                  <c:v>4.4520579059236489</c:v>
                </c:pt>
                <c:pt idx="6929">
                  <c:v>4.4498307112596978</c:v>
                </c:pt>
                <c:pt idx="6930">
                  <c:v>4.4428797711871786</c:v>
                </c:pt>
                <c:pt idx="6931">
                  <c:v>4.4341868043835602</c:v>
                </c:pt>
                <c:pt idx="6932">
                  <c:v>4.4214171189933662</c:v>
                </c:pt>
                <c:pt idx="6933">
                  <c:v>4.4000521543614344</c:v>
                </c:pt>
                <c:pt idx="6934">
                  <c:v>4.3786099388960489</c:v>
                </c:pt>
                <c:pt idx="6935">
                  <c:v>4.3592203884338501</c:v>
                </c:pt>
                <c:pt idx="6936">
                  <c:v>4.348249952614351</c:v>
                </c:pt>
                <c:pt idx="6937">
                  <c:v>4.3172531578748741</c:v>
                </c:pt>
                <c:pt idx="6938">
                  <c:v>4.2745322207715182</c:v>
                </c:pt>
                <c:pt idx="6939">
                  <c:v>4.2573175469484976</c:v>
                </c:pt>
                <c:pt idx="6940">
                  <c:v>4.2479170606067438</c:v>
                </c:pt>
                <c:pt idx="6941">
                  <c:v>4.2166423263606632</c:v>
                </c:pt>
                <c:pt idx="6942">
                  <c:v>4.2237821018038453</c:v>
                </c:pt>
                <c:pt idx="6943">
                  <c:v>4.259323616210871</c:v>
                </c:pt>
                <c:pt idx="6944">
                  <c:v>4.2869884067476445</c:v>
                </c:pt>
                <c:pt idx="6945">
                  <c:v>4.3087126490653196</c:v>
                </c:pt>
                <c:pt idx="6946">
                  <c:v>4.333621342406456</c:v>
                </c:pt>
                <c:pt idx="6947">
                  <c:v>4.3615395483757222</c:v>
                </c:pt>
                <c:pt idx="6948">
                  <c:v>4.3996503682805637</c:v>
                </c:pt>
                <c:pt idx="6949">
                  <c:v>4.4106526853964096</c:v>
                </c:pt>
                <c:pt idx="6950">
                  <c:v>4.4007040859982496</c:v>
                </c:pt>
                <c:pt idx="6951">
                  <c:v>4.3918525301820388</c:v>
                </c:pt>
                <c:pt idx="6952">
                  <c:v>4.389436091412855</c:v>
                </c:pt>
                <c:pt idx="6953">
                  <c:v>4.384888101868758</c:v>
                </c:pt>
                <c:pt idx="6954">
                  <c:v>4.3461919740617736</c:v>
                </c:pt>
                <c:pt idx="6955">
                  <c:v>4.332026868854598</c:v>
                </c:pt>
                <c:pt idx="6956">
                  <c:v>4.3267104583216538</c:v>
                </c:pt>
                <c:pt idx="6957">
                  <c:v>4.4014030221104452</c:v>
                </c:pt>
                <c:pt idx="6958">
                  <c:v>4.5421327864647143</c:v>
                </c:pt>
                <c:pt idx="6959">
                  <c:v>4.5112872235155956</c:v>
                </c:pt>
                <c:pt idx="6960">
                  <c:v>4.5509254845030558</c:v>
                </c:pt>
                <c:pt idx="6961">
                  <c:v>4.6528107504019607</c:v>
                </c:pt>
                <c:pt idx="6962">
                  <c:v>4.8052123390953367</c:v>
                </c:pt>
                <c:pt idx="6963">
                  <c:v>4.9347157997902036</c:v>
                </c:pt>
                <c:pt idx="6964">
                  <c:v>5.2699038962673344</c:v>
                </c:pt>
                <c:pt idx="6965">
                  <c:v>6.4836448761453536</c:v>
                </c:pt>
                <c:pt idx="6966">
                  <c:v>5.8377412567476012</c:v>
                </c:pt>
                <c:pt idx="6967">
                  <c:v>5.815400233966006</c:v>
                </c:pt>
                <c:pt idx="6968">
                  <c:v>6.0793990306412651</c:v>
                </c:pt>
                <c:pt idx="6969">
                  <c:v>6.848520999273509</c:v>
                </c:pt>
                <c:pt idx="6970">
                  <c:v>7.5536392218187407</c:v>
                </c:pt>
                <c:pt idx="6971">
                  <c:v>7.2335865664144885</c:v>
                </c:pt>
                <c:pt idx="6972">
                  <c:v>8.0550559887082436</c:v>
                </c:pt>
                <c:pt idx="6973">
                  <c:v>6.8861809849492568</c:v>
                </c:pt>
                <c:pt idx="6974">
                  <c:v>6.5376685502724285</c:v>
                </c:pt>
                <c:pt idx="6975">
                  <c:v>6.2223400490113123</c:v>
                </c:pt>
                <c:pt idx="6976">
                  <c:v>6.2840704134281289</c:v>
                </c:pt>
                <c:pt idx="6977">
                  <c:v>5.9073700079668026</c:v>
                </c:pt>
                <c:pt idx="6978">
                  <c:v>6.0384233901455566</c:v>
                </c:pt>
                <c:pt idx="6979">
                  <c:v>7.108484768288184</c:v>
                </c:pt>
                <c:pt idx="6980">
                  <c:v>6.544646466826471</c:v>
                </c:pt>
                <c:pt idx="6981">
                  <c:v>6.8532590503919755</c:v>
                </c:pt>
                <c:pt idx="6982">
                  <c:v>6.9904769673333851</c:v>
                </c:pt>
                <c:pt idx="6983">
                  <c:v>7.5884360218418951</c:v>
                </c:pt>
                <c:pt idx="6984">
                  <c:v>8.1487534837302409</c:v>
                </c:pt>
                <c:pt idx="6985">
                  <c:v>7.8427375908786425</c:v>
                </c:pt>
                <c:pt idx="6986">
                  <c:v>8.8446743610142811</c:v>
                </c:pt>
                <c:pt idx="6987">
                  <c:v>8.223178326376642</c:v>
                </c:pt>
                <c:pt idx="6988">
                  <c:v>7.6260179392150516</c:v>
                </c:pt>
                <c:pt idx="6989">
                  <c:v>7.0157077435145281</c:v>
                </c:pt>
                <c:pt idx="6990">
                  <c:v>6.4959420643743195</c:v>
                </c:pt>
                <c:pt idx="6991">
                  <c:v>6.0439870850924651</c:v>
                </c:pt>
                <c:pt idx="6992">
                  <c:v>62.45133540960277</c:v>
                </c:pt>
                <c:pt idx="6993">
                  <c:v>77.533771783633796</c:v>
                </c:pt>
                <c:pt idx="6994">
                  <c:v>110.31459890581851</c:v>
                </c:pt>
                <c:pt idx="6995">
                  <c:v>32.598056963783712</c:v>
                </c:pt>
                <c:pt idx="6996">
                  <c:v>28.905964145953401</c:v>
                </c:pt>
                <c:pt idx="6997">
                  <c:v>26.686359682939823</c:v>
                </c:pt>
                <c:pt idx="6998">
                  <c:v>24.508379522182217</c:v>
                </c:pt>
                <c:pt idx="6999">
                  <c:v>23.417201690025326</c:v>
                </c:pt>
                <c:pt idx="7000">
                  <c:v>22.712380617511421</c:v>
                </c:pt>
                <c:pt idx="7001">
                  <c:v>20.141797824169039</c:v>
                </c:pt>
                <c:pt idx="7002">
                  <c:v>18.541836601993925</c:v>
                </c:pt>
                <c:pt idx="7003">
                  <c:v>17.347156549985002</c:v>
                </c:pt>
                <c:pt idx="7004">
                  <c:v>16.333785430294576</c:v>
                </c:pt>
                <c:pt idx="7005">
                  <c:v>15.364313220734029</c:v>
                </c:pt>
                <c:pt idx="7006">
                  <c:v>15.940424595085165</c:v>
                </c:pt>
                <c:pt idx="7007">
                  <c:v>20.668418799492727</c:v>
                </c:pt>
                <c:pt idx="7008">
                  <c:v>15.827430332348026</c:v>
                </c:pt>
                <c:pt idx="7009">
                  <c:v>15.340349521715346</c:v>
                </c:pt>
                <c:pt idx="7010">
                  <c:v>16.504979816980089</c:v>
                </c:pt>
                <c:pt idx="7011">
                  <c:v>17.426037416897579</c:v>
                </c:pt>
                <c:pt idx="7012">
                  <c:v>16.112073903345458</c:v>
                </c:pt>
                <c:pt idx="7013">
                  <c:v>17.336928376141966</c:v>
                </c:pt>
                <c:pt idx="7014">
                  <c:v>19.095675212236412</c:v>
                </c:pt>
                <c:pt idx="7015">
                  <c:v>14.551726418083694</c:v>
                </c:pt>
                <c:pt idx="7016">
                  <c:v>12.430982585161855</c:v>
                </c:pt>
                <c:pt idx="7017">
                  <c:v>11.377117314297456</c:v>
                </c:pt>
                <c:pt idx="7018">
                  <c:v>12.357704242980198</c:v>
                </c:pt>
                <c:pt idx="7019">
                  <c:v>56.465258246915013</c:v>
                </c:pt>
                <c:pt idx="7020">
                  <c:v>112.33098871604749</c:v>
                </c:pt>
                <c:pt idx="7021">
                  <c:v>73.464046645525883</c:v>
                </c:pt>
                <c:pt idx="7022">
                  <c:v>65.3627803527027</c:v>
                </c:pt>
                <c:pt idx="7023">
                  <c:v>63.05112477750918</c:v>
                </c:pt>
                <c:pt idx="7024">
                  <c:v>57.535100543328909</c:v>
                </c:pt>
                <c:pt idx="7025">
                  <c:v>56.497871178138489</c:v>
                </c:pt>
                <c:pt idx="7026">
                  <c:v>56.700407331539317</c:v>
                </c:pt>
                <c:pt idx="7027">
                  <c:v>60.684854089267915</c:v>
                </c:pt>
                <c:pt idx="7028">
                  <c:v>66.006001855861726</c:v>
                </c:pt>
                <c:pt idx="7029">
                  <c:v>127.57680038446794</c:v>
                </c:pt>
                <c:pt idx="7030">
                  <c:v>138.27664165755968</c:v>
                </c:pt>
                <c:pt idx="7031">
                  <c:v>155.22195939991468</c:v>
                </c:pt>
                <c:pt idx="7032">
                  <c:v>172.05411080227921</c:v>
                </c:pt>
                <c:pt idx="7033">
                  <c:v>214.53092709723188</c:v>
                </c:pt>
                <c:pt idx="7034">
                  <c:v>121.6212311699757</c:v>
                </c:pt>
                <c:pt idx="7035">
                  <c:v>119.8520767255626</c:v>
                </c:pt>
                <c:pt idx="7036">
                  <c:v>115.87016820950461</c:v>
                </c:pt>
                <c:pt idx="7037">
                  <c:v>113.62602741034182</c:v>
                </c:pt>
                <c:pt idx="7038">
                  <c:v>110.28192466440976</c:v>
                </c:pt>
                <c:pt idx="7039">
                  <c:v>105.55521593022024</c:v>
                </c:pt>
                <c:pt idx="7040">
                  <c:v>92.005243986654619</c:v>
                </c:pt>
                <c:pt idx="7041">
                  <c:v>87.781630283493016</c:v>
                </c:pt>
                <c:pt idx="7042">
                  <c:v>83.766573393926777</c:v>
                </c:pt>
                <c:pt idx="7043">
                  <c:v>81.186980047021009</c:v>
                </c:pt>
                <c:pt idx="7044">
                  <c:v>79.657119255757195</c:v>
                </c:pt>
                <c:pt idx="7045">
                  <c:v>77.551923685822459</c:v>
                </c:pt>
                <c:pt idx="7046">
                  <c:v>77.327912618190751</c:v>
                </c:pt>
                <c:pt idx="7047">
                  <c:v>74.96868442656536</c:v>
                </c:pt>
                <c:pt idx="7048">
                  <c:v>73.799822093578001</c:v>
                </c:pt>
                <c:pt idx="7049">
                  <c:v>72.215881631551213</c:v>
                </c:pt>
                <c:pt idx="7050">
                  <c:v>70.542763461361304</c:v>
                </c:pt>
                <c:pt idx="7051">
                  <c:v>69.925447555156083</c:v>
                </c:pt>
                <c:pt idx="7052">
                  <c:v>67.299818433796148</c:v>
                </c:pt>
                <c:pt idx="7053">
                  <c:v>66.513805509119152</c:v>
                </c:pt>
                <c:pt idx="7054">
                  <c:v>63.878992122004227</c:v>
                </c:pt>
                <c:pt idx="7055">
                  <c:v>61.62793962128751</c:v>
                </c:pt>
                <c:pt idx="7056">
                  <c:v>59.647849528090191</c:v>
                </c:pt>
                <c:pt idx="7057">
                  <c:v>57.914136458114854</c:v>
                </c:pt>
                <c:pt idx="7058">
                  <c:v>55.956375534396642</c:v>
                </c:pt>
                <c:pt idx="7059">
                  <c:v>54.002047981054133</c:v>
                </c:pt>
                <c:pt idx="7060">
                  <c:v>52.626284209473972</c:v>
                </c:pt>
                <c:pt idx="7061">
                  <c:v>51.269992552738863</c:v>
                </c:pt>
                <c:pt idx="7062">
                  <c:v>50.93952656673202</c:v>
                </c:pt>
                <c:pt idx="7063">
                  <c:v>55.827121401788581</c:v>
                </c:pt>
                <c:pt idx="7064">
                  <c:v>50.785584866184408</c:v>
                </c:pt>
                <c:pt idx="7065">
                  <c:v>50.184307704448521</c:v>
                </c:pt>
                <c:pt idx="7066">
                  <c:v>50.227482336922954</c:v>
                </c:pt>
                <c:pt idx="7067">
                  <c:v>51.735320509634064</c:v>
                </c:pt>
                <c:pt idx="7068">
                  <c:v>53.015428130139803</c:v>
                </c:pt>
                <c:pt idx="7069">
                  <c:v>50.846940012267311</c:v>
                </c:pt>
                <c:pt idx="7070">
                  <c:v>55.296449049421568</c:v>
                </c:pt>
                <c:pt idx="7071">
                  <c:v>51.831369045894284</c:v>
                </c:pt>
                <c:pt idx="7072">
                  <c:v>48.96403065008505</c:v>
                </c:pt>
                <c:pt idx="7073">
                  <c:v>47.201334211854842</c:v>
                </c:pt>
                <c:pt idx="7074">
                  <c:v>45.65964055483191</c:v>
                </c:pt>
                <c:pt idx="7075">
                  <c:v>44.474154986942203</c:v>
                </c:pt>
                <c:pt idx="7076">
                  <c:v>43.390689567359011</c:v>
                </c:pt>
                <c:pt idx="7077">
                  <c:v>42.551725079328214</c:v>
                </c:pt>
                <c:pt idx="7078">
                  <c:v>47.220471164353683</c:v>
                </c:pt>
                <c:pt idx="7079">
                  <c:v>70.721511262873349</c:v>
                </c:pt>
                <c:pt idx="7080">
                  <c:v>681.21072452972282</c:v>
                </c:pt>
                <c:pt idx="7081">
                  <c:v>671.45815423063254</c:v>
                </c:pt>
                <c:pt idx="7082">
                  <c:v>551.92099114074381</c:v>
                </c:pt>
                <c:pt idx="7083">
                  <c:v>174.17527563180664</c:v>
                </c:pt>
                <c:pt idx="7084">
                  <c:v>171.87681809583114</c:v>
                </c:pt>
                <c:pt idx="7085">
                  <c:v>172.27721447916878</c:v>
                </c:pt>
                <c:pt idx="7086">
                  <c:v>170.6869059325642</c:v>
                </c:pt>
                <c:pt idx="7087">
                  <c:v>187.97960718471776</c:v>
                </c:pt>
                <c:pt idx="7088">
                  <c:v>215.7018249283706</c:v>
                </c:pt>
                <c:pt idx="7089">
                  <c:v>256.14996893930976</c:v>
                </c:pt>
                <c:pt idx="7090">
                  <c:v>165.4641569259997</c:v>
                </c:pt>
                <c:pt idx="7091">
                  <c:v>159.68186664449252</c:v>
                </c:pt>
                <c:pt idx="7092">
                  <c:v>155.4013938755019</c:v>
                </c:pt>
                <c:pt idx="7093">
                  <c:v>152.8630377592157</c:v>
                </c:pt>
                <c:pt idx="7094">
                  <c:v>146.22341037082202</c:v>
                </c:pt>
                <c:pt idx="7095">
                  <c:v>143.71712765612884</c:v>
                </c:pt>
                <c:pt idx="7096">
                  <c:v>137.83073676736129</c:v>
                </c:pt>
                <c:pt idx="7097">
                  <c:v>134.64543148865101</c:v>
                </c:pt>
                <c:pt idx="7098">
                  <c:v>127.14171469829868</c:v>
                </c:pt>
                <c:pt idx="7099">
                  <c:v>127.06067080804942</c:v>
                </c:pt>
                <c:pt idx="7100">
                  <c:v>129.286692403789</c:v>
                </c:pt>
                <c:pt idx="7101">
                  <c:v>131.81458491512069</c:v>
                </c:pt>
                <c:pt idx="7102">
                  <c:v>125.76669482363324</c:v>
                </c:pt>
                <c:pt idx="7103">
                  <c:v>137.69395374400079</c:v>
                </c:pt>
                <c:pt idx="7104">
                  <c:v>121.268926495972</c:v>
                </c:pt>
                <c:pt idx="7105">
                  <c:v>116.39291519858773</c:v>
                </c:pt>
                <c:pt idx="7106">
                  <c:v>112.44479676931059</c:v>
                </c:pt>
                <c:pt idx="7107">
                  <c:v>108.69865452707536</c:v>
                </c:pt>
                <c:pt idx="7108">
                  <c:v>104.31100337952331</c:v>
                </c:pt>
                <c:pt idx="7109">
                  <c:v>106.9937899429473</c:v>
                </c:pt>
                <c:pt idx="7110">
                  <c:v>1540.8940904599604</c:v>
                </c:pt>
                <c:pt idx="7111">
                  <c:v>1231.1697488680381</c:v>
                </c:pt>
                <c:pt idx="7112">
                  <c:v>1136.3851016406493</c:v>
                </c:pt>
                <c:pt idx="7113">
                  <c:v>369.58193326385651</c:v>
                </c:pt>
                <c:pt idx="7114">
                  <c:v>873.13518844186092</c:v>
                </c:pt>
                <c:pt idx="7115">
                  <c:v>881.57065246730167</c:v>
                </c:pt>
                <c:pt idx="7116">
                  <c:v>880.84220571925709</c:v>
                </c:pt>
                <c:pt idx="7117">
                  <c:v>746.89056846193</c:v>
                </c:pt>
                <c:pt idx="7118">
                  <c:v>744.8049594525196</c:v>
                </c:pt>
                <c:pt idx="7119">
                  <c:v>696.26973223828531</c:v>
                </c:pt>
                <c:pt idx="7120">
                  <c:v>630.98072030051196</c:v>
                </c:pt>
                <c:pt idx="7121">
                  <c:v>429.94425490509292</c:v>
                </c:pt>
                <c:pt idx="7122">
                  <c:v>214.64933341439104</c:v>
                </c:pt>
                <c:pt idx="7123">
                  <c:v>203.44153725625148</c:v>
                </c:pt>
                <c:pt idx="7124">
                  <c:v>183.56014013835087</c:v>
                </c:pt>
                <c:pt idx="7125">
                  <c:v>176.05908012269401</c:v>
                </c:pt>
                <c:pt idx="7126">
                  <c:v>167.29070179118088</c:v>
                </c:pt>
                <c:pt idx="7127">
                  <c:v>161.31764691184668</c:v>
                </c:pt>
                <c:pt idx="7128">
                  <c:v>143.63383572575265</c:v>
                </c:pt>
                <c:pt idx="7129">
                  <c:v>146.39246298836841</c:v>
                </c:pt>
                <c:pt idx="7130">
                  <c:v>155.80716511841575</c:v>
                </c:pt>
                <c:pt idx="7131">
                  <c:v>144.0762908961926</c:v>
                </c:pt>
                <c:pt idx="7132">
                  <c:v>143.65258846775706</c:v>
                </c:pt>
                <c:pt idx="7133">
                  <c:v>148.74171396917586</c:v>
                </c:pt>
                <c:pt idx="7134">
                  <c:v>151.7446623201339</c:v>
                </c:pt>
                <c:pt idx="7135">
                  <c:v>146.73941323952431</c:v>
                </c:pt>
                <c:pt idx="7136">
                  <c:v>151.82292272797142</c:v>
                </c:pt>
                <c:pt idx="7137">
                  <c:v>133.64156712629017</c:v>
                </c:pt>
                <c:pt idx="7138">
                  <c:v>127.10104560872938</c:v>
                </c:pt>
                <c:pt idx="7139">
                  <c:v>123.25896927591315</c:v>
                </c:pt>
                <c:pt idx="7140">
                  <c:v>119.37319104302908</c:v>
                </c:pt>
                <c:pt idx="7141">
                  <c:v>115.66987600888505</c:v>
                </c:pt>
                <c:pt idx="7142">
                  <c:v>111.91383830274557</c:v>
                </c:pt>
                <c:pt idx="7143">
                  <c:v>108.91044034376218</c:v>
                </c:pt>
                <c:pt idx="7144">
                  <c:v>105.10747990915482</c:v>
                </c:pt>
                <c:pt idx="7145">
                  <c:v>101.40578755124788</c:v>
                </c:pt>
                <c:pt idx="7146">
                  <c:v>97.897933475123324</c:v>
                </c:pt>
                <c:pt idx="7147">
                  <c:v>92.518569643932992</c:v>
                </c:pt>
                <c:pt idx="7148">
                  <c:v>90.031669122479769</c:v>
                </c:pt>
                <c:pt idx="7149">
                  <c:v>87.411267716251402</c:v>
                </c:pt>
                <c:pt idx="7150">
                  <c:v>84.976170214014402</c:v>
                </c:pt>
                <c:pt idx="7151">
                  <c:v>82.599509493040969</c:v>
                </c:pt>
                <c:pt idx="7152">
                  <c:v>78.992496410589638</c:v>
                </c:pt>
                <c:pt idx="7153">
                  <c:v>76.770868711461816</c:v>
                </c:pt>
                <c:pt idx="7154">
                  <c:v>74.521868058279139</c:v>
                </c:pt>
                <c:pt idx="7155">
                  <c:v>72.457889282235556</c:v>
                </c:pt>
                <c:pt idx="7156">
                  <c:v>70.052347376649365</c:v>
                </c:pt>
                <c:pt idx="7157">
                  <c:v>67.750705798384985</c:v>
                </c:pt>
                <c:pt idx="7158">
                  <c:v>65.630664988921026</c:v>
                </c:pt>
                <c:pt idx="7159">
                  <c:v>63.393664782670569</c:v>
                </c:pt>
                <c:pt idx="7160">
                  <c:v>61.264349785846527</c:v>
                </c:pt>
                <c:pt idx="7161">
                  <c:v>59.309846476639549</c:v>
                </c:pt>
                <c:pt idx="7162">
                  <c:v>57.373388798633421</c:v>
                </c:pt>
                <c:pt idx="7163">
                  <c:v>55.444619417861468</c:v>
                </c:pt>
                <c:pt idx="7164">
                  <c:v>53.507793878743655</c:v>
                </c:pt>
                <c:pt idx="7165">
                  <c:v>51.782365858472531</c:v>
                </c:pt>
                <c:pt idx="7166">
                  <c:v>50.290227180538878</c:v>
                </c:pt>
                <c:pt idx="7167">
                  <c:v>49.540285081535174</c:v>
                </c:pt>
                <c:pt idx="7168">
                  <c:v>50.973353439624042</c:v>
                </c:pt>
                <c:pt idx="7169">
                  <c:v>52.797911854802138</c:v>
                </c:pt>
                <c:pt idx="7170">
                  <c:v>58.163983637823691</c:v>
                </c:pt>
                <c:pt idx="7171">
                  <c:v>54.463537920350795</c:v>
                </c:pt>
                <c:pt idx="7172">
                  <c:v>55.60711184558285</c:v>
                </c:pt>
                <c:pt idx="7173">
                  <c:v>57.655873433639862</c:v>
                </c:pt>
                <c:pt idx="7174">
                  <c:v>60.439605173455099</c:v>
                </c:pt>
                <c:pt idx="7175">
                  <c:v>63.645764089852051</c:v>
                </c:pt>
                <c:pt idx="7176">
                  <c:v>62.076031241427565</c:v>
                </c:pt>
                <c:pt idx="7177">
                  <c:v>65.373109075249602</c:v>
                </c:pt>
                <c:pt idx="7178">
                  <c:v>58.488919445118249</c:v>
                </c:pt>
                <c:pt idx="7179">
                  <c:v>54.705786724430553</c:v>
                </c:pt>
                <c:pt idx="7180">
                  <c:v>51.969210691787282</c:v>
                </c:pt>
                <c:pt idx="7181">
                  <c:v>50.348995036802947</c:v>
                </c:pt>
                <c:pt idx="7182">
                  <c:v>48.185088833443736</c:v>
                </c:pt>
                <c:pt idx="7183">
                  <c:v>46.557720323510026</c:v>
                </c:pt>
                <c:pt idx="7184">
                  <c:v>44.910703942866803</c:v>
                </c:pt>
                <c:pt idx="7185">
                  <c:v>43.554322364526612</c:v>
                </c:pt>
                <c:pt idx="7186">
                  <c:v>42.404613333420833</c:v>
                </c:pt>
                <c:pt idx="7187">
                  <c:v>40.682089372259156</c:v>
                </c:pt>
                <c:pt idx="7188">
                  <c:v>50.82333967828005</c:v>
                </c:pt>
                <c:pt idx="7189">
                  <c:v>57.623820468775278</c:v>
                </c:pt>
                <c:pt idx="7190">
                  <c:v>64.794659739166434</c:v>
                </c:pt>
                <c:pt idx="7191">
                  <c:v>70.379322769440904</c:v>
                </c:pt>
                <c:pt idx="7192">
                  <c:v>71.499243225191805</c:v>
                </c:pt>
                <c:pt idx="7193">
                  <c:v>58.084680956836394</c:v>
                </c:pt>
                <c:pt idx="7194">
                  <c:v>54.951174609996684</c:v>
                </c:pt>
                <c:pt idx="7195">
                  <c:v>49.19060857080715</c:v>
                </c:pt>
                <c:pt idx="7196">
                  <c:v>45.250460465616456</c:v>
                </c:pt>
                <c:pt idx="7197">
                  <c:v>44.209899913692468</c:v>
                </c:pt>
                <c:pt idx="7198">
                  <c:v>42.857111112209708</c:v>
                </c:pt>
                <c:pt idx="7199">
                  <c:v>41.248188793354011</c:v>
                </c:pt>
                <c:pt idx="7200">
                  <c:v>39.724395258025538</c:v>
                </c:pt>
                <c:pt idx="7201">
                  <c:v>38.142563866372399</c:v>
                </c:pt>
                <c:pt idx="7202">
                  <c:v>36.634282216654427</c:v>
                </c:pt>
                <c:pt idx="7203">
                  <c:v>35.088614024687054</c:v>
                </c:pt>
                <c:pt idx="7204">
                  <c:v>33.601749657625781</c:v>
                </c:pt>
                <c:pt idx="7205">
                  <c:v>30.66994114958683</c:v>
                </c:pt>
                <c:pt idx="7206">
                  <c:v>29.26082872455984</c:v>
                </c:pt>
                <c:pt idx="7207">
                  <c:v>27.810472529160187</c:v>
                </c:pt>
                <c:pt idx="7208">
                  <c:v>26.457179349219846</c:v>
                </c:pt>
                <c:pt idx="7209">
                  <c:v>25.179334892020094</c:v>
                </c:pt>
                <c:pt idx="7210">
                  <c:v>23.966946414829359</c:v>
                </c:pt>
                <c:pt idx="7211">
                  <c:v>22.923523903456481</c:v>
                </c:pt>
                <c:pt idx="7212">
                  <c:v>21.970860903026963</c:v>
                </c:pt>
                <c:pt idx="7213">
                  <c:v>21.112713275491085</c:v>
                </c:pt>
                <c:pt idx="7214">
                  <c:v>18.079509983035479</c:v>
                </c:pt>
                <c:pt idx="7215">
                  <c:v>17.476304002870673</c:v>
                </c:pt>
                <c:pt idx="7216">
                  <c:v>15.517200794829394</c:v>
                </c:pt>
                <c:pt idx="7217">
                  <c:v>15.160621165973378</c:v>
                </c:pt>
                <c:pt idx="7218">
                  <c:v>14.770070789657215</c:v>
                </c:pt>
                <c:pt idx="7219">
                  <c:v>14.367345845482649</c:v>
                </c:pt>
                <c:pt idx="7220">
                  <c:v>13.881887302352489</c:v>
                </c:pt>
                <c:pt idx="7221">
                  <c:v>13.416974211044346</c:v>
                </c:pt>
                <c:pt idx="7222">
                  <c:v>12.946717732721734</c:v>
                </c:pt>
                <c:pt idx="7223">
                  <c:v>12.577301386006281</c:v>
                </c:pt>
                <c:pt idx="7224">
                  <c:v>12.12426816493263</c:v>
                </c:pt>
                <c:pt idx="7225">
                  <c:v>11.634299644573245</c:v>
                </c:pt>
                <c:pt idx="7226">
                  <c:v>11.122842721742231</c:v>
                </c:pt>
                <c:pt idx="7227">
                  <c:v>10.667226706930002</c:v>
                </c:pt>
                <c:pt idx="7228">
                  <c:v>10.163527566209796</c:v>
                </c:pt>
                <c:pt idx="7229">
                  <c:v>9.7874047026938094</c:v>
                </c:pt>
                <c:pt idx="7230">
                  <c:v>9.4509004809059949</c:v>
                </c:pt>
                <c:pt idx="7231">
                  <c:v>9.116278481806285</c:v>
                </c:pt>
                <c:pt idx="7232">
                  <c:v>8.7910389847273134</c:v>
                </c:pt>
                <c:pt idx="7233">
                  <c:v>8.4827750517487708</c:v>
                </c:pt>
                <c:pt idx="7234">
                  <c:v>8.1962705122607957</c:v>
                </c:pt>
                <c:pt idx="7235">
                  <c:v>7.8648100750487107</c:v>
                </c:pt>
                <c:pt idx="7236">
                  <c:v>7.6213877940226782</c:v>
                </c:pt>
                <c:pt idx="7237">
                  <c:v>7.3685519471486982</c:v>
                </c:pt>
                <c:pt idx="7238">
                  <c:v>7.2005620394805065</c:v>
                </c:pt>
                <c:pt idx="7239">
                  <c:v>6.9953797384829715</c:v>
                </c:pt>
                <c:pt idx="7240">
                  <c:v>6.7681429376363864</c:v>
                </c:pt>
                <c:pt idx="7241">
                  <c:v>6.6524755508210234</c:v>
                </c:pt>
                <c:pt idx="7242">
                  <c:v>6.5363332144370219</c:v>
                </c:pt>
                <c:pt idx="7243">
                  <c:v>6.3974382595609107</c:v>
                </c:pt>
                <c:pt idx="7244">
                  <c:v>6.2869454523832093</c:v>
                </c:pt>
                <c:pt idx="7245">
                  <c:v>6.2044231691995479</c:v>
                </c:pt>
                <c:pt idx="7246">
                  <c:v>6.1106631377885643</c:v>
                </c:pt>
                <c:pt idx="7247">
                  <c:v>5.9744964861574283</c:v>
                </c:pt>
                <c:pt idx="7248">
                  <c:v>5.9129050914939141</c:v>
                </c:pt>
                <c:pt idx="7249">
                  <c:v>5.8617773017849144</c:v>
                </c:pt>
                <c:pt idx="7250">
                  <c:v>5.8070873903111249</c:v>
                </c:pt>
                <c:pt idx="7251">
                  <c:v>5.7424856655503449</c:v>
                </c:pt>
                <c:pt idx="7252">
                  <c:v>5.6968590343992682</c:v>
                </c:pt>
                <c:pt idx="7253">
                  <c:v>5.6510697268899142</c:v>
                </c:pt>
                <c:pt idx="7254">
                  <c:v>5.6218799476779333</c:v>
                </c:pt>
                <c:pt idx="7255">
                  <c:v>5.5858250626528267</c:v>
                </c:pt>
                <c:pt idx="7256">
                  <c:v>5.5528140239596055</c:v>
                </c:pt>
                <c:pt idx="7257">
                  <c:v>5.4962010163408559</c:v>
                </c:pt>
                <c:pt idx="7258">
                  <c:v>5.449857873491136</c:v>
                </c:pt>
                <c:pt idx="7259">
                  <c:v>5.4006838350197377</c:v>
                </c:pt>
                <c:pt idx="7260">
                  <c:v>5.3700332384598095</c:v>
                </c:pt>
                <c:pt idx="7261">
                  <c:v>5.3425576920282687</c:v>
                </c:pt>
                <c:pt idx="7262">
                  <c:v>5.3145193180958534</c:v>
                </c:pt>
                <c:pt idx="7263">
                  <c:v>5.2826580497439233</c:v>
                </c:pt>
                <c:pt idx="7264">
                  <c:v>5.248861831944545</c:v>
                </c:pt>
                <c:pt idx="7265">
                  <c:v>5.1783117930078637</c:v>
                </c:pt>
                <c:pt idx="7266">
                  <c:v>5.1376827594262728</c:v>
                </c:pt>
                <c:pt idx="7267">
                  <c:v>5.1015910882899984</c:v>
                </c:pt>
                <c:pt idx="7268">
                  <c:v>5.0687647976217551</c:v>
                </c:pt>
                <c:pt idx="7269">
                  <c:v>5.0363872975097648</c:v>
                </c:pt>
                <c:pt idx="7270">
                  <c:v>4.9901066910490313</c:v>
                </c:pt>
                <c:pt idx="7271">
                  <c:v>4.9527454903428829</c:v>
                </c:pt>
                <c:pt idx="7272">
                  <c:v>4.9201346027922588</c:v>
                </c:pt>
                <c:pt idx="7273">
                  <c:v>4.9050433050527813</c:v>
                </c:pt>
                <c:pt idx="7274">
                  <c:v>4.8713177983337603</c:v>
                </c:pt>
                <c:pt idx="7275">
                  <c:v>4.8465636066595303</c:v>
                </c:pt>
                <c:pt idx="7276">
                  <c:v>4.8215809323614875</c:v>
                </c:pt>
                <c:pt idx="7277">
                  <c:v>4.7921700277479298</c:v>
                </c:pt>
                <c:pt idx="7278">
                  <c:v>4.7553638885858538</c:v>
                </c:pt>
                <c:pt idx="7279">
                  <c:v>4.7275683029871489</c:v>
                </c:pt>
                <c:pt idx="7280">
                  <c:v>4.690937919689544</c:v>
                </c:pt>
                <c:pt idx="7281">
                  <c:v>4.6423884276388678</c:v>
                </c:pt>
                <c:pt idx="7282">
                  <c:v>4.6052508047417096</c:v>
                </c:pt>
                <c:pt idx="7283">
                  <c:v>4.5940191875329157</c:v>
                </c:pt>
                <c:pt idx="7284">
                  <c:v>4.5650092515310909</c:v>
                </c:pt>
                <c:pt idx="7285">
                  <c:v>4.4998009646706034</c:v>
                </c:pt>
                <c:pt idx="7286">
                  <c:v>4.4894469005804565</c:v>
                </c:pt>
                <c:pt idx="7287">
                  <c:v>4.4943627512362356</c:v>
                </c:pt>
                <c:pt idx="7288">
                  <c:v>4.4992221965215569</c:v>
                </c:pt>
                <c:pt idx="7289">
                  <c:v>4.4948777567925911</c:v>
                </c:pt>
                <c:pt idx="7290">
                  <c:v>4.487789890639613</c:v>
                </c:pt>
                <c:pt idx="7291">
                  <c:v>4.480553653838256</c:v>
                </c:pt>
                <c:pt idx="7292">
                  <c:v>4.4662483526740724</c:v>
                </c:pt>
                <c:pt idx="7293">
                  <c:v>4.4461525088774447</c:v>
                </c:pt>
                <c:pt idx="7294">
                  <c:v>4.431050175304617</c:v>
                </c:pt>
                <c:pt idx="7295">
                  <c:v>4.4292337588820443</c:v>
                </c:pt>
                <c:pt idx="7296">
                  <c:v>4.4183716377232063</c:v>
                </c:pt>
                <c:pt idx="7297">
                  <c:v>4.4018599873580682</c:v>
                </c:pt>
                <c:pt idx="7298">
                  <c:v>4.3679574985708705</c:v>
                </c:pt>
                <c:pt idx="7299">
                  <c:v>4.3597153659963466</c:v>
                </c:pt>
                <c:pt idx="7300">
                  <c:v>4.365366530140923</c:v>
                </c:pt>
                <c:pt idx="7301">
                  <c:v>4.3802432422319182</c:v>
                </c:pt>
                <c:pt idx="7302">
                  <c:v>4.3720477053982076</c:v>
                </c:pt>
                <c:pt idx="7303">
                  <c:v>4.3610523367700278</c:v>
                </c:pt>
                <c:pt idx="7304">
                  <c:v>4.3812544515544749</c:v>
                </c:pt>
                <c:pt idx="7305">
                  <c:v>4.3935299768513092</c:v>
                </c:pt>
                <c:pt idx="7306">
                  <c:v>4.3894054363202155</c:v>
                </c:pt>
                <c:pt idx="7307">
                  <c:v>4.3655835681968149</c:v>
                </c:pt>
                <c:pt idx="7308">
                  <c:v>4.6200964530054973</c:v>
                </c:pt>
                <c:pt idx="7309">
                  <c:v>10.736866493982554</c:v>
                </c:pt>
                <c:pt idx="7310">
                  <c:v>15.479041744245464</c:v>
                </c:pt>
                <c:pt idx="7311">
                  <c:v>16.693542152951824</c:v>
                </c:pt>
                <c:pt idx="7312">
                  <c:v>18.057597722816276</c:v>
                </c:pt>
                <c:pt idx="7313">
                  <c:v>20.900994900008097</c:v>
                </c:pt>
                <c:pt idx="7314">
                  <c:v>24.360363246674659</c:v>
                </c:pt>
                <c:pt idx="7315">
                  <c:v>26.616652863418029</c:v>
                </c:pt>
                <c:pt idx="7316">
                  <c:v>29.277554960573461</c:v>
                </c:pt>
                <c:pt idx="7317">
                  <c:v>30.87309817079727</c:v>
                </c:pt>
                <c:pt idx="7318">
                  <c:v>26.804049897134867</c:v>
                </c:pt>
                <c:pt idx="7319">
                  <c:v>22.401063846040483</c:v>
                </c:pt>
                <c:pt idx="7320">
                  <c:v>18.4192019257233</c:v>
                </c:pt>
                <c:pt idx="7321">
                  <c:v>14.930376078702366</c:v>
                </c:pt>
                <c:pt idx="7322">
                  <c:v>13.14430656290501</c:v>
                </c:pt>
                <c:pt idx="7323">
                  <c:v>11.588785824163084</c:v>
                </c:pt>
                <c:pt idx="7324">
                  <c:v>10.844886457020612</c:v>
                </c:pt>
                <c:pt idx="7325">
                  <c:v>9.8025062187975003</c:v>
                </c:pt>
                <c:pt idx="7326">
                  <c:v>8.5863598359836484</c:v>
                </c:pt>
                <c:pt idx="7327">
                  <c:v>7.7148760169455848</c:v>
                </c:pt>
                <c:pt idx="7328">
                  <c:v>7.0846919203191501</c:v>
                </c:pt>
                <c:pt idx="7329">
                  <c:v>6.5865446212433643</c:v>
                </c:pt>
                <c:pt idx="7330">
                  <c:v>6.2165098591257184</c:v>
                </c:pt>
                <c:pt idx="7331">
                  <c:v>5.8940865432239589</c:v>
                </c:pt>
                <c:pt idx="7332">
                  <c:v>5.7047978859239379</c:v>
                </c:pt>
                <c:pt idx="7333">
                  <c:v>5.4971836142436157</c:v>
                </c:pt>
                <c:pt idx="7334">
                  <c:v>5.3587272315595431</c:v>
                </c:pt>
                <c:pt idx="7335">
                  <c:v>5.2782874510025701</c:v>
                </c:pt>
                <c:pt idx="7336">
                  <c:v>5.2168910227282472</c:v>
                </c:pt>
                <c:pt idx="7337">
                  <c:v>5.1679802093189853</c:v>
                </c:pt>
                <c:pt idx="7338">
                  <c:v>5.124588130054093</c:v>
                </c:pt>
                <c:pt idx="7339">
                  <c:v>5.2077333247202038</c:v>
                </c:pt>
                <c:pt idx="7340">
                  <c:v>5.4736490865218963</c:v>
                </c:pt>
                <c:pt idx="7341">
                  <c:v>5.2748839182503735</c:v>
                </c:pt>
                <c:pt idx="7342">
                  <c:v>5.9311571336518769</c:v>
                </c:pt>
                <c:pt idx="7343">
                  <c:v>7.9444299340612012</c:v>
                </c:pt>
                <c:pt idx="7344">
                  <c:v>7.2932442378342612</c:v>
                </c:pt>
                <c:pt idx="7345">
                  <c:v>7.5782205187704799</c:v>
                </c:pt>
                <c:pt idx="7346">
                  <c:v>7.9459851690944792</c:v>
                </c:pt>
                <c:pt idx="7347">
                  <c:v>8.9649870162010519</c:v>
                </c:pt>
                <c:pt idx="7348">
                  <c:v>9.3054890708037163</c:v>
                </c:pt>
                <c:pt idx="7349">
                  <c:v>12.469842615530823</c:v>
                </c:pt>
                <c:pt idx="7350">
                  <c:v>17.151224321008002</c:v>
                </c:pt>
                <c:pt idx="7351">
                  <c:v>13.295954445054006</c:v>
                </c:pt>
                <c:pt idx="7352">
                  <c:v>11.402924814954803</c:v>
                </c:pt>
                <c:pt idx="7353">
                  <c:v>11.077793223801926</c:v>
                </c:pt>
                <c:pt idx="7354">
                  <c:v>9.5858899769797468</c:v>
                </c:pt>
                <c:pt idx="7355">
                  <c:v>8.6006021920242759</c:v>
                </c:pt>
                <c:pt idx="7356">
                  <c:v>55.884724364532332</c:v>
                </c:pt>
                <c:pt idx="7357">
                  <c:v>21.508138220271604</c:v>
                </c:pt>
                <c:pt idx="7358">
                  <c:v>17.247128165230954</c:v>
                </c:pt>
                <c:pt idx="7359">
                  <c:v>14.764501781160915</c:v>
                </c:pt>
                <c:pt idx="7360">
                  <c:v>14.657461146149069</c:v>
                </c:pt>
                <c:pt idx="7361">
                  <c:v>12.275720263223297</c:v>
                </c:pt>
                <c:pt idx="7362">
                  <c:v>10.765596855539501</c:v>
                </c:pt>
                <c:pt idx="7363">
                  <c:v>9.7124051792440493</c:v>
                </c:pt>
                <c:pt idx="7364">
                  <c:v>8.871111312907173</c:v>
                </c:pt>
                <c:pt idx="7365">
                  <c:v>8.1882257984828755</c:v>
                </c:pt>
                <c:pt idx="7366">
                  <c:v>7.6276254922731024</c:v>
                </c:pt>
                <c:pt idx="7367">
                  <c:v>7.164147059300519</c:v>
                </c:pt>
                <c:pt idx="7368">
                  <c:v>6.7883282943035237</c:v>
                </c:pt>
                <c:pt idx="7369">
                  <c:v>6.4815022895370893</c:v>
                </c:pt>
                <c:pt idx="7370">
                  <c:v>6.2455038544793702</c:v>
                </c:pt>
                <c:pt idx="7371">
                  <c:v>6.2351285361916586</c:v>
                </c:pt>
                <c:pt idx="7372">
                  <c:v>6.1995935615377293</c:v>
                </c:pt>
                <c:pt idx="7373">
                  <c:v>6.173181951188087</c:v>
                </c:pt>
                <c:pt idx="7374">
                  <c:v>6.1358812431980834</c:v>
                </c:pt>
                <c:pt idx="7375">
                  <c:v>6.0912049199188516</c:v>
                </c:pt>
                <c:pt idx="7376">
                  <c:v>6.071502278777154</c:v>
                </c:pt>
                <c:pt idx="7377">
                  <c:v>6.1229999732706784</c:v>
                </c:pt>
                <c:pt idx="7378">
                  <c:v>6.0822397358925882</c:v>
                </c:pt>
                <c:pt idx="7379">
                  <c:v>5.9823826109227571</c:v>
                </c:pt>
                <c:pt idx="7380">
                  <c:v>5.9207536126789373</c:v>
                </c:pt>
                <c:pt idx="7381">
                  <c:v>5.8840153234552384</c:v>
                </c:pt>
                <c:pt idx="7382">
                  <c:v>5.8923436990237228</c:v>
                </c:pt>
                <c:pt idx="7383">
                  <c:v>5.9101093470451289</c:v>
                </c:pt>
                <c:pt idx="7384">
                  <c:v>5.84529508030871</c:v>
                </c:pt>
                <c:pt idx="7385">
                  <c:v>5.8776456039391771</c:v>
                </c:pt>
                <c:pt idx="7386">
                  <c:v>5.8521262611526481</c:v>
                </c:pt>
                <c:pt idx="7387">
                  <c:v>5.756316425880458</c:v>
                </c:pt>
                <c:pt idx="7388">
                  <c:v>5.6942652048273406</c:v>
                </c:pt>
                <c:pt idx="7389">
                  <c:v>5.639490685297865</c:v>
                </c:pt>
                <c:pt idx="7390">
                  <c:v>5.5992417748650132</c:v>
                </c:pt>
                <c:pt idx="7391">
                  <c:v>5.5525941247617334</c:v>
                </c:pt>
                <c:pt idx="7392">
                  <c:v>5.5096226333678651</c:v>
                </c:pt>
                <c:pt idx="7393">
                  <c:v>5.4557812548583557</c:v>
                </c:pt>
                <c:pt idx="7394">
                  <c:v>5.4158863085618556</c:v>
                </c:pt>
                <c:pt idx="7395">
                  <c:v>5.3780730474229079</c:v>
                </c:pt>
                <c:pt idx="7396">
                  <c:v>5.3383910518366156</c:v>
                </c:pt>
                <c:pt idx="7397">
                  <c:v>5.3090124372539709</c:v>
                </c:pt>
                <c:pt idx="7398">
                  <c:v>5.277890978471091</c:v>
                </c:pt>
                <c:pt idx="7399">
                  <c:v>5.2379245036250968</c:v>
                </c:pt>
                <c:pt idx="7400">
                  <c:v>5.1968086671723803</c:v>
                </c:pt>
                <c:pt idx="7401">
                  <c:v>5.1601443589055869</c:v>
                </c:pt>
                <c:pt idx="7402">
                  <c:v>5.1304914834274555</c:v>
                </c:pt>
                <c:pt idx="7403">
                  <c:v>5.1087709197208975</c:v>
                </c:pt>
                <c:pt idx="7404">
                  <c:v>5.0851853001781109</c:v>
                </c:pt>
                <c:pt idx="7405">
                  <c:v>5.0665784764146578</c:v>
                </c:pt>
                <c:pt idx="7406">
                  <c:v>5.047212632557434</c:v>
                </c:pt>
                <c:pt idx="7407">
                  <c:v>5.0326633168558352</c:v>
                </c:pt>
                <c:pt idx="7408">
                  <c:v>5.0175781501348871</c:v>
                </c:pt>
                <c:pt idx="7409">
                  <c:v>5.0069383805813326</c:v>
                </c:pt>
                <c:pt idx="7410">
                  <c:v>4.9933663492331029</c:v>
                </c:pt>
                <c:pt idx="7411">
                  <c:v>4.9867677383586626</c:v>
                </c:pt>
                <c:pt idx="7412">
                  <c:v>4.9879510249345724</c:v>
                </c:pt>
                <c:pt idx="7413">
                  <c:v>4.9929829562078165</c:v>
                </c:pt>
                <c:pt idx="7414">
                  <c:v>4.9986570094882303</c:v>
                </c:pt>
                <c:pt idx="7415">
                  <c:v>4.9923964221019679</c:v>
                </c:pt>
                <c:pt idx="7416">
                  <c:v>5.0034706765018759</c:v>
                </c:pt>
                <c:pt idx="7417">
                  <c:v>265.03511864970784</c:v>
                </c:pt>
                <c:pt idx="7418">
                  <c:v>209.34662775152955</c:v>
                </c:pt>
                <c:pt idx="7419">
                  <c:v>203.02079815343782</c:v>
                </c:pt>
                <c:pt idx="7420">
                  <c:v>67.078120803822358</c:v>
                </c:pt>
                <c:pt idx="7421">
                  <c:v>44.594220766449574</c:v>
                </c:pt>
                <c:pt idx="7422">
                  <c:v>40.968050294770983</c:v>
                </c:pt>
                <c:pt idx="7423">
                  <c:v>38.317125408433505</c:v>
                </c:pt>
                <c:pt idx="7424">
                  <c:v>35.497489197914376</c:v>
                </c:pt>
                <c:pt idx="7425">
                  <c:v>33.636054341228416</c:v>
                </c:pt>
                <c:pt idx="7426">
                  <c:v>31.77634107454513</c:v>
                </c:pt>
                <c:pt idx="7427">
                  <c:v>30.079821215368266</c:v>
                </c:pt>
                <c:pt idx="7428">
                  <c:v>27.623687371092444</c:v>
                </c:pt>
                <c:pt idx="7429">
                  <c:v>25.083409793599579</c:v>
                </c:pt>
                <c:pt idx="7430">
                  <c:v>23.105100965651939</c:v>
                </c:pt>
                <c:pt idx="7431">
                  <c:v>21.050151136227299</c:v>
                </c:pt>
                <c:pt idx="7432">
                  <c:v>19.814264099956876</c:v>
                </c:pt>
                <c:pt idx="7433">
                  <c:v>18.393585712844029</c:v>
                </c:pt>
                <c:pt idx="7434">
                  <c:v>17.260134507936328</c:v>
                </c:pt>
                <c:pt idx="7435">
                  <c:v>16.387137962260116</c:v>
                </c:pt>
                <c:pt idx="7436">
                  <c:v>15.792119344237653</c:v>
                </c:pt>
                <c:pt idx="7437">
                  <c:v>15.139271324520479</c:v>
                </c:pt>
                <c:pt idx="7438">
                  <c:v>14.75059990101588</c:v>
                </c:pt>
                <c:pt idx="7439">
                  <c:v>14.719735536276607</c:v>
                </c:pt>
                <c:pt idx="7440">
                  <c:v>14.565438236654362</c:v>
                </c:pt>
                <c:pt idx="7441">
                  <c:v>16.136257910296582</c:v>
                </c:pt>
                <c:pt idx="7442">
                  <c:v>19.5057602397866</c:v>
                </c:pt>
                <c:pt idx="7443">
                  <c:v>18.923170013789605</c:v>
                </c:pt>
                <c:pt idx="7444">
                  <c:v>18.809175986297827</c:v>
                </c:pt>
                <c:pt idx="7445">
                  <c:v>19.916386840640101</c:v>
                </c:pt>
                <c:pt idx="7446">
                  <c:v>21.586149300022335</c:v>
                </c:pt>
                <c:pt idx="7447">
                  <c:v>23.477451617834905</c:v>
                </c:pt>
                <c:pt idx="7448">
                  <c:v>22.604536819072401</c:v>
                </c:pt>
                <c:pt idx="7449">
                  <c:v>25.182441683475535</c:v>
                </c:pt>
                <c:pt idx="7450">
                  <c:v>23.994116227803634</c:v>
                </c:pt>
                <c:pt idx="7451">
                  <c:v>21.802788022241359</c:v>
                </c:pt>
                <c:pt idx="7452">
                  <c:v>19.806657549636423</c:v>
                </c:pt>
                <c:pt idx="7453">
                  <c:v>18.661238187827433</c:v>
                </c:pt>
                <c:pt idx="7454">
                  <c:v>17.758717109327605</c:v>
                </c:pt>
                <c:pt idx="7455">
                  <c:v>17.053504877831614</c:v>
                </c:pt>
                <c:pt idx="7456">
                  <c:v>16.793770000175318</c:v>
                </c:pt>
                <c:pt idx="7457">
                  <c:v>17.147451292205847</c:v>
                </c:pt>
                <c:pt idx="7458">
                  <c:v>16.516373293078026</c:v>
                </c:pt>
                <c:pt idx="7459">
                  <c:v>16.315341282889399</c:v>
                </c:pt>
                <c:pt idx="7460">
                  <c:v>16.404105351669173</c:v>
                </c:pt>
                <c:pt idx="7461">
                  <c:v>16.675196919312235</c:v>
                </c:pt>
                <c:pt idx="7462">
                  <c:v>16.682118021761248</c:v>
                </c:pt>
                <c:pt idx="7463">
                  <c:v>17.413683005829018</c:v>
                </c:pt>
                <c:pt idx="7464">
                  <c:v>16.934342401720698</c:v>
                </c:pt>
                <c:pt idx="7465">
                  <c:v>16.523246573582522</c:v>
                </c:pt>
                <c:pt idx="7466">
                  <c:v>16.157199425915511</c:v>
                </c:pt>
                <c:pt idx="7467">
                  <c:v>15.724207278206304</c:v>
                </c:pt>
                <c:pt idx="7468">
                  <c:v>15.539454348413322</c:v>
                </c:pt>
                <c:pt idx="7469">
                  <c:v>15.141346878659505</c:v>
                </c:pt>
                <c:pt idx="7470">
                  <c:v>14.793521935526954</c:v>
                </c:pt>
                <c:pt idx="7471">
                  <c:v>14.549368428357811</c:v>
                </c:pt>
                <c:pt idx="7472">
                  <c:v>14.306977793382762</c:v>
                </c:pt>
                <c:pt idx="7473">
                  <c:v>48.694135039789529</c:v>
                </c:pt>
                <c:pt idx="7474">
                  <c:v>73.186740677502812</c:v>
                </c:pt>
                <c:pt idx="7475">
                  <c:v>117.82886513538476</c:v>
                </c:pt>
                <c:pt idx="7476">
                  <c:v>114.08488101167146</c:v>
                </c:pt>
                <c:pt idx="7477">
                  <c:v>98.182788770627255</c:v>
                </c:pt>
                <c:pt idx="7478">
                  <c:v>104.97420791573805</c:v>
                </c:pt>
                <c:pt idx="7479">
                  <c:v>79.855073494644742</c:v>
                </c:pt>
                <c:pt idx="7480">
                  <c:v>67.70661151313135</c:v>
                </c:pt>
                <c:pt idx="7481">
                  <c:v>68.535059260713723</c:v>
                </c:pt>
                <c:pt idx="7482">
                  <c:v>146.50029125489385</c:v>
                </c:pt>
                <c:pt idx="7483">
                  <c:v>174.53127117896423</c:v>
                </c:pt>
                <c:pt idx="7484">
                  <c:v>191.05606236048126</c:v>
                </c:pt>
                <c:pt idx="7485">
                  <c:v>226.8024427079487</c:v>
                </c:pt>
                <c:pt idx="7486">
                  <c:v>179.92306871572944</c:v>
                </c:pt>
                <c:pt idx="7487">
                  <c:v>113.24072968196593</c:v>
                </c:pt>
                <c:pt idx="7488">
                  <c:v>115.31882615000674</c:v>
                </c:pt>
                <c:pt idx="7489">
                  <c:v>121.02873362677195</c:v>
                </c:pt>
                <c:pt idx="7490">
                  <c:v>106.22895764361184</c:v>
                </c:pt>
                <c:pt idx="7491">
                  <c:v>117.37108241862472</c:v>
                </c:pt>
                <c:pt idx="7492">
                  <c:v>135.49930252639632</c:v>
                </c:pt>
                <c:pt idx="7493">
                  <c:v>141.26149124182291</c:v>
                </c:pt>
                <c:pt idx="7494">
                  <c:v>125.95338433781195</c:v>
                </c:pt>
                <c:pt idx="7495">
                  <c:v>102.26814800598166</c:v>
                </c:pt>
                <c:pt idx="7496">
                  <c:v>80.59050142911974</c:v>
                </c:pt>
                <c:pt idx="7497">
                  <c:v>75.762949702181089</c:v>
                </c:pt>
                <c:pt idx="7498">
                  <c:v>75.63958134735995</c:v>
                </c:pt>
                <c:pt idx="7499">
                  <c:v>94.722883346737646</c:v>
                </c:pt>
                <c:pt idx="7500">
                  <c:v>97.455527352831609</c:v>
                </c:pt>
                <c:pt idx="7501">
                  <c:v>115.70930663271169</c:v>
                </c:pt>
                <c:pt idx="7502">
                  <c:v>110.71916846910088</c:v>
                </c:pt>
                <c:pt idx="7503">
                  <c:v>116.10502709258525</c:v>
                </c:pt>
                <c:pt idx="7504">
                  <c:v>126.69201675130429</c:v>
                </c:pt>
                <c:pt idx="7505">
                  <c:v>170.38847656203922</c:v>
                </c:pt>
                <c:pt idx="7506">
                  <c:v>153.69234793673769</c:v>
                </c:pt>
                <c:pt idx="7507">
                  <c:v>93.314702836526919</c:v>
                </c:pt>
                <c:pt idx="7508">
                  <c:v>87.729496189276276</c:v>
                </c:pt>
                <c:pt idx="7509">
                  <c:v>83.935008822274668</c:v>
                </c:pt>
                <c:pt idx="7510">
                  <c:v>81.576434605958937</c:v>
                </c:pt>
                <c:pt idx="7511">
                  <c:v>78.936225922539336</c:v>
                </c:pt>
                <c:pt idx="7512">
                  <c:v>76.567506914232538</c:v>
                </c:pt>
                <c:pt idx="7513">
                  <c:v>74.174280181196352</c:v>
                </c:pt>
                <c:pt idx="7514">
                  <c:v>72.586011220088764</c:v>
                </c:pt>
                <c:pt idx="7515">
                  <c:v>70.465144766796357</c:v>
                </c:pt>
                <c:pt idx="7516">
                  <c:v>67.204685462969451</c:v>
                </c:pt>
                <c:pt idx="7517">
                  <c:v>64.754750895894617</c:v>
                </c:pt>
                <c:pt idx="7518">
                  <c:v>62.489760546390819</c:v>
                </c:pt>
                <c:pt idx="7519">
                  <c:v>60.657015177804951</c:v>
                </c:pt>
                <c:pt idx="7520">
                  <c:v>57.757693302007795</c:v>
                </c:pt>
                <c:pt idx="7521">
                  <c:v>56.24094880304829</c:v>
                </c:pt>
                <c:pt idx="7522">
                  <c:v>54.423077285411445</c:v>
                </c:pt>
                <c:pt idx="7523">
                  <c:v>52.720248199434664</c:v>
                </c:pt>
                <c:pt idx="7524">
                  <c:v>50.941721471365064</c:v>
                </c:pt>
                <c:pt idx="7525">
                  <c:v>49.254158621523096</c:v>
                </c:pt>
                <c:pt idx="7526">
                  <c:v>47.770885396380976</c:v>
                </c:pt>
                <c:pt idx="7527">
                  <c:v>46.367842679696743</c:v>
                </c:pt>
                <c:pt idx="7528">
                  <c:v>45.122175033935825</c:v>
                </c:pt>
                <c:pt idx="7529">
                  <c:v>43.673815915638031</c:v>
                </c:pt>
                <c:pt idx="7530">
                  <c:v>42.121593256129628</c:v>
                </c:pt>
                <c:pt idx="7531">
                  <c:v>40.530691226931538</c:v>
                </c:pt>
                <c:pt idx="7532">
                  <c:v>38.925734450859785</c:v>
                </c:pt>
                <c:pt idx="7533">
                  <c:v>37.338174235494044</c:v>
                </c:pt>
                <c:pt idx="7534">
                  <c:v>35.845619465769623</c:v>
                </c:pt>
                <c:pt idx="7535">
                  <c:v>34.481554086275523</c:v>
                </c:pt>
                <c:pt idx="7536">
                  <c:v>33.163474206883684</c:v>
                </c:pt>
                <c:pt idx="7537">
                  <c:v>31.628733533606109</c:v>
                </c:pt>
                <c:pt idx="7538">
                  <c:v>30.117191408234923</c:v>
                </c:pt>
                <c:pt idx="7539">
                  <c:v>29.007240806079757</c:v>
                </c:pt>
                <c:pt idx="7540">
                  <c:v>27.898324711117553</c:v>
                </c:pt>
                <c:pt idx="7541">
                  <c:v>26.849476657081929</c:v>
                </c:pt>
                <c:pt idx="7542">
                  <c:v>25.905378280801511</c:v>
                </c:pt>
                <c:pt idx="7543">
                  <c:v>25.010661580153307</c:v>
                </c:pt>
                <c:pt idx="7544">
                  <c:v>24.33162062308066</c:v>
                </c:pt>
                <c:pt idx="7545">
                  <c:v>23.478690901046708</c:v>
                </c:pt>
                <c:pt idx="7546">
                  <c:v>22.673568409086972</c:v>
                </c:pt>
                <c:pt idx="7547">
                  <c:v>21.880458626096502</c:v>
                </c:pt>
                <c:pt idx="7548">
                  <c:v>21.104262279552042</c:v>
                </c:pt>
                <c:pt idx="7549">
                  <c:v>20.390820994987717</c:v>
                </c:pt>
                <c:pt idx="7550">
                  <c:v>19.694582939678494</c:v>
                </c:pt>
                <c:pt idx="7551">
                  <c:v>19.025342620090193</c:v>
                </c:pt>
                <c:pt idx="7552">
                  <c:v>18.368485322990249</c:v>
                </c:pt>
                <c:pt idx="7553">
                  <c:v>17.616573123366205</c:v>
                </c:pt>
                <c:pt idx="7554">
                  <c:v>17.06109507876932</c:v>
                </c:pt>
                <c:pt idx="7555">
                  <c:v>16.272924035570469</c:v>
                </c:pt>
                <c:pt idx="7556">
                  <c:v>15.708020571823148</c:v>
                </c:pt>
                <c:pt idx="7557">
                  <c:v>14.957930510905637</c:v>
                </c:pt>
                <c:pt idx="7558">
                  <c:v>14.47693943660957</c:v>
                </c:pt>
                <c:pt idx="7559">
                  <c:v>14.040920200685788</c:v>
                </c:pt>
                <c:pt idx="7560">
                  <c:v>13.740591440620795</c:v>
                </c:pt>
                <c:pt idx="7561">
                  <c:v>13.286845386459619</c:v>
                </c:pt>
                <c:pt idx="7562">
                  <c:v>12.83665818418668</c:v>
                </c:pt>
                <c:pt idx="7563">
                  <c:v>12.070250213089514</c:v>
                </c:pt>
                <c:pt idx="7564">
                  <c:v>11.695127931797304</c:v>
                </c:pt>
                <c:pt idx="7565">
                  <c:v>11.228677998511467</c:v>
                </c:pt>
                <c:pt idx="7566">
                  <c:v>10.804762619365732</c:v>
                </c:pt>
                <c:pt idx="7567">
                  <c:v>10.41335594412849</c:v>
                </c:pt>
                <c:pt idx="7568">
                  <c:v>10.12955477507681</c:v>
                </c:pt>
                <c:pt idx="7569">
                  <c:v>9.761657694752607</c:v>
                </c:pt>
                <c:pt idx="7570">
                  <c:v>9.486031625806211</c:v>
                </c:pt>
                <c:pt idx="7571">
                  <c:v>9.1515310208733567</c:v>
                </c:pt>
                <c:pt idx="7572">
                  <c:v>8.8419746691891028</c:v>
                </c:pt>
                <c:pt idx="7573">
                  <c:v>8.5138012753771815</c:v>
                </c:pt>
                <c:pt idx="7574">
                  <c:v>8.2040315642481527</c:v>
                </c:pt>
                <c:pt idx="7575">
                  <c:v>7.9034224122691459</c:v>
                </c:pt>
                <c:pt idx="7576">
                  <c:v>7.6887353976148818</c:v>
                </c:pt>
                <c:pt idx="7577">
                  <c:v>7.389480383261434</c:v>
                </c:pt>
                <c:pt idx="7578">
                  <c:v>7.0846171218931069</c:v>
                </c:pt>
                <c:pt idx="7579">
                  <c:v>6.4951658774286702</c:v>
                </c:pt>
                <c:pt idx="7580">
                  <c:v>6.3374437908566641</c:v>
                </c:pt>
                <c:pt idx="7581">
                  <c:v>6.2188134871539864</c:v>
                </c:pt>
                <c:pt idx="7582">
                  <c:v>6.0461595093242329</c:v>
                </c:pt>
                <c:pt idx="7583">
                  <c:v>5.9270305494479407</c:v>
                </c:pt>
                <c:pt idx="7584">
                  <c:v>5.8159638789360164</c:v>
                </c:pt>
                <c:pt idx="7585">
                  <c:v>5.7248659357699054</c:v>
                </c:pt>
                <c:pt idx="7586">
                  <c:v>5.6590862379826055</c:v>
                </c:pt>
                <c:pt idx="7587">
                  <c:v>5.5706671411786788</c:v>
                </c:pt>
                <c:pt idx="7588">
                  <c:v>5.4796889572411489</c:v>
                </c:pt>
                <c:pt idx="7589">
                  <c:v>5.3708037031215001</c:v>
                </c:pt>
                <c:pt idx="7590">
                  <c:v>5.2727736216730232</c:v>
                </c:pt>
                <c:pt idx="7591">
                  <c:v>5.2006344227338754</c:v>
                </c:pt>
                <c:pt idx="7592">
                  <c:v>5.1494624896914738</c:v>
                </c:pt>
                <c:pt idx="7593">
                  <c:v>5.0923745325040866</c:v>
                </c:pt>
                <c:pt idx="7594">
                  <c:v>5.025928597370072</c:v>
                </c:pt>
                <c:pt idx="7595">
                  <c:v>4.9465809555802274</c:v>
                </c:pt>
                <c:pt idx="7596">
                  <c:v>4.901702308689571</c:v>
                </c:pt>
                <c:pt idx="7597">
                  <c:v>4.8500611483624905</c:v>
                </c:pt>
                <c:pt idx="7598">
                  <c:v>4.786655380949246</c:v>
                </c:pt>
                <c:pt idx="7599">
                  <c:v>4.7390672326037659</c:v>
                </c:pt>
                <c:pt idx="7600">
                  <c:v>4.6922847000928698</c:v>
                </c:pt>
                <c:pt idx="7601">
                  <c:v>4.6754893879371666</c:v>
                </c:pt>
                <c:pt idx="7602">
                  <c:v>4.6224319623301104</c:v>
                </c:pt>
                <c:pt idx="7603">
                  <c:v>4.5782126042985016</c:v>
                </c:pt>
                <c:pt idx="7604">
                  <c:v>4.5573458871056145</c:v>
                </c:pt>
                <c:pt idx="7605">
                  <c:v>4.5443362745236904</c:v>
                </c:pt>
                <c:pt idx="7606">
                  <c:v>4.526980178539957</c:v>
                </c:pt>
                <c:pt idx="7607">
                  <c:v>4.510508175427967</c:v>
                </c:pt>
                <c:pt idx="7608">
                  <c:v>4.4925160884555915</c:v>
                </c:pt>
                <c:pt idx="7609">
                  <c:v>4.4701325572788679</c:v>
                </c:pt>
                <c:pt idx="7610">
                  <c:v>4.4433195695829228</c:v>
                </c:pt>
                <c:pt idx="7611">
                  <c:v>4.4199321863058767</c:v>
                </c:pt>
                <c:pt idx="7612">
                  <c:v>4.4047039624859403</c:v>
                </c:pt>
                <c:pt idx="7613">
                  <c:v>4.3877725417189151</c:v>
                </c:pt>
                <c:pt idx="7614">
                  <c:v>4.3502699188520539</c:v>
                </c:pt>
                <c:pt idx="7615">
                  <c:v>4.3117327887922299</c:v>
                </c:pt>
                <c:pt idx="7616">
                  <c:v>4.269761062153</c:v>
                </c:pt>
                <c:pt idx="7617">
                  <c:v>4.24585254230107</c:v>
                </c:pt>
                <c:pt idx="7618">
                  <c:v>4.2284490331073856</c:v>
                </c:pt>
                <c:pt idx="7619">
                  <c:v>4.2075953954206931</c:v>
                </c:pt>
                <c:pt idx="7620">
                  <c:v>4.1686201019033975</c:v>
                </c:pt>
                <c:pt idx="7621">
                  <c:v>4.1390469296661303</c:v>
                </c:pt>
                <c:pt idx="7622">
                  <c:v>4.1065337296773858</c:v>
                </c:pt>
                <c:pt idx="7623">
                  <c:v>4.0920023982968035</c:v>
                </c:pt>
                <c:pt idx="7624">
                  <c:v>4.0815743123762935</c:v>
                </c:pt>
                <c:pt idx="7625">
                  <c:v>4.0660691300127176</c:v>
                </c:pt>
                <c:pt idx="7626">
                  <c:v>4.0338258174595776</c:v>
                </c:pt>
                <c:pt idx="7627">
                  <c:v>3.9963914532656619</c:v>
                </c:pt>
                <c:pt idx="7628">
                  <c:v>3.9809365861274726</c:v>
                </c:pt>
                <c:pt idx="7629">
                  <c:v>3.9828908687200131</c:v>
                </c:pt>
                <c:pt idx="7630">
                  <c:v>3.9793407637515386</c:v>
                </c:pt>
                <c:pt idx="7631">
                  <c:v>3.9677453319032909</c:v>
                </c:pt>
                <c:pt idx="7632">
                  <c:v>3.9636930965173707</c:v>
                </c:pt>
                <c:pt idx="7633">
                  <c:v>3.9890374191616536</c:v>
                </c:pt>
                <c:pt idx="7634">
                  <c:v>4.0119341574626297</c:v>
                </c:pt>
                <c:pt idx="7635">
                  <c:v>4.0281885502903316</c:v>
                </c:pt>
                <c:pt idx="7636">
                  <c:v>4.0210133375600581</c:v>
                </c:pt>
                <c:pt idx="7637">
                  <c:v>4.0048878596152724</c:v>
                </c:pt>
                <c:pt idx="7638">
                  <c:v>4.0141075626573617</c:v>
                </c:pt>
                <c:pt idx="7639">
                  <c:v>4.0217417843081025</c:v>
                </c:pt>
                <c:pt idx="7640">
                  <c:v>4.0244217342536199</c:v>
                </c:pt>
                <c:pt idx="7641">
                  <c:v>4.010494389944963</c:v>
                </c:pt>
                <c:pt idx="7642">
                  <c:v>3.9946411700962785</c:v>
                </c:pt>
                <c:pt idx="7643">
                  <c:v>3.9868101427507883</c:v>
                </c:pt>
                <c:pt idx="7644">
                  <c:v>4.0013250021282598</c:v>
                </c:pt>
                <c:pt idx="7645">
                  <c:v>4.0305439649884329</c:v>
                </c:pt>
                <c:pt idx="7646">
                  <c:v>4.0276907933327699</c:v>
                </c:pt>
                <c:pt idx="7647">
                  <c:v>4.0182288333119081</c:v>
                </c:pt>
                <c:pt idx="7648">
                  <c:v>4.0069938236061953</c:v>
                </c:pt>
                <c:pt idx="7649">
                  <c:v>4.0027975092848669</c:v>
                </c:pt>
                <c:pt idx="7650">
                  <c:v>4.0047964665657467</c:v>
                </c:pt>
                <c:pt idx="7651">
                  <c:v>4.0045525746487014</c:v>
                </c:pt>
                <c:pt idx="7652">
                  <c:v>4.0046240214512823</c:v>
                </c:pt>
                <c:pt idx="7653">
                  <c:v>4.0045988842753175</c:v>
                </c:pt>
                <c:pt idx="7654">
                  <c:v>4.0086147831580945</c:v>
                </c:pt>
                <c:pt idx="7655">
                  <c:v>4.0070265632451356</c:v>
                </c:pt>
                <c:pt idx="7656">
                  <c:v>4.0108727964085134</c:v>
                </c:pt>
                <c:pt idx="7657">
                  <c:v>4.0158019718112268</c:v>
                </c:pt>
                <c:pt idx="7658">
                  <c:v>4.029247908545063</c:v>
                </c:pt>
                <c:pt idx="7659">
                  <c:v>4.0378899878948982</c:v>
                </c:pt>
                <c:pt idx="7660">
                  <c:v>4.0374884470547698</c:v>
                </c:pt>
                <c:pt idx="7661">
                  <c:v>4.0397069356724113</c:v>
                </c:pt>
                <c:pt idx="7662">
                  <c:v>4.049797979067705</c:v>
                </c:pt>
                <c:pt idx="7663">
                  <c:v>4.0695621347619673</c:v>
                </c:pt>
                <c:pt idx="7664">
                  <c:v>4.0802898231212135</c:v>
                </c:pt>
                <c:pt idx="7665">
                  <c:v>4.0887717602670968</c:v>
                </c:pt>
                <c:pt idx="7666">
                  <c:v>4.0874053606044818</c:v>
                </c:pt>
                <c:pt idx="7667">
                  <c:v>4.0924238036369642</c:v>
                </c:pt>
                <c:pt idx="7668">
                  <c:v>4.0950871180855426</c:v>
                </c:pt>
                <c:pt idx="7669">
                  <c:v>4.1130174861380686</c:v>
                </c:pt>
                <c:pt idx="7670">
                  <c:v>4.093101894286165</c:v>
                </c:pt>
                <c:pt idx="7671">
                  <c:v>4.0439056615276945</c:v>
                </c:pt>
                <c:pt idx="7672">
                  <c:v>4.0072380833843528</c:v>
                </c:pt>
                <c:pt idx="7673">
                  <c:v>3.9808388168186788</c:v>
                </c:pt>
                <c:pt idx="7674">
                  <c:v>3.9573800684859659</c:v>
                </c:pt>
                <c:pt idx="7675">
                  <c:v>3.9406738195927473</c:v>
                </c:pt>
                <c:pt idx="7676">
                  <c:v>3.8892890584605095</c:v>
                </c:pt>
                <c:pt idx="7677">
                  <c:v>3.9031740578678669</c:v>
                </c:pt>
                <c:pt idx="7678">
                  <c:v>3.9434559531803997</c:v>
                </c:pt>
                <c:pt idx="7679">
                  <c:v>3.9765019795526872</c:v>
                </c:pt>
                <c:pt idx="7680">
                  <c:v>4.0308796586895719</c:v>
                </c:pt>
                <c:pt idx="7681">
                  <c:v>4.0698842584754304</c:v>
                </c:pt>
                <c:pt idx="7682">
                  <c:v>4.1131225309221824</c:v>
                </c:pt>
                <c:pt idx="7683">
                  <c:v>4.1391049699748628</c:v>
                </c:pt>
                <c:pt idx="7684">
                  <c:v>4.1518280596242434</c:v>
                </c:pt>
                <c:pt idx="7685">
                  <c:v>4.1624384002888624</c:v>
                </c:pt>
                <c:pt idx="7686">
                  <c:v>4.1842227265881125</c:v>
                </c:pt>
                <c:pt idx="7687">
                  <c:v>4.1849780680707669</c:v>
                </c:pt>
                <c:pt idx="7688">
                  <c:v>4.1791151794196901</c:v>
                </c:pt>
                <c:pt idx="7689">
                  <c:v>4.1435818397040345</c:v>
                </c:pt>
                <c:pt idx="7690">
                  <c:v>4.1250698423604826</c:v>
                </c:pt>
                <c:pt idx="7691">
                  <c:v>4.1254650886882569</c:v>
                </c:pt>
                <c:pt idx="7692">
                  <c:v>4.2350092229323852</c:v>
                </c:pt>
                <c:pt idx="7693">
                  <c:v>4.5597991119859662</c:v>
                </c:pt>
                <c:pt idx="7694">
                  <c:v>4.569644301538287</c:v>
                </c:pt>
                <c:pt idx="7695">
                  <c:v>4.5180104984334406</c:v>
                </c:pt>
                <c:pt idx="7696">
                  <c:v>4.6170579202230018</c:v>
                </c:pt>
                <c:pt idx="7697">
                  <c:v>4.8238404170563536</c:v>
                </c:pt>
                <c:pt idx="7698">
                  <c:v>5.0238195269964274</c:v>
                </c:pt>
                <c:pt idx="7699">
                  <c:v>5.090975025341419</c:v>
                </c:pt>
                <c:pt idx="7700">
                  <c:v>5.1662157021866166</c:v>
                </c:pt>
                <c:pt idx="7701">
                  <c:v>5.2422677171503578</c:v>
                </c:pt>
                <c:pt idx="7702">
                  <c:v>5.0164504514602966</c:v>
                </c:pt>
                <c:pt idx="7703">
                  <c:v>4.7458379207315602</c:v>
                </c:pt>
                <c:pt idx="7704">
                  <c:v>4.6138117502796918</c:v>
                </c:pt>
                <c:pt idx="7705">
                  <c:v>4.517424373062159</c:v>
                </c:pt>
                <c:pt idx="7706">
                  <c:v>4.4534786672838793</c:v>
                </c:pt>
                <c:pt idx="7707">
                  <c:v>4.4539017075623137</c:v>
                </c:pt>
                <c:pt idx="7708">
                  <c:v>4.4624262757236952</c:v>
                </c:pt>
                <c:pt idx="7709">
                  <c:v>5.2955033510292964</c:v>
                </c:pt>
                <c:pt idx="7710">
                  <c:v>12.23346855340462</c:v>
                </c:pt>
                <c:pt idx="7711">
                  <c:v>8.1668927151472879</c:v>
                </c:pt>
                <c:pt idx="7712">
                  <c:v>8.136107644914313</c:v>
                </c:pt>
                <c:pt idx="7713">
                  <c:v>7.9922359379317101</c:v>
                </c:pt>
                <c:pt idx="7714">
                  <c:v>7.8375254076606762</c:v>
                </c:pt>
                <c:pt idx="7715">
                  <c:v>7.7035855419589216</c:v>
                </c:pt>
                <c:pt idx="7716">
                  <c:v>7.558197429727052</c:v>
                </c:pt>
                <c:pt idx="7717">
                  <c:v>7.712631246695187</c:v>
                </c:pt>
                <c:pt idx="7718">
                  <c:v>9.0147958194573867</c:v>
                </c:pt>
                <c:pt idx="7719">
                  <c:v>9.6916995034711633</c:v>
                </c:pt>
                <c:pt idx="7720">
                  <c:v>10.190571897671532</c:v>
                </c:pt>
                <c:pt idx="7721">
                  <c:v>9.7263540638644681</c:v>
                </c:pt>
                <c:pt idx="7722">
                  <c:v>10.453263561196614</c:v>
                </c:pt>
                <c:pt idx="7723">
                  <c:v>12.027566470831895</c:v>
                </c:pt>
                <c:pt idx="7724">
                  <c:v>12.336219110385116</c:v>
                </c:pt>
                <c:pt idx="7725">
                  <c:v>13.304931891117326</c:v>
                </c:pt>
                <c:pt idx="7726">
                  <c:v>12.986138955653301</c:v>
                </c:pt>
                <c:pt idx="7727">
                  <c:v>12.829936135472542</c:v>
                </c:pt>
                <c:pt idx="7728">
                  <c:v>11.97489366445383</c:v>
                </c:pt>
                <c:pt idx="7729">
                  <c:v>10.605965978532431</c:v>
                </c:pt>
                <c:pt idx="7730">
                  <c:v>10.676165323209309</c:v>
                </c:pt>
                <c:pt idx="7731">
                  <c:v>368.64662186333049</c:v>
                </c:pt>
                <c:pt idx="7732">
                  <c:v>366.13001860078174</c:v>
                </c:pt>
                <c:pt idx="7733">
                  <c:v>105.1563890876258</c:v>
                </c:pt>
                <c:pt idx="7734">
                  <c:v>163.64567230651005</c:v>
                </c:pt>
                <c:pt idx="7735">
                  <c:v>137.74915743482723</c:v>
                </c:pt>
                <c:pt idx="7736">
                  <c:v>168.53321809341838</c:v>
                </c:pt>
                <c:pt idx="7737">
                  <c:v>170.54274933758731</c:v>
                </c:pt>
                <c:pt idx="7738">
                  <c:v>179.2151240936428</c:v>
                </c:pt>
                <c:pt idx="7739">
                  <c:v>177.12117689903414</c:v>
                </c:pt>
                <c:pt idx="7740">
                  <c:v>150.51557294847277</c:v>
                </c:pt>
                <c:pt idx="7741">
                  <c:v>65.800204000603969</c:v>
                </c:pt>
                <c:pt idx="7742">
                  <c:v>60.980508152072574</c:v>
                </c:pt>
                <c:pt idx="7743">
                  <c:v>60.966370023346911</c:v>
                </c:pt>
                <c:pt idx="7744">
                  <c:v>51.755352590838008</c:v>
                </c:pt>
                <c:pt idx="7745">
                  <c:v>48.616720712508851</c:v>
                </c:pt>
                <c:pt idx="7746">
                  <c:v>46.862705796514341</c:v>
                </c:pt>
                <c:pt idx="7747">
                  <c:v>46.003361802896357</c:v>
                </c:pt>
                <c:pt idx="7748">
                  <c:v>45.811534495191168</c:v>
                </c:pt>
                <c:pt idx="7749">
                  <c:v>45.416157372355165</c:v>
                </c:pt>
                <c:pt idx="7750">
                  <c:v>45.343570200328905</c:v>
                </c:pt>
                <c:pt idx="7751">
                  <c:v>43.742246257102295</c:v>
                </c:pt>
                <c:pt idx="7752">
                  <c:v>42.920742909839348</c:v>
                </c:pt>
                <c:pt idx="7753">
                  <c:v>50.444671624605796</c:v>
                </c:pt>
                <c:pt idx="7754">
                  <c:v>75.023516168934435</c:v>
                </c:pt>
                <c:pt idx="7755">
                  <c:v>77.598699269845682</c:v>
                </c:pt>
                <c:pt idx="7756">
                  <c:v>83.169726914913809</c:v>
                </c:pt>
                <c:pt idx="7757">
                  <c:v>90.544859897350506</c:v>
                </c:pt>
                <c:pt idx="7758">
                  <c:v>130.75623214742831</c:v>
                </c:pt>
                <c:pt idx="7759">
                  <c:v>159.68614609542507</c:v>
                </c:pt>
                <c:pt idx="7760">
                  <c:v>171.58898312532259</c:v>
                </c:pt>
                <c:pt idx="7761">
                  <c:v>161.77859732151288</c:v>
                </c:pt>
                <c:pt idx="7762">
                  <c:v>160.45934519137845</c:v>
                </c:pt>
                <c:pt idx="7763">
                  <c:v>167.98873051263485</c:v>
                </c:pt>
                <c:pt idx="7764">
                  <c:v>139.38659716452966</c:v>
                </c:pt>
                <c:pt idx="7765">
                  <c:v>104.19135859662154</c:v>
                </c:pt>
                <c:pt idx="7766">
                  <c:v>101.61520270743716</c:v>
                </c:pt>
                <c:pt idx="7767">
                  <c:v>98.550899210396238</c:v>
                </c:pt>
                <c:pt idx="7768">
                  <c:v>95.344572712826206</c:v>
                </c:pt>
                <c:pt idx="7769">
                  <c:v>97.305010847968319</c:v>
                </c:pt>
                <c:pt idx="7770">
                  <c:v>97.860432078460178</c:v>
                </c:pt>
                <c:pt idx="7771">
                  <c:v>102.06700563745953</c:v>
                </c:pt>
                <c:pt idx="7772">
                  <c:v>118.05166226134793</c:v>
                </c:pt>
                <c:pt idx="7773">
                  <c:v>120.96710462852812</c:v>
                </c:pt>
                <c:pt idx="7774">
                  <c:v>118.79002899737071</c:v>
                </c:pt>
                <c:pt idx="7775">
                  <c:v>118.1912982519968</c:v>
                </c:pt>
                <c:pt idx="7776">
                  <c:v>112.5089680965707</c:v>
                </c:pt>
                <c:pt idx="7777">
                  <c:v>120.22940004250638</c:v>
                </c:pt>
                <c:pt idx="7778">
                  <c:v>120.3877233776287</c:v>
                </c:pt>
                <c:pt idx="7779">
                  <c:v>116.30890798271659</c:v>
                </c:pt>
                <c:pt idx="7780">
                  <c:v>115.99646719118216</c:v>
                </c:pt>
                <c:pt idx="7781">
                  <c:v>110.4490603168297</c:v>
                </c:pt>
                <c:pt idx="7782">
                  <c:v>106.35827717375085</c:v>
                </c:pt>
                <c:pt idx="7783">
                  <c:v>95.56486429588422</c:v>
                </c:pt>
                <c:pt idx="7784">
                  <c:v>91.095830008391005</c:v>
                </c:pt>
                <c:pt idx="7785">
                  <c:v>87.272212128689858</c:v>
                </c:pt>
                <c:pt idx="7786">
                  <c:v>84.433660908542592</c:v>
                </c:pt>
                <c:pt idx="7787">
                  <c:v>85.024548037546296</c:v>
                </c:pt>
                <c:pt idx="7788">
                  <c:v>79.90891201201228</c:v>
                </c:pt>
                <c:pt idx="7789">
                  <c:v>79.225421979161112</c:v>
                </c:pt>
                <c:pt idx="7790">
                  <c:v>77.654299433203605</c:v>
                </c:pt>
                <c:pt idx="7791">
                  <c:v>82.363101505945565</c:v>
                </c:pt>
                <c:pt idx="7792">
                  <c:v>77.3236004684927</c:v>
                </c:pt>
                <c:pt idx="7793">
                  <c:v>78.051806063141683</c:v>
                </c:pt>
                <c:pt idx="7794">
                  <c:v>80.282417748085919</c:v>
                </c:pt>
                <c:pt idx="7795">
                  <c:v>79.793583466154232</c:v>
                </c:pt>
                <c:pt idx="7796">
                  <c:v>78.638941008806214</c:v>
                </c:pt>
                <c:pt idx="7797">
                  <c:v>76.938772784870608</c:v>
                </c:pt>
                <c:pt idx="7798">
                  <c:v>78.514824669724661</c:v>
                </c:pt>
                <c:pt idx="7799">
                  <c:v>71.233786472310584</c:v>
                </c:pt>
                <c:pt idx="7800">
                  <c:v>68.434792583706212</c:v>
                </c:pt>
                <c:pt idx="7801">
                  <c:v>67.4410484892623</c:v>
                </c:pt>
                <c:pt idx="7802">
                  <c:v>73.244519396111016</c:v>
                </c:pt>
                <c:pt idx="7803">
                  <c:v>66.08277446986979</c:v>
                </c:pt>
                <c:pt idx="7804">
                  <c:v>65.474532471086064</c:v>
                </c:pt>
                <c:pt idx="7805">
                  <c:v>65.724951879190854</c:v>
                </c:pt>
                <c:pt idx="7806">
                  <c:v>67.552400047768487</c:v>
                </c:pt>
                <c:pt idx="7807">
                  <c:v>68.587794194746195</c:v>
                </c:pt>
                <c:pt idx="7808">
                  <c:v>68.523467548350041</c:v>
                </c:pt>
                <c:pt idx="7809">
                  <c:v>68.911471099569653</c:v>
                </c:pt>
                <c:pt idx="7810">
                  <c:v>62.970816609483272</c:v>
                </c:pt>
                <c:pt idx="7811">
                  <c:v>60.435530089806797</c:v>
                </c:pt>
                <c:pt idx="7812">
                  <c:v>60.31014667356277</c:v>
                </c:pt>
                <c:pt idx="7813">
                  <c:v>67.82984089819918</c:v>
                </c:pt>
                <c:pt idx="7814">
                  <c:v>62.583225880177885</c:v>
                </c:pt>
                <c:pt idx="7815">
                  <c:v>61.118129081298555</c:v>
                </c:pt>
                <c:pt idx="7816">
                  <c:v>62.068445127835545</c:v>
                </c:pt>
                <c:pt idx="7817">
                  <c:v>66.475605176343805</c:v>
                </c:pt>
                <c:pt idx="7818">
                  <c:v>67.671476689620022</c:v>
                </c:pt>
                <c:pt idx="7819">
                  <c:v>68.24436723557109</c:v>
                </c:pt>
                <c:pt idx="7820">
                  <c:v>71.637411858739625</c:v>
                </c:pt>
                <c:pt idx="7821">
                  <c:v>66.853124685880488</c:v>
                </c:pt>
                <c:pt idx="7822">
                  <c:v>62.103424632210832</c:v>
                </c:pt>
                <c:pt idx="7823">
                  <c:v>61.421720769424169</c:v>
                </c:pt>
                <c:pt idx="7824">
                  <c:v>57.932423242711138</c:v>
                </c:pt>
                <c:pt idx="7825">
                  <c:v>55.290044178732607</c:v>
                </c:pt>
                <c:pt idx="7826">
                  <c:v>53.255531077734759</c:v>
                </c:pt>
                <c:pt idx="7827">
                  <c:v>53.217400229836059</c:v>
                </c:pt>
                <c:pt idx="7828">
                  <c:v>56.225155299320065</c:v>
                </c:pt>
                <c:pt idx="7829">
                  <c:v>52.373342909081309</c:v>
                </c:pt>
                <c:pt idx="7830">
                  <c:v>52.551187407196899</c:v>
                </c:pt>
                <c:pt idx="7831">
                  <c:v>53.028707916271536</c:v>
                </c:pt>
                <c:pt idx="7832">
                  <c:v>54.425664575230265</c:v>
                </c:pt>
                <c:pt idx="7833">
                  <c:v>52.975592859090305</c:v>
                </c:pt>
                <c:pt idx="7834">
                  <c:v>56.573176435045511</c:v>
                </c:pt>
                <c:pt idx="7835">
                  <c:v>51.801621343996253</c:v>
                </c:pt>
                <c:pt idx="7836">
                  <c:v>49.730751303127143</c:v>
                </c:pt>
                <c:pt idx="7837">
                  <c:v>47.805705494274541</c:v>
                </c:pt>
                <c:pt idx="7838">
                  <c:v>46.104932343177495</c:v>
                </c:pt>
                <c:pt idx="7839">
                  <c:v>44.391320839282741</c:v>
                </c:pt>
                <c:pt idx="7840">
                  <c:v>42.91270310087625</c:v>
                </c:pt>
                <c:pt idx="7841">
                  <c:v>41.642609477299636</c:v>
                </c:pt>
                <c:pt idx="7842">
                  <c:v>40.794874362897211</c:v>
                </c:pt>
                <c:pt idx="7843">
                  <c:v>39.613883649057684</c:v>
                </c:pt>
                <c:pt idx="7844">
                  <c:v>38.417699862571119</c:v>
                </c:pt>
                <c:pt idx="7845">
                  <c:v>37.382004478216409</c:v>
                </c:pt>
                <c:pt idx="7846">
                  <c:v>36.450173043806885</c:v>
                </c:pt>
                <c:pt idx="7847">
                  <c:v>35.801210863632782</c:v>
                </c:pt>
                <c:pt idx="7848">
                  <c:v>35.127922845612268</c:v>
                </c:pt>
                <c:pt idx="7849">
                  <c:v>34.639469095563875</c:v>
                </c:pt>
                <c:pt idx="7850">
                  <c:v>34.549250749189255</c:v>
                </c:pt>
                <c:pt idx="7851">
                  <c:v>33.465394988093117</c:v>
                </c:pt>
                <c:pt idx="7852">
                  <c:v>32.694962207699582</c:v>
                </c:pt>
                <c:pt idx="7853">
                  <c:v>32.561303142646409</c:v>
                </c:pt>
                <c:pt idx="7854">
                  <c:v>34.795870969479516</c:v>
                </c:pt>
                <c:pt idx="7855">
                  <c:v>32.684216984627341</c:v>
                </c:pt>
                <c:pt idx="7856">
                  <c:v>32.304917844779268</c:v>
                </c:pt>
                <c:pt idx="7857">
                  <c:v>33.81263094471241</c:v>
                </c:pt>
                <c:pt idx="7858">
                  <c:v>35.066890599838516</c:v>
                </c:pt>
                <c:pt idx="7859">
                  <c:v>33.584202682598544</c:v>
                </c:pt>
                <c:pt idx="7860">
                  <c:v>35.186978859747157</c:v>
                </c:pt>
                <c:pt idx="7861">
                  <c:v>34.604758538534689</c:v>
                </c:pt>
                <c:pt idx="7862">
                  <c:v>33.664039988401491</c:v>
                </c:pt>
                <c:pt idx="7863">
                  <c:v>32.686755635032519</c:v>
                </c:pt>
                <c:pt idx="7864">
                  <c:v>31.889311221942723</c:v>
                </c:pt>
                <c:pt idx="7865">
                  <c:v>31.506972323108446</c:v>
                </c:pt>
                <c:pt idx="7866">
                  <c:v>29.992543305479696</c:v>
                </c:pt>
                <c:pt idx="7867">
                  <c:v>28.987299055215466</c:v>
                </c:pt>
                <c:pt idx="7868">
                  <c:v>28.500419750725072</c:v>
                </c:pt>
                <c:pt idx="7869">
                  <c:v>27.335379085953523</c:v>
                </c:pt>
                <c:pt idx="7870">
                  <c:v>26.344704179384749</c:v>
                </c:pt>
                <c:pt idx="7871">
                  <c:v>25.414042543310376</c:v>
                </c:pt>
                <c:pt idx="7872">
                  <c:v>24.651300921292975</c:v>
                </c:pt>
                <c:pt idx="7873">
                  <c:v>23.570565031158466</c:v>
                </c:pt>
                <c:pt idx="7874">
                  <c:v>23.063333606296975</c:v>
                </c:pt>
                <c:pt idx="7875">
                  <c:v>22.466240660339196</c:v>
                </c:pt>
                <c:pt idx="7876">
                  <c:v>21.594373448275846</c:v>
                </c:pt>
                <c:pt idx="7877">
                  <c:v>20.736297349289458</c:v>
                </c:pt>
                <c:pt idx="7878">
                  <c:v>19.949778819951199</c:v>
                </c:pt>
                <c:pt idx="7879">
                  <c:v>18.731494346609335</c:v>
                </c:pt>
                <c:pt idx="7880">
                  <c:v>17.469389031440187</c:v>
                </c:pt>
                <c:pt idx="7881">
                  <c:v>15.81056349164283</c:v>
                </c:pt>
                <c:pt idx="7882">
                  <c:v>15.332414348801795</c:v>
                </c:pt>
                <c:pt idx="7883">
                  <c:v>14.815904649234541</c:v>
                </c:pt>
                <c:pt idx="7884">
                  <c:v>14.285753842176975</c:v>
                </c:pt>
                <c:pt idx="7885">
                  <c:v>13.852509505238983</c:v>
                </c:pt>
                <c:pt idx="7886">
                  <c:v>13.369692613625267</c:v>
                </c:pt>
                <c:pt idx="7887">
                  <c:v>12.859930304315402</c:v>
                </c:pt>
                <c:pt idx="7888">
                  <c:v>12.444197791231753</c:v>
                </c:pt>
                <c:pt idx="7889">
                  <c:v>12.073410140038863</c:v>
                </c:pt>
                <c:pt idx="7890">
                  <c:v>11.594920112567669</c:v>
                </c:pt>
                <c:pt idx="7891">
                  <c:v>11.139841174978496</c:v>
                </c:pt>
                <c:pt idx="7892">
                  <c:v>10.606775272978133</c:v>
                </c:pt>
                <c:pt idx="7893">
                  <c:v>10.050686578935858</c:v>
                </c:pt>
                <c:pt idx="7894">
                  <c:v>9.5805690703665487</c:v>
                </c:pt>
                <c:pt idx="7895">
                  <c:v>9.2874769558374819</c:v>
                </c:pt>
                <c:pt idx="7896">
                  <c:v>8.9952995892728005</c:v>
                </c:pt>
                <c:pt idx="7897">
                  <c:v>8.7165127759079173</c:v>
                </c:pt>
                <c:pt idx="7898">
                  <c:v>8.4447978880478392</c:v>
                </c:pt>
                <c:pt idx="7899">
                  <c:v>8.2098000352138971</c:v>
                </c:pt>
                <c:pt idx="7900">
                  <c:v>7.9274555961644788</c:v>
                </c:pt>
                <c:pt idx="7901">
                  <c:v>7.6910754030197479</c:v>
                </c:pt>
                <c:pt idx="7902">
                  <c:v>7.3578647643851944</c:v>
                </c:pt>
                <c:pt idx="7903">
                  <c:v>7.1480739811274194</c:v>
                </c:pt>
                <c:pt idx="7904">
                  <c:v>6.8703441553567695</c:v>
                </c:pt>
                <c:pt idx="7905">
                  <c:v>6.7281351805989695</c:v>
                </c:pt>
                <c:pt idx="7906">
                  <c:v>6.5913958918373154</c:v>
                </c:pt>
                <c:pt idx="7907">
                  <c:v>6.450888070353761</c:v>
                </c:pt>
                <c:pt idx="7908">
                  <c:v>6.3174063961033369</c:v>
                </c:pt>
                <c:pt idx="7909">
                  <c:v>6.1931375990277076</c:v>
                </c:pt>
                <c:pt idx="7910">
                  <c:v>6.1004100311368452</c:v>
                </c:pt>
                <c:pt idx="7911">
                  <c:v>5.9730458871736953</c:v>
                </c:pt>
                <c:pt idx="7912">
                  <c:v>5.8877196848498778</c:v>
                </c:pt>
                <c:pt idx="7913">
                  <c:v>5.7559698189663395</c:v>
                </c:pt>
                <c:pt idx="7914">
                  <c:v>5.4901954793253607</c:v>
                </c:pt>
                <c:pt idx="7915">
                  <c:v>5.3261731581139449</c:v>
                </c:pt>
                <c:pt idx="7916">
                  <c:v>5.201229131531095</c:v>
                </c:pt>
                <c:pt idx="7917">
                  <c:v>5.0664820150564838</c:v>
                </c:pt>
                <c:pt idx="7918">
                  <c:v>4.9681919784224187</c:v>
                </c:pt>
                <c:pt idx="7919">
                  <c:v>4.871082775956852</c:v>
                </c:pt>
                <c:pt idx="7920">
                  <c:v>4.7245583816244521</c:v>
                </c:pt>
                <c:pt idx="7921">
                  <c:v>4.6255260830139262</c:v>
                </c:pt>
                <c:pt idx="7922">
                  <c:v>4.6214260665569435</c:v>
                </c:pt>
                <c:pt idx="7923">
                  <c:v>4.5983865163977207</c:v>
                </c:pt>
                <c:pt idx="7924">
                  <c:v>4.5637421743686311</c:v>
                </c:pt>
                <c:pt idx="7925">
                  <c:v>4.5423367450144134</c:v>
                </c:pt>
                <c:pt idx="7926">
                  <c:v>4.5178592666430815</c:v>
                </c:pt>
                <c:pt idx="7927">
                  <c:v>4.3884759739113646</c:v>
                </c:pt>
                <c:pt idx="7928">
                  <c:v>4.3759315012684343</c:v>
                </c:pt>
                <c:pt idx="7929">
                  <c:v>4.3040906785643172</c:v>
                </c:pt>
                <c:pt idx="7930">
                  <c:v>4.2814382000414977</c:v>
                </c:pt>
                <c:pt idx="7931">
                  <c:v>4.3153088075323494</c:v>
                </c:pt>
                <c:pt idx="7932">
                  <c:v>4.3088524362877587</c:v>
                </c:pt>
                <c:pt idx="7933">
                  <c:v>4.2561542883664449</c:v>
                </c:pt>
                <c:pt idx="7934">
                  <c:v>4.1893821830467388</c:v>
                </c:pt>
                <c:pt idx="7935">
                  <c:v>4.1016097043302358</c:v>
                </c:pt>
                <c:pt idx="7936">
                  <c:v>4.0981350517631139</c:v>
                </c:pt>
                <c:pt idx="7937">
                  <c:v>4.0464287391458083</c:v>
                </c:pt>
                <c:pt idx="7938">
                  <c:v>3.9469681275809139</c:v>
                </c:pt>
                <c:pt idx="7939">
                  <c:v>3.8819457740756529</c:v>
                </c:pt>
                <c:pt idx="7940">
                  <c:v>3.734889943057242</c:v>
                </c:pt>
                <c:pt idx="7941">
                  <c:v>3.5568078066635067</c:v>
                </c:pt>
                <c:pt idx="7942">
                  <c:v>3.4363097494764472</c:v>
                </c:pt>
                <c:pt idx="7943">
                  <c:v>3.3459630604473056</c:v>
                </c:pt>
                <c:pt idx="7944">
                  <c:v>3.2015564016614024</c:v>
                </c:pt>
                <c:pt idx="7945">
                  <c:v>3.1946895382896314</c:v>
                </c:pt>
                <c:pt idx="7946">
                  <c:v>3.1763577520173465</c:v>
                </c:pt>
                <c:pt idx="7947">
                  <c:v>3.1570382586601946</c:v>
                </c:pt>
                <c:pt idx="7948">
                  <c:v>3.1538506195070979</c:v>
                </c:pt>
                <c:pt idx="7949">
                  <c:v>3.1961356820665681</c:v>
                </c:pt>
                <c:pt idx="7950">
                  <c:v>3.2269282730156044</c:v>
                </c:pt>
                <c:pt idx="7951">
                  <c:v>3.2723489019441394</c:v>
                </c:pt>
                <c:pt idx="7952">
                  <c:v>3.2082067174587636</c:v>
                </c:pt>
                <c:pt idx="7953">
                  <c:v>3.1683447151684874</c:v>
                </c:pt>
                <c:pt idx="7954">
                  <c:v>3.1935465529421783</c:v>
                </c:pt>
                <c:pt idx="7955">
                  <c:v>3.1949298333424738</c:v>
                </c:pt>
                <c:pt idx="7956">
                  <c:v>3.1970132351852145</c:v>
                </c:pt>
                <c:pt idx="7957">
                  <c:v>3.2118286370909295</c:v>
                </c:pt>
                <c:pt idx="7958">
                  <c:v>3.2369329099231106</c:v>
                </c:pt>
                <c:pt idx="7959">
                  <c:v>3.3094062493720373</c:v>
                </c:pt>
                <c:pt idx="7960">
                  <c:v>3.3863531478001305</c:v>
                </c:pt>
                <c:pt idx="7961">
                  <c:v>3.319522838677865</c:v>
                </c:pt>
                <c:pt idx="7962">
                  <c:v>3.3055585856376686</c:v>
                </c:pt>
                <c:pt idx="7963">
                  <c:v>3.3014935977332103</c:v>
                </c:pt>
                <c:pt idx="7964">
                  <c:v>3.2006990400304423</c:v>
                </c:pt>
                <c:pt idx="7965">
                  <c:v>3.1936260109423014</c:v>
                </c:pt>
                <c:pt idx="7966">
                  <c:v>3.1562471529027936</c:v>
                </c:pt>
                <c:pt idx="7967">
                  <c:v>3.1270483815303054</c:v>
                </c:pt>
                <c:pt idx="7968">
                  <c:v>3.1060679952539085</c:v>
                </c:pt>
                <c:pt idx="7969">
                  <c:v>3.0831556841658712</c:v>
                </c:pt>
                <c:pt idx="7970">
                  <c:v>3.0567997025910056</c:v>
                </c:pt>
                <c:pt idx="7971">
                  <c:v>3.0612901831813102</c:v>
                </c:pt>
                <c:pt idx="7972">
                  <c:v>3.0715035608329675</c:v>
                </c:pt>
                <c:pt idx="7973">
                  <c:v>3.2047947647744546</c:v>
                </c:pt>
                <c:pt idx="7974">
                  <c:v>3.2156301955659665</c:v>
                </c:pt>
                <c:pt idx="7975">
                  <c:v>3.2735166566064464</c:v>
                </c:pt>
                <c:pt idx="7976">
                  <c:v>3.2577849535449874</c:v>
                </c:pt>
                <c:pt idx="7977">
                  <c:v>3.2613156844949129</c:v>
                </c:pt>
                <c:pt idx="7978">
                  <c:v>3.2930602591275258</c:v>
                </c:pt>
                <c:pt idx="7979">
                  <c:v>3.2855643123813216</c:v>
                </c:pt>
                <c:pt idx="7980">
                  <c:v>3.3630847880294406</c:v>
                </c:pt>
                <c:pt idx="7981">
                  <c:v>3.4177578187655491</c:v>
                </c:pt>
                <c:pt idx="7982">
                  <c:v>3.4109031356839199</c:v>
                </c:pt>
                <c:pt idx="7983">
                  <c:v>3.4470829299931718</c:v>
                </c:pt>
                <c:pt idx="7984">
                  <c:v>3.3837023406293478</c:v>
                </c:pt>
                <c:pt idx="7985">
                  <c:v>3.3679664684752906</c:v>
                </c:pt>
                <c:pt idx="7986">
                  <c:v>3.343131837837972</c:v>
                </c:pt>
                <c:pt idx="7987">
                  <c:v>3.2701082599128832</c:v>
                </c:pt>
                <c:pt idx="7988">
                  <c:v>3.270841897589948</c:v>
                </c:pt>
                <c:pt idx="7989">
                  <c:v>3.2382790363511265</c:v>
                </c:pt>
                <c:pt idx="7990">
                  <c:v>3.2153106877537425</c:v>
                </c:pt>
                <c:pt idx="7991">
                  <c:v>3.2112025783523035</c:v>
                </c:pt>
                <c:pt idx="7992">
                  <c:v>3.1500115391986694</c:v>
                </c:pt>
                <c:pt idx="7993">
                  <c:v>3.0742621513094721</c:v>
                </c:pt>
                <c:pt idx="7994">
                  <c:v>3.1716495385223831</c:v>
                </c:pt>
                <c:pt idx="7995">
                  <c:v>3.243057143457309</c:v>
                </c:pt>
                <c:pt idx="7996">
                  <c:v>3.29131753754766</c:v>
                </c:pt>
                <c:pt idx="7997">
                  <c:v>3.2852312345814214</c:v>
                </c:pt>
                <c:pt idx="7998">
                  <c:v>3.2744488575369055</c:v>
                </c:pt>
                <c:pt idx="7999">
                  <c:v>3.2889595478217775</c:v>
                </c:pt>
                <c:pt idx="8000">
                  <c:v>3.3279062707927314</c:v>
                </c:pt>
                <c:pt idx="8001">
                  <c:v>3.3001448554039561</c:v>
                </c:pt>
                <c:pt idx="8002">
                  <c:v>3.3021777376540253</c:v>
                </c:pt>
                <c:pt idx="8003">
                  <c:v>3.300104758542783</c:v>
                </c:pt>
                <c:pt idx="8004">
                  <c:v>3.237289530834158</c:v>
                </c:pt>
                <c:pt idx="8005">
                  <c:v>3.2267001582529047</c:v>
                </c:pt>
                <c:pt idx="8006">
                  <c:v>3.2283193193727024</c:v>
                </c:pt>
                <c:pt idx="8007">
                  <c:v>3.2448659165434504</c:v>
                </c:pt>
                <c:pt idx="8008">
                  <c:v>3.3010359785102779</c:v>
                </c:pt>
                <c:pt idx="8009">
                  <c:v>3.3176923209126783</c:v>
                </c:pt>
                <c:pt idx="8010">
                  <c:v>3.3422628681452653</c:v>
                </c:pt>
                <c:pt idx="8011">
                  <c:v>3.3309604172357439</c:v>
                </c:pt>
                <c:pt idx="8012">
                  <c:v>3.2830815768651216</c:v>
                </c:pt>
                <c:pt idx="8013">
                  <c:v>3.2555053591093497</c:v>
                </c:pt>
                <c:pt idx="8014">
                  <c:v>3.2266009583731208</c:v>
                </c:pt>
                <c:pt idx="8015">
                  <c:v>3.2378369899152548</c:v>
                </c:pt>
                <c:pt idx="8016">
                  <c:v>3.3320848460337862</c:v>
                </c:pt>
                <c:pt idx="8017">
                  <c:v>3.3565334677445788</c:v>
                </c:pt>
                <c:pt idx="8018">
                  <c:v>3.3476830155117043</c:v>
                </c:pt>
                <c:pt idx="8019">
                  <c:v>3.3364212336917523</c:v>
                </c:pt>
                <c:pt idx="8020">
                  <c:v>3.3595921920147598</c:v>
                </c:pt>
                <c:pt idx="8021">
                  <c:v>3.3877122311139685</c:v>
                </c:pt>
                <c:pt idx="8022">
                  <c:v>3.4438401934202365</c:v>
                </c:pt>
                <c:pt idx="8023">
                  <c:v>3.463585996932371</c:v>
                </c:pt>
                <c:pt idx="8024">
                  <c:v>3.4626400216469513</c:v>
                </c:pt>
                <c:pt idx="8025">
                  <c:v>3.4661653573005724</c:v>
                </c:pt>
                <c:pt idx="8026">
                  <c:v>3.4854265651082508</c:v>
                </c:pt>
                <c:pt idx="8027">
                  <c:v>3.6619615594131658</c:v>
                </c:pt>
                <c:pt idx="8028">
                  <c:v>3.7533337226013064</c:v>
                </c:pt>
                <c:pt idx="8029">
                  <c:v>3.8034376322161236</c:v>
                </c:pt>
                <c:pt idx="8030">
                  <c:v>3.793502643679096</c:v>
                </c:pt>
                <c:pt idx="8031">
                  <c:v>3.7995275138396831</c:v>
                </c:pt>
                <c:pt idx="8032">
                  <c:v>3.8165961468013658</c:v>
                </c:pt>
                <c:pt idx="8033">
                  <c:v>3.7815216116388917</c:v>
                </c:pt>
                <c:pt idx="8034">
                  <c:v>3.7496758343271095</c:v>
                </c:pt>
                <c:pt idx="8035">
                  <c:v>3.7323329813433967</c:v>
                </c:pt>
                <c:pt idx="8036">
                  <c:v>3.7296853623022495</c:v>
                </c:pt>
                <c:pt idx="8037">
                  <c:v>3.7336685215460874</c:v>
                </c:pt>
                <c:pt idx="8038">
                  <c:v>3.7402457964760507</c:v>
                </c:pt>
                <c:pt idx="8039">
                  <c:v>3.7405352214240311</c:v>
                </c:pt>
                <c:pt idx="8040">
                  <c:v>3.7363524770903767</c:v>
                </c:pt>
                <c:pt idx="8041">
                  <c:v>3.7268937051991502</c:v>
                </c:pt>
                <c:pt idx="8042">
                  <c:v>3.7089944009738325</c:v>
                </c:pt>
                <c:pt idx="8043">
                  <c:v>3.7061112690742952</c:v>
                </c:pt>
                <c:pt idx="8044">
                  <c:v>3.7223269547383575</c:v>
                </c:pt>
                <c:pt idx="8045">
                  <c:v>3.6980172210339521</c:v>
                </c:pt>
                <c:pt idx="8046">
                  <c:v>3.7231991125606987</c:v>
                </c:pt>
                <c:pt idx="8047">
                  <c:v>3.7809320528972359</c:v>
                </c:pt>
                <c:pt idx="8048">
                  <c:v>3.8060728257263876</c:v>
                </c:pt>
                <c:pt idx="8049">
                  <c:v>3.8017851183555336</c:v>
                </c:pt>
                <c:pt idx="8050">
                  <c:v>3.7908690442336495</c:v>
                </c:pt>
                <c:pt idx="8051">
                  <c:v>3.7866411756036298</c:v>
                </c:pt>
                <c:pt idx="8052">
                  <c:v>3.7790105508170924</c:v>
                </c:pt>
                <c:pt idx="8053">
                  <c:v>3.7711395901042564</c:v>
                </c:pt>
                <c:pt idx="8054">
                  <c:v>3.7511323599620865</c:v>
                </c:pt>
                <c:pt idx="8055">
                  <c:v>3.7259960014662754</c:v>
                </c:pt>
                <c:pt idx="8056">
                  <c:v>3.7029064630693198</c:v>
                </c:pt>
                <c:pt idx="8057">
                  <c:v>3.6866137718125467</c:v>
                </c:pt>
                <c:pt idx="8058">
                  <c:v>3.6807897129454799</c:v>
                </c:pt>
                <c:pt idx="8059">
                  <c:v>3.6801897723457837</c:v>
                </c:pt>
                <c:pt idx="8060">
                  <c:v>3.6977593912681201</c:v>
                </c:pt>
                <c:pt idx="8061">
                  <c:v>3.7015309894992834</c:v>
                </c:pt>
                <c:pt idx="8062">
                  <c:v>3.7125727903744492</c:v>
                </c:pt>
                <c:pt idx="8063">
                  <c:v>3.7956864307318687</c:v>
                </c:pt>
                <c:pt idx="8064">
                  <c:v>5.1359399152260368</c:v>
                </c:pt>
                <c:pt idx="8065">
                  <c:v>5.2701282915454604</c:v>
                </c:pt>
                <c:pt idx="8066">
                  <c:v>4.8524579678723843</c:v>
                </c:pt>
                <c:pt idx="8067">
                  <c:v>5.0315098679034271</c:v>
                </c:pt>
                <c:pt idx="8068">
                  <c:v>5.5409415109473477</c:v>
                </c:pt>
                <c:pt idx="8069">
                  <c:v>6.0808909118164207</c:v>
                </c:pt>
                <c:pt idx="8070">
                  <c:v>6.0285189340807985</c:v>
                </c:pt>
                <c:pt idx="8071">
                  <c:v>6.3232974874396417</c:v>
                </c:pt>
                <c:pt idx="8072">
                  <c:v>6.2366028417803676</c:v>
                </c:pt>
                <c:pt idx="8073">
                  <c:v>5.3901552412688254</c:v>
                </c:pt>
                <c:pt idx="8074">
                  <c:v>4.9243572396198019</c:v>
                </c:pt>
                <c:pt idx="8075">
                  <c:v>4.6232408480412426</c:v>
                </c:pt>
                <c:pt idx="8076">
                  <c:v>4.4983094922300166</c:v>
                </c:pt>
                <c:pt idx="8077">
                  <c:v>4.3418920864007768</c:v>
                </c:pt>
                <c:pt idx="8078">
                  <c:v>4.2512662316613259</c:v>
                </c:pt>
                <c:pt idx="8079">
                  <c:v>4.1871235158210105</c:v>
                </c:pt>
                <c:pt idx="8080">
                  <c:v>4.1255043272068361</c:v>
                </c:pt>
                <c:pt idx="8081">
                  <c:v>4.1045166245816622</c:v>
                </c:pt>
                <c:pt idx="8082">
                  <c:v>4.1089579344033718</c:v>
                </c:pt>
                <c:pt idx="8083">
                  <c:v>4.1214774742376212</c:v>
                </c:pt>
                <c:pt idx="8084">
                  <c:v>4.1727274755826134</c:v>
                </c:pt>
                <c:pt idx="8085">
                  <c:v>4.1869395852651703</c:v>
                </c:pt>
                <c:pt idx="8086">
                  <c:v>4.7105289762940314</c:v>
                </c:pt>
                <c:pt idx="8087">
                  <c:v>6.3415891768507535</c:v>
                </c:pt>
                <c:pt idx="8088">
                  <c:v>5.9942763781325787</c:v>
                </c:pt>
                <c:pt idx="8089">
                  <c:v>5.9266377555275778</c:v>
                </c:pt>
                <c:pt idx="8090">
                  <c:v>6.32058757725025</c:v>
                </c:pt>
                <c:pt idx="8091">
                  <c:v>7.0303911241546073</c:v>
                </c:pt>
                <c:pt idx="8092">
                  <c:v>7.5649272443979934</c:v>
                </c:pt>
                <c:pt idx="8093">
                  <c:v>7.8903551681130573</c:v>
                </c:pt>
                <c:pt idx="8094">
                  <c:v>7.7077865158543331</c:v>
                </c:pt>
                <c:pt idx="8095">
                  <c:v>8.5764839913386872</c:v>
                </c:pt>
                <c:pt idx="8096">
                  <c:v>8.0892241549649899</c:v>
                </c:pt>
                <c:pt idx="8097">
                  <c:v>7.0058564229436806</c:v>
                </c:pt>
                <c:pt idx="8098">
                  <c:v>6.3387443842537454</c:v>
                </c:pt>
                <c:pt idx="8099">
                  <c:v>5.8039756940408624</c:v>
                </c:pt>
                <c:pt idx="8100">
                  <c:v>5.4001357219633306</c:v>
                </c:pt>
                <c:pt idx="8101">
                  <c:v>5.101904996438634</c:v>
                </c:pt>
                <c:pt idx="8102">
                  <c:v>4.8948376116110133</c:v>
                </c:pt>
                <c:pt idx="8103">
                  <c:v>5.2595392050784042</c:v>
                </c:pt>
                <c:pt idx="8104">
                  <c:v>6.4671888136815356</c:v>
                </c:pt>
                <c:pt idx="8105">
                  <c:v>5.8312546391449382</c:v>
                </c:pt>
                <c:pt idx="8106">
                  <c:v>5.9428653353675838</c:v>
                </c:pt>
                <c:pt idx="8107">
                  <c:v>6.3034415708347442</c:v>
                </c:pt>
                <c:pt idx="8108">
                  <c:v>6.8615563621332507</c:v>
                </c:pt>
                <c:pt idx="8109">
                  <c:v>6.8915632017477346</c:v>
                </c:pt>
                <c:pt idx="8110">
                  <c:v>7.2184016684588181</c:v>
                </c:pt>
                <c:pt idx="8111">
                  <c:v>6.9092090905405597</c:v>
                </c:pt>
                <c:pt idx="8112">
                  <c:v>7.721498334425001</c:v>
                </c:pt>
                <c:pt idx="8113">
                  <c:v>7.1162462290101098</c:v>
                </c:pt>
                <c:pt idx="8114">
                  <c:v>6.2299931950725753</c:v>
                </c:pt>
                <c:pt idx="8115">
                  <c:v>5.6741399321417765</c:v>
                </c:pt>
                <c:pt idx="8116">
                  <c:v>5.3424105475835963</c:v>
                </c:pt>
                <c:pt idx="8117">
                  <c:v>5.0914965706508708</c:v>
                </c:pt>
                <c:pt idx="8118">
                  <c:v>4.9314361136122722</c:v>
                </c:pt>
                <c:pt idx="8119">
                  <c:v>4.7783159695474104</c:v>
                </c:pt>
                <c:pt idx="8120">
                  <c:v>4.6594396076344742</c:v>
                </c:pt>
                <c:pt idx="8121">
                  <c:v>4.6335524037362621</c:v>
                </c:pt>
                <c:pt idx="8122">
                  <c:v>4.6080755693448605</c:v>
                </c:pt>
                <c:pt idx="8123">
                  <c:v>4.5578788769829854</c:v>
                </c:pt>
                <c:pt idx="8124">
                  <c:v>4.5027552981319801</c:v>
                </c:pt>
                <c:pt idx="8125">
                  <c:v>4.4570440589252165</c:v>
                </c:pt>
                <c:pt idx="8126">
                  <c:v>4.4198917215835909</c:v>
                </c:pt>
                <c:pt idx="8127">
                  <c:v>4.3886975080475112</c:v>
                </c:pt>
                <c:pt idx="8128">
                  <c:v>4.3636249121443917</c:v>
                </c:pt>
                <c:pt idx="8129">
                  <c:v>4.337764275993135</c:v>
                </c:pt>
                <c:pt idx="8130">
                  <c:v>4.3141663944132915</c:v>
                </c:pt>
                <c:pt idx="8131">
                  <c:v>4.3001987080027204</c:v>
                </c:pt>
                <c:pt idx="8132">
                  <c:v>4.2854462512205593</c:v>
                </c:pt>
                <c:pt idx="8133">
                  <c:v>4.2710530721241415</c:v>
                </c:pt>
                <c:pt idx="8134">
                  <c:v>4.2583961974748634</c:v>
                </c:pt>
                <c:pt idx="8135">
                  <c:v>4.2455288245227889</c:v>
                </c:pt>
                <c:pt idx="8136">
                  <c:v>4.2462318479806713</c:v>
                </c:pt>
                <c:pt idx="8137">
                  <c:v>4.2540860914496532</c:v>
                </c:pt>
                <c:pt idx="8138">
                  <c:v>4.2535204028068003</c:v>
                </c:pt>
                <c:pt idx="8139">
                  <c:v>4.2593951447603651</c:v>
                </c:pt>
                <c:pt idx="8140">
                  <c:v>4.2741361569746061</c:v>
                </c:pt>
                <c:pt idx="8141">
                  <c:v>4.3009593630347647</c:v>
                </c:pt>
                <c:pt idx="8142">
                  <c:v>4.2890799015348424</c:v>
                </c:pt>
                <c:pt idx="8143">
                  <c:v>4.2541097980546292</c:v>
                </c:pt>
                <c:pt idx="8144">
                  <c:v>4.2261413177334335</c:v>
                </c:pt>
                <c:pt idx="8145">
                  <c:v>4.2134317163248136</c:v>
                </c:pt>
                <c:pt idx="8146">
                  <c:v>4.2037201829764044</c:v>
                </c:pt>
                <c:pt idx="8147">
                  <c:v>4.183030447851694</c:v>
                </c:pt>
                <c:pt idx="8148">
                  <c:v>4.1357145167288589</c:v>
                </c:pt>
                <c:pt idx="8149">
                  <c:v>4.0971152590146165</c:v>
                </c:pt>
                <c:pt idx="8150">
                  <c:v>4.058550661991787</c:v>
                </c:pt>
                <c:pt idx="8151">
                  <c:v>4.0374293849096157</c:v>
                </c:pt>
                <c:pt idx="8152">
                  <c:v>4.0294119337274168</c:v>
                </c:pt>
                <c:pt idx="8153">
                  <c:v>4.0226586576922418</c:v>
                </c:pt>
                <c:pt idx="8154">
                  <c:v>4.0135563432182346</c:v>
                </c:pt>
                <c:pt idx="8155">
                  <c:v>4.0107985702108673</c:v>
                </c:pt>
                <c:pt idx="8156">
                  <c:v>4.0137690895611575</c:v>
                </c:pt>
                <c:pt idx="8157">
                  <c:v>4.0180416328795188</c:v>
                </c:pt>
                <c:pt idx="8158">
                  <c:v>4.0447199425351315</c:v>
                </c:pt>
                <c:pt idx="8159">
                  <c:v>4.0721394923307832</c:v>
                </c:pt>
                <c:pt idx="8160">
                  <c:v>4.0927867599338237</c:v>
                </c:pt>
                <c:pt idx="8161">
                  <c:v>5.4653174410768637</c:v>
                </c:pt>
                <c:pt idx="8162">
                  <c:v>8.2177576885287209</c:v>
                </c:pt>
                <c:pt idx="8163">
                  <c:v>6.9256823198562572</c:v>
                </c:pt>
                <c:pt idx="8164">
                  <c:v>8.5451078909196099</c:v>
                </c:pt>
                <c:pt idx="8165">
                  <c:v>12.933447347485084</c:v>
                </c:pt>
                <c:pt idx="8166">
                  <c:v>13.52221191787438</c:v>
                </c:pt>
                <c:pt idx="8167">
                  <c:v>13.269318030691668</c:v>
                </c:pt>
                <c:pt idx="8168">
                  <c:v>16.100985343235653</c:v>
                </c:pt>
                <c:pt idx="8169">
                  <c:v>17.036083793051482</c:v>
                </c:pt>
                <c:pt idx="8170">
                  <c:v>15.499224239770623</c:v>
                </c:pt>
                <c:pt idx="8171">
                  <c:v>14.213744620830621</c:v>
                </c:pt>
                <c:pt idx="8172">
                  <c:v>13.49609296147581</c:v>
                </c:pt>
                <c:pt idx="8173">
                  <c:v>14.595914712288094</c:v>
                </c:pt>
                <c:pt idx="8174">
                  <c:v>12.493266784919038</c:v>
                </c:pt>
                <c:pt idx="8175">
                  <c:v>11.190792391353888</c:v>
                </c:pt>
                <c:pt idx="8176">
                  <c:v>9.61969355200136</c:v>
                </c:pt>
                <c:pt idx="8177">
                  <c:v>8.8154690498886961</c:v>
                </c:pt>
                <c:pt idx="8178">
                  <c:v>7.950209032125727</c:v>
                </c:pt>
                <c:pt idx="8179">
                  <c:v>4.9162172906874124</c:v>
                </c:pt>
                <c:pt idx="8180">
                  <c:v>4.854570716857145</c:v>
                </c:pt>
                <c:pt idx="8181">
                  <c:v>4.7807446703536494</c:v>
                </c:pt>
                <c:pt idx="8182">
                  <c:v>4.6855193255144663</c:v>
                </c:pt>
                <c:pt idx="8183">
                  <c:v>4.6782381279105705</c:v>
                </c:pt>
                <c:pt idx="8184">
                  <c:v>5.7080035911449638</c:v>
                </c:pt>
                <c:pt idx="8185">
                  <c:v>153.39149477022127</c:v>
                </c:pt>
                <c:pt idx="8186">
                  <c:v>191.68570570127352</c:v>
                </c:pt>
                <c:pt idx="8187">
                  <c:v>206.9843994481711</c:v>
                </c:pt>
                <c:pt idx="8188">
                  <c:v>198.05318943924473</c:v>
                </c:pt>
                <c:pt idx="8189">
                  <c:v>48.426749059744807</c:v>
                </c:pt>
                <c:pt idx="8190">
                  <c:v>45.861596305145426</c:v>
                </c:pt>
                <c:pt idx="8191">
                  <c:v>30.568354668657527</c:v>
                </c:pt>
                <c:pt idx="8192">
                  <c:v>27.56130711871166</c:v>
                </c:pt>
                <c:pt idx="8193">
                  <c:v>23.352123380757632</c:v>
                </c:pt>
                <c:pt idx="8194">
                  <c:v>20.734050944100787</c:v>
                </c:pt>
                <c:pt idx="8195">
                  <c:v>18.652373552505026</c:v>
                </c:pt>
                <c:pt idx="8196">
                  <c:v>18.163135849554184</c:v>
                </c:pt>
                <c:pt idx="8197">
                  <c:v>15.707426680495068</c:v>
                </c:pt>
                <c:pt idx="8198">
                  <c:v>14.615023053367141</c:v>
                </c:pt>
                <c:pt idx="8199">
                  <c:v>13.692515263200486</c:v>
                </c:pt>
                <c:pt idx="8200">
                  <c:v>12.854687874739362</c:v>
                </c:pt>
                <c:pt idx="8201">
                  <c:v>12.118814828319227</c:v>
                </c:pt>
                <c:pt idx="8202">
                  <c:v>11.431394403857023</c:v>
                </c:pt>
                <c:pt idx="8203">
                  <c:v>10.840376888525958</c:v>
                </c:pt>
                <c:pt idx="8204">
                  <c:v>10.390210940450585</c:v>
                </c:pt>
                <c:pt idx="8205">
                  <c:v>9.9166939864747636</c:v>
                </c:pt>
                <c:pt idx="8206">
                  <c:v>9.8236214466080565</c:v>
                </c:pt>
                <c:pt idx="8207">
                  <c:v>9.4345200343373552</c:v>
                </c:pt>
                <c:pt idx="8208">
                  <c:v>9.21363088134013</c:v>
                </c:pt>
                <c:pt idx="8209">
                  <c:v>9.0835588708604309</c:v>
                </c:pt>
                <c:pt idx="8210">
                  <c:v>8.9780456769312007</c:v>
                </c:pt>
                <c:pt idx="8211">
                  <c:v>8.8754250975435003</c:v>
                </c:pt>
                <c:pt idx="8212">
                  <c:v>8.8675307980867988</c:v>
                </c:pt>
                <c:pt idx="8213">
                  <c:v>9.448692905501332</c:v>
                </c:pt>
                <c:pt idx="8214">
                  <c:v>9.7711448328228894</c:v>
                </c:pt>
                <c:pt idx="8215">
                  <c:v>10.070992103566144</c:v>
                </c:pt>
                <c:pt idx="8216">
                  <c:v>10.585389462883207</c:v>
                </c:pt>
                <c:pt idx="8217">
                  <c:v>13.369997529613393</c:v>
                </c:pt>
                <c:pt idx="8218">
                  <c:v>20.795905563826441</c:v>
                </c:pt>
                <c:pt idx="8219">
                  <c:v>30.407211065012309</c:v>
                </c:pt>
                <c:pt idx="8220">
                  <c:v>35.455130808373312</c:v>
                </c:pt>
                <c:pt idx="8221">
                  <c:v>33.826113054455561</c:v>
                </c:pt>
                <c:pt idx="8222">
                  <c:v>42.279830756992553</c:v>
                </c:pt>
                <c:pt idx="8223">
                  <c:v>51.880646085476954</c:v>
                </c:pt>
                <c:pt idx="8224">
                  <c:v>54.617896530158312</c:v>
                </c:pt>
                <c:pt idx="8225">
                  <c:v>52.857088445634744</c:v>
                </c:pt>
                <c:pt idx="8226">
                  <c:v>54.959766210627301</c:v>
                </c:pt>
                <c:pt idx="8227">
                  <c:v>38.102348063439599</c:v>
                </c:pt>
                <c:pt idx="8228">
                  <c:v>33.033464732792964</c:v>
                </c:pt>
                <c:pt idx="8229">
                  <c:v>30.791070456441535</c:v>
                </c:pt>
                <c:pt idx="8230">
                  <c:v>27.614043687682411</c:v>
                </c:pt>
                <c:pt idx="8231">
                  <c:v>24.564644287948575</c:v>
                </c:pt>
                <c:pt idx="8232">
                  <c:v>22.657055941252697</c:v>
                </c:pt>
                <c:pt idx="8233">
                  <c:v>21.07660239383009</c:v>
                </c:pt>
                <c:pt idx="8234">
                  <c:v>19.8225503758648</c:v>
                </c:pt>
                <c:pt idx="8235">
                  <c:v>18.836091975105045</c:v>
                </c:pt>
                <c:pt idx="8236">
                  <c:v>17.83235145931846</c:v>
                </c:pt>
                <c:pt idx="8237">
                  <c:v>16.992941859342533</c:v>
                </c:pt>
                <c:pt idx="8238">
                  <c:v>16.172451765074989</c:v>
                </c:pt>
                <c:pt idx="8239">
                  <c:v>15.424839453111941</c:v>
                </c:pt>
                <c:pt idx="8240">
                  <c:v>14.797542248743072</c:v>
                </c:pt>
                <c:pt idx="8241">
                  <c:v>14.274521407499044</c:v>
                </c:pt>
                <c:pt idx="8242">
                  <c:v>13.940369861887719</c:v>
                </c:pt>
                <c:pt idx="8243">
                  <c:v>14.25983434824785</c:v>
                </c:pt>
                <c:pt idx="8244">
                  <c:v>14.191599381907354</c:v>
                </c:pt>
                <c:pt idx="8245">
                  <c:v>15.750968356612045</c:v>
                </c:pt>
                <c:pt idx="8246">
                  <c:v>15.1734995747588</c:v>
                </c:pt>
                <c:pt idx="8247">
                  <c:v>16.090859761769316</c:v>
                </c:pt>
                <c:pt idx="8248">
                  <c:v>16.669955307205331</c:v>
                </c:pt>
                <c:pt idx="8249">
                  <c:v>17.947420049990914</c:v>
                </c:pt>
                <c:pt idx="8250">
                  <c:v>17.193194412708959</c:v>
                </c:pt>
                <c:pt idx="8251">
                  <c:v>18.345466618294022</c:v>
                </c:pt>
                <c:pt idx="8252">
                  <c:v>16.155466800079488</c:v>
                </c:pt>
                <c:pt idx="8253">
                  <c:v>14.680166760165799</c:v>
                </c:pt>
                <c:pt idx="8254">
                  <c:v>13.678628097499914</c:v>
                </c:pt>
                <c:pt idx="8255">
                  <c:v>12.961421958824808</c:v>
                </c:pt>
                <c:pt idx="8256">
                  <c:v>12.267854983920964</c:v>
                </c:pt>
                <c:pt idx="8257">
                  <c:v>11.721112005788259</c:v>
                </c:pt>
                <c:pt idx="8258">
                  <c:v>11.287430322861931</c:v>
                </c:pt>
                <c:pt idx="8259">
                  <c:v>10.682935602602535</c:v>
                </c:pt>
                <c:pt idx="8260">
                  <c:v>10.334489382925812</c:v>
                </c:pt>
                <c:pt idx="8261">
                  <c:v>9.9177942999332629</c:v>
                </c:pt>
                <c:pt idx="8262">
                  <c:v>9.5053561874720121</c:v>
                </c:pt>
                <c:pt idx="8263">
                  <c:v>9.1738135946116515</c:v>
                </c:pt>
                <c:pt idx="8264">
                  <c:v>8.8290897206505807</c:v>
                </c:pt>
                <c:pt idx="8265">
                  <c:v>8.5274509662934328</c:v>
                </c:pt>
                <c:pt idx="8266">
                  <c:v>8.2230442614381616</c:v>
                </c:pt>
                <c:pt idx="8267">
                  <c:v>8.0058161439713089</c:v>
                </c:pt>
                <c:pt idx="8268">
                  <c:v>8.0188837968619673</c:v>
                </c:pt>
                <c:pt idx="8269">
                  <c:v>7.7197003110580136</c:v>
                </c:pt>
                <c:pt idx="8270">
                  <c:v>7.4255745068051198</c:v>
                </c:pt>
                <c:pt idx="8271">
                  <c:v>7.2361076412332173</c:v>
                </c:pt>
                <c:pt idx="8272">
                  <c:v>7.0545383449945618</c:v>
                </c:pt>
                <c:pt idx="8273">
                  <c:v>7.0294800548013399</c:v>
                </c:pt>
                <c:pt idx="8274">
                  <c:v>6.8397172654018172</c:v>
                </c:pt>
                <c:pt idx="8275">
                  <c:v>7.0028142115500689</c:v>
                </c:pt>
                <c:pt idx="8276">
                  <c:v>6.7049088387419253</c:v>
                </c:pt>
                <c:pt idx="8277">
                  <c:v>6.3967123469671909</c:v>
                </c:pt>
                <c:pt idx="8278">
                  <c:v>6.1036427128393944</c:v>
                </c:pt>
                <c:pt idx="8279">
                  <c:v>5.9042280653384678</c:v>
                </c:pt>
                <c:pt idx="8280">
                  <c:v>5.726830722840857</c:v>
                </c:pt>
                <c:pt idx="8281">
                  <c:v>5.5866380357096439</c:v>
                </c:pt>
                <c:pt idx="8282">
                  <c:v>5.4200979095560484</c:v>
                </c:pt>
                <c:pt idx="8283">
                  <c:v>5.235703848714242</c:v>
                </c:pt>
                <c:pt idx="8284">
                  <c:v>5.0729600492332061</c:v>
                </c:pt>
                <c:pt idx="8285">
                  <c:v>4.9399173559093885</c:v>
                </c:pt>
                <c:pt idx="8286">
                  <c:v>4.6820103392435861</c:v>
                </c:pt>
                <c:pt idx="8287">
                  <c:v>4.3672172802672522</c:v>
                </c:pt>
                <c:pt idx="8288">
                  <c:v>4.2398179851312081</c:v>
                </c:pt>
                <c:pt idx="8289">
                  <c:v>4.13720476296574</c:v>
                </c:pt>
                <c:pt idx="8290">
                  <c:v>4.0344061796734412</c:v>
                </c:pt>
                <c:pt idx="8291">
                  <c:v>3.9650486238404627</c:v>
                </c:pt>
                <c:pt idx="8292">
                  <c:v>3.8952368412814713</c:v>
                </c:pt>
                <c:pt idx="8293">
                  <c:v>3.8623153563322159</c:v>
                </c:pt>
                <c:pt idx="8294">
                  <c:v>3.8661664125635031</c:v>
                </c:pt>
                <c:pt idx="8295">
                  <c:v>3.8598198274240212</c:v>
                </c:pt>
                <c:pt idx="8296">
                  <c:v>3.7790448845208497</c:v>
                </c:pt>
                <c:pt idx="8297">
                  <c:v>3.7426167839612128</c:v>
                </c:pt>
                <c:pt idx="8298">
                  <c:v>3.7069666687793266</c:v>
                </c:pt>
                <c:pt idx="8299">
                  <c:v>3.6767526416120528</c:v>
                </c:pt>
                <c:pt idx="8300">
                  <c:v>3.6473844497609065</c:v>
                </c:pt>
                <c:pt idx="8301">
                  <c:v>3.5899763716594415</c:v>
                </c:pt>
                <c:pt idx="8302">
                  <c:v>3.5569726493149969</c:v>
                </c:pt>
                <c:pt idx="8303">
                  <c:v>3.5202859423938477</c:v>
                </c:pt>
                <c:pt idx="8304">
                  <c:v>3.5009389003267763</c:v>
                </c:pt>
                <c:pt idx="8305">
                  <c:v>3.4976606447198355</c:v>
                </c:pt>
                <c:pt idx="8306">
                  <c:v>3.4954022227348487</c:v>
                </c:pt>
                <c:pt idx="8307">
                  <c:v>3.4077518330339664</c:v>
                </c:pt>
                <c:pt idx="8308">
                  <c:v>3.3206484528061559</c:v>
                </c:pt>
                <c:pt idx="8309">
                  <c:v>3.2492787784391899</c:v>
                </c:pt>
                <c:pt idx="8310">
                  <c:v>3.2025846143420114</c:v>
                </c:pt>
                <c:pt idx="8311">
                  <c:v>3.1538669688898393</c:v>
                </c:pt>
                <c:pt idx="8312">
                  <c:v>3.1210331166320788</c:v>
                </c:pt>
                <c:pt idx="8313">
                  <c:v>3.1107872037087656</c:v>
                </c:pt>
                <c:pt idx="8314">
                  <c:v>3.1202301984456469</c:v>
                </c:pt>
                <c:pt idx="8315">
                  <c:v>3.0834935850336795</c:v>
                </c:pt>
                <c:pt idx="8316">
                  <c:v>2.9647781419203754</c:v>
                </c:pt>
                <c:pt idx="8317">
                  <c:v>2.9471726361029211</c:v>
                </c:pt>
                <c:pt idx="8318">
                  <c:v>2.9551573067727239</c:v>
                </c:pt>
                <c:pt idx="8319">
                  <c:v>3.0178563721169707</c:v>
                </c:pt>
                <c:pt idx="8320">
                  <c:v>3.0237869880860537</c:v>
                </c:pt>
                <c:pt idx="8321">
                  <c:v>3.0160160447221385</c:v>
                </c:pt>
                <c:pt idx="8322">
                  <c:v>3.0092124534615765</c:v>
                </c:pt>
                <c:pt idx="8323">
                  <c:v>2.9953759708475043</c:v>
                </c:pt>
                <c:pt idx="8324">
                  <c:v>2.9591125494455306</c:v>
                </c:pt>
                <c:pt idx="8325">
                  <c:v>2.9193118164670779</c:v>
                </c:pt>
                <c:pt idx="8326">
                  <c:v>2.9357787512704188</c:v>
                </c:pt>
                <c:pt idx="8327">
                  <c:v>2.9840998424441971</c:v>
                </c:pt>
                <c:pt idx="8328">
                  <c:v>3.0026405738279176</c:v>
                </c:pt>
                <c:pt idx="8329">
                  <c:v>3.0107022909638892</c:v>
                </c:pt>
                <c:pt idx="8330">
                  <c:v>3.0169626739828672</c:v>
                </c:pt>
                <c:pt idx="8331">
                  <c:v>3.0143170577411058</c:v>
                </c:pt>
                <c:pt idx="8332">
                  <c:v>3.0057982936105971</c:v>
                </c:pt>
                <c:pt idx="8333">
                  <c:v>2.9829612305566271</c:v>
                </c:pt>
                <c:pt idx="8334">
                  <c:v>2.9691097882573465</c:v>
                </c:pt>
                <c:pt idx="8335">
                  <c:v>2.852458372968234</c:v>
                </c:pt>
                <c:pt idx="8336">
                  <c:v>2.8102373591156535</c:v>
                </c:pt>
                <c:pt idx="8337">
                  <c:v>2.7564338703006483</c:v>
                </c:pt>
                <c:pt idx="8338">
                  <c:v>2.7317763034784197</c:v>
                </c:pt>
                <c:pt idx="8339">
                  <c:v>2.7121756007381155</c:v>
                </c:pt>
                <c:pt idx="8340">
                  <c:v>2.6817298619439383</c:v>
                </c:pt>
                <c:pt idx="8341">
                  <c:v>2.659313509381362</c:v>
                </c:pt>
                <c:pt idx="8342">
                  <c:v>2.6696125169251279</c:v>
                </c:pt>
                <c:pt idx="8343">
                  <c:v>2.6906399894238198</c:v>
                </c:pt>
                <c:pt idx="8344">
                  <c:v>2.7122833840438383</c:v>
                </c:pt>
                <c:pt idx="8345">
                  <c:v>2.7176429978206769</c:v>
                </c:pt>
                <c:pt idx="8346">
                  <c:v>2.7573337812001939</c:v>
                </c:pt>
                <c:pt idx="8347">
                  <c:v>2.8231172802189817</c:v>
                </c:pt>
                <c:pt idx="8348">
                  <c:v>2.825683642827904</c:v>
                </c:pt>
                <c:pt idx="8349">
                  <c:v>2.8538657687080731</c:v>
                </c:pt>
                <c:pt idx="8350">
                  <c:v>2.8642210590019261</c:v>
                </c:pt>
                <c:pt idx="8351">
                  <c:v>2.8972359398000918</c:v>
                </c:pt>
                <c:pt idx="8352">
                  <c:v>2.9549872731922129</c:v>
                </c:pt>
                <c:pt idx="8353">
                  <c:v>2.964604511475661</c:v>
                </c:pt>
                <c:pt idx="8354">
                  <c:v>2.9682609691788682</c:v>
                </c:pt>
                <c:pt idx="8355">
                  <c:v>2.971978696193899</c:v>
                </c:pt>
                <c:pt idx="8356">
                  <c:v>2.9479156338016055</c:v>
                </c:pt>
                <c:pt idx="8357">
                  <c:v>2.9388259083523094</c:v>
                </c:pt>
                <c:pt idx="8358">
                  <c:v>2.9536263505728164</c:v>
                </c:pt>
                <c:pt idx="8359">
                  <c:v>2.9710089734300476</c:v>
                </c:pt>
                <c:pt idx="8360">
                  <c:v>3.0286848135473607</c:v>
                </c:pt>
                <c:pt idx="8361">
                  <c:v>3.0352970352829338</c:v>
                </c:pt>
                <c:pt idx="8362">
                  <c:v>3.030328539614727</c:v>
                </c:pt>
                <c:pt idx="8363">
                  <c:v>3.034440041513085</c:v>
                </c:pt>
                <c:pt idx="8364">
                  <c:v>3.0532538075885873</c:v>
                </c:pt>
                <c:pt idx="8365">
                  <c:v>3.0691667026842779</c:v>
                </c:pt>
                <c:pt idx="8366">
                  <c:v>3.0921632130934342</c:v>
                </c:pt>
                <c:pt idx="8367">
                  <c:v>3.0878100264447013</c:v>
                </c:pt>
                <c:pt idx="8368">
                  <c:v>3.0057080858913214</c:v>
                </c:pt>
                <c:pt idx="8369">
                  <c:v>2.982487834179349</c:v>
                </c:pt>
                <c:pt idx="8370">
                  <c:v>2.9445491732747744</c:v>
                </c:pt>
                <c:pt idx="8371">
                  <c:v>2.941671681912283</c:v>
                </c:pt>
                <c:pt idx="8372">
                  <c:v>2.9493783722020246</c:v>
                </c:pt>
                <c:pt idx="8373">
                  <c:v>2.9637020255483342</c:v>
                </c:pt>
                <c:pt idx="8374">
                  <c:v>2.9993798938074239</c:v>
                </c:pt>
                <c:pt idx="8375">
                  <c:v>3.0325454750410081</c:v>
                </c:pt>
                <c:pt idx="8376">
                  <c:v>3.0685091305104177</c:v>
                </c:pt>
                <c:pt idx="8377">
                  <c:v>3.0724074773312844</c:v>
                </c:pt>
                <c:pt idx="8378">
                  <c:v>3.0805312403747598</c:v>
                </c:pt>
                <c:pt idx="8379">
                  <c:v>3.1014736960831963</c:v>
                </c:pt>
                <c:pt idx="8380">
                  <c:v>3.0914281857188364</c:v>
                </c:pt>
                <c:pt idx="8381">
                  <c:v>3.0800914011055585</c:v>
                </c:pt>
                <c:pt idx="8382">
                  <c:v>3.0623192133310559</c:v>
                </c:pt>
                <c:pt idx="8383">
                  <c:v>3.0247096655010663</c:v>
                </c:pt>
                <c:pt idx="8384">
                  <c:v>2.9541885649718371</c:v>
                </c:pt>
                <c:pt idx="8385">
                  <c:v>2.9585756765897586</c:v>
                </c:pt>
                <c:pt idx="8386">
                  <c:v>2.9987789722447626</c:v>
                </c:pt>
                <c:pt idx="8387">
                  <c:v>3.0063245802410443</c:v>
                </c:pt>
                <c:pt idx="8388">
                  <c:v>3.0387433216709998</c:v>
                </c:pt>
                <c:pt idx="8389">
                  <c:v>3.0504808705287272</c:v>
                </c:pt>
                <c:pt idx="8390">
                  <c:v>3.0770901449157142</c:v>
                </c:pt>
                <c:pt idx="8391">
                  <c:v>3.1098438034511284</c:v>
                </c:pt>
                <c:pt idx="8392">
                  <c:v>3.1189596879128105</c:v>
                </c:pt>
                <c:pt idx="8393">
                  <c:v>3.1467240870639364</c:v>
                </c:pt>
                <c:pt idx="8394">
                  <c:v>3.1688748030304215</c:v>
                </c:pt>
                <c:pt idx="8395">
                  <c:v>3.2927597165992815</c:v>
                </c:pt>
                <c:pt idx="8396">
                  <c:v>3.3640670998180022</c:v>
                </c:pt>
                <c:pt idx="8397">
                  <c:v>3.4311095830547949</c:v>
                </c:pt>
                <c:pt idx="8398">
                  <c:v>3.5352706012843935</c:v>
                </c:pt>
                <c:pt idx="8399">
                  <c:v>3.5679622139123039</c:v>
                </c:pt>
                <c:pt idx="8400">
                  <c:v>3.6227645682658971</c:v>
                </c:pt>
                <c:pt idx="8401">
                  <c:v>3.6063736580923038</c:v>
                </c:pt>
                <c:pt idx="8402">
                  <c:v>3.5610017503243383</c:v>
                </c:pt>
                <c:pt idx="8403">
                  <c:v>3.5298604679148835</c:v>
                </c:pt>
                <c:pt idx="8404">
                  <c:v>3.4853243814661168</c:v>
                </c:pt>
                <c:pt idx="8405">
                  <c:v>3.3567621956091318</c:v>
                </c:pt>
                <c:pt idx="8406">
                  <c:v>3.2992577378964061</c:v>
                </c:pt>
                <c:pt idx="8407">
                  <c:v>3.261039870408065</c:v>
                </c:pt>
                <c:pt idx="8408">
                  <c:v>3.2281004011377945</c:v>
                </c:pt>
                <c:pt idx="8409">
                  <c:v>3.1986653403112357</c:v>
                </c:pt>
                <c:pt idx="8410">
                  <c:v>3.1836223958712169</c:v>
                </c:pt>
                <c:pt idx="8411">
                  <c:v>3.191114500512477</c:v>
                </c:pt>
                <c:pt idx="8412">
                  <c:v>3.2108728930493222</c:v>
                </c:pt>
                <c:pt idx="8413">
                  <c:v>3.2077686357482071</c:v>
                </c:pt>
                <c:pt idx="8414">
                  <c:v>3.2085609677093134</c:v>
                </c:pt>
                <c:pt idx="8415">
                  <c:v>3.2118250811001832</c:v>
                </c:pt>
                <c:pt idx="8416">
                  <c:v>3.240604940413379</c:v>
                </c:pt>
                <c:pt idx="8417">
                  <c:v>3.2811099639268759</c:v>
                </c:pt>
                <c:pt idx="8418">
                  <c:v>3.3418491470149934</c:v>
                </c:pt>
                <c:pt idx="8419">
                  <c:v>3.3775461849253468</c:v>
                </c:pt>
                <c:pt idx="8420">
                  <c:v>3.4281809589977792</c:v>
                </c:pt>
                <c:pt idx="8421">
                  <c:v>3.4523944765847507</c:v>
                </c:pt>
                <c:pt idx="8422">
                  <c:v>3.4734012262408176</c:v>
                </c:pt>
                <c:pt idx="8423">
                  <c:v>3.4842474476249388</c:v>
                </c:pt>
                <c:pt idx="8424">
                  <c:v>3.4904116145264839</c:v>
                </c:pt>
                <c:pt idx="8425">
                  <c:v>3.5048071234099423</c:v>
                </c:pt>
                <c:pt idx="8426">
                  <c:v>3.5262018030450064</c:v>
                </c:pt>
                <c:pt idx="8427">
                  <c:v>3.5825980178486048</c:v>
                </c:pt>
                <c:pt idx="8428">
                  <c:v>3.6122839599533303</c:v>
                </c:pt>
                <c:pt idx="8429">
                  <c:v>3.6225450369291359</c:v>
                </c:pt>
                <c:pt idx="8430">
                  <c:v>3.6451519415475642</c:v>
                </c:pt>
                <c:pt idx="8431">
                  <c:v>3.7049661174336284</c:v>
                </c:pt>
                <c:pt idx="8432">
                  <c:v>3.7245035480627235</c:v>
                </c:pt>
                <c:pt idx="8433">
                  <c:v>3.6992418306747421</c:v>
                </c:pt>
                <c:pt idx="8434">
                  <c:v>126.78310324990247</c:v>
                </c:pt>
                <c:pt idx="8435">
                  <c:v>119.33386260284456</c:v>
                </c:pt>
                <c:pt idx="8436">
                  <c:v>102.78701201666367</c:v>
                </c:pt>
                <c:pt idx="8437">
                  <c:v>51.602105739056896</c:v>
                </c:pt>
                <c:pt idx="8438">
                  <c:v>13.473393887212175</c:v>
                </c:pt>
                <c:pt idx="8439">
                  <c:v>11.657658416430495</c:v>
                </c:pt>
                <c:pt idx="8440">
                  <c:v>10.633534716445599</c:v>
                </c:pt>
                <c:pt idx="8441">
                  <c:v>9.7593258640391092</c:v>
                </c:pt>
                <c:pt idx="8442">
                  <c:v>9.3261420198172598</c:v>
                </c:pt>
                <c:pt idx="8443">
                  <c:v>8.9003436005142813</c:v>
                </c:pt>
                <c:pt idx="8444">
                  <c:v>8.6072273706456723</c:v>
                </c:pt>
                <c:pt idx="8445">
                  <c:v>8.4466514993161486</c:v>
                </c:pt>
                <c:pt idx="8446">
                  <c:v>8.0550559887082436</c:v>
                </c:pt>
                <c:pt idx="8447">
                  <c:v>7.5506055938510688</c:v>
                </c:pt>
                <c:pt idx="8448">
                  <c:v>7.2320881454862365</c:v>
                </c:pt>
                <c:pt idx="8449">
                  <c:v>6.8411335306817938</c:v>
                </c:pt>
                <c:pt idx="8450">
                  <c:v>6.6167701338520146</c:v>
                </c:pt>
                <c:pt idx="8451">
                  <c:v>6.2985338948703351</c:v>
                </c:pt>
                <c:pt idx="8452">
                  <c:v>5.9393052572756382</c:v>
                </c:pt>
                <c:pt idx="8453">
                  <c:v>6.0063851397254506</c:v>
                </c:pt>
                <c:pt idx="8454">
                  <c:v>5.5792235906364054</c:v>
                </c:pt>
                <c:pt idx="8455">
                  <c:v>5.3238188469991785</c:v>
                </c:pt>
                <c:pt idx="8456">
                  <c:v>5.4093044558047252</c:v>
                </c:pt>
                <c:pt idx="8457">
                  <c:v>5.1742363006249938</c:v>
                </c:pt>
                <c:pt idx="8458">
                  <c:v>5.0915125112990438</c:v>
                </c:pt>
                <c:pt idx="8459">
                  <c:v>5.114691439946137</c:v>
                </c:pt>
                <c:pt idx="8460">
                  <c:v>5.2078277424055353</c:v>
                </c:pt>
                <c:pt idx="8461">
                  <c:v>5.3274267470356431</c:v>
                </c:pt>
                <c:pt idx="8462">
                  <c:v>5.4210469912241885</c:v>
                </c:pt>
                <c:pt idx="8463">
                  <c:v>12.631468525966914</c:v>
                </c:pt>
                <c:pt idx="8464">
                  <c:v>30.051643871682554</c:v>
                </c:pt>
                <c:pt idx="8465">
                  <c:v>33.778370813177737</c:v>
                </c:pt>
                <c:pt idx="8466">
                  <c:v>37.53746421895157</c:v>
                </c:pt>
                <c:pt idx="8467">
                  <c:v>72.568186305554917</c:v>
                </c:pt>
                <c:pt idx="8468">
                  <c:v>67.749356974308824</c:v>
                </c:pt>
                <c:pt idx="8469">
                  <c:v>54.591112153882165</c:v>
                </c:pt>
                <c:pt idx="8470">
                  <c:v>50.965726452575169</c:v>
                </c:pt>
                <c:pt idx="8471">
                  <c:v>53.882668875621896</c:v>
                </c:pt>
                <c:pt idx="8472">
                  <c:v>48.904522984251926</c:v>
                </c:pt>
                <c:pt idx="8473">
                  <c:v>730.05291140492739</c:v>
                </c:pt>
                <c:pt idx="8474">
                  <c:v>513.14164497560523</c:v>
                </c:pt>
                <c:pt idx="8475">
                  <c:v>48.720800883040795</c:v>
                </c:pt>
                <c:pt idx="8476">
                  <c:v>83.785510066487021</c:v>
                </c:pt>
                <c:pt idx="8477">
                  <c:v>84.987986730390773</c:v>
                </c:pt>
                <c:pt idx="8478">
                  <c:v>87.795719364070436</c:v>
                </c:pt>
                <c:pt idx="8479">
                  <c:v>129.86990349759563</c:v>
                </c:pt>
                <c:pt idx="8480">
                  <c:v>160.0319110163322</c:v>
                </c:pt>
                <c:pt idx="8481">
                  <c:v>147.60544821802921</c:v>
                </c:pt>
                <c:pt idx="8482">
                  <c:v>83.888274111708284</c:v>
                </c:pt>
                <c:pt idx="8483">
                  <c:v>81.012123398601418</c:v>
                </c:pt>
                <c:pt idx="8484">
                  <c:v>86.169311380372804</c:v>
                </c:pt>
                <c:pt idx="8485">
                  <c:v>76.732500797513353</c:v>
                </c:pt>
                <c:pt idx="8486">
                  <c:v>74.980766620411273</c:v>
                </c:pt>
                <c:pt idx="8487">
                  <c:v>76.051557181024179</c:v>
                </c:pt>
                <c:pt idx="8488">
                  <c:v>77.789218626931572</c:v>
                </c:pt>
                <c:pt idx="8489">
                  <c:v>75.43185017759302</c:v>
                </c:pt>
                <c:pt idx="8490">
                  <c:v>82.946619150678586</c:v>
                </c:pt>
                <c:pt idx="8491">
                  <c:v>79.330385016361092</c:v>
                </c:pt>
                <c:pt idx="8492">
                  <c:v>68.173341429596633</c:v>
                </c:pt>
                <c:pt idx="8493">
                  <c:v>66.785716180837568</c:v>
                </c:pt>
                <c:pt idx="8494">
                  <c:v>64.438467999415948</c:v>
                </c:pt>
                <c:pt idx="8495">
                  <c:v>61.345242444305441</c:v>
                </c:pt>
                <c:pt idx="8496">
                  <c:v>59.401133255176319</c:v>
                </c:pt>
                <c:pt idx="8497">
                  <c:v>57.973635949256604</c:v>
                </c:pt>
                <c:pt idx="8498">
                  <c:v>55.862378845670477</c:v>
                </c:pt>
                <c:pt idx="8499">
                  <c:v>54.334140730643739</c:v>
                </c:pt>
                <c:pt idx="8500">
                  <c:v>52.995338826096273</c:v>
                </c:pt>
                <c:pt idx="8501">
                  <c:v>51.607116824867148</c:v>
                </c:pt>
                <c:pt idx="8502">
                  <c:v>49.749704325070148</c:v>
                </c:pt>
                <c:pt idx="8503">
                  <c:v>48.524219992303529</c:v>
                </c:pt>
                <c:pt idx="8504">
                  <c:v>47.193347538385652</c:v>
                </c:pt>
                <c:pt idx="8505">
                  <c:v>45.784226938667295</c:v>
                </c:pt>
                <c:pt idx="8506">
                  <c:v>44.497792107040624</c:v>
                </c:pt>
                <c:pt idx="8507">
                  <c:v>43.216315225730284</c:v>
                </c:pt>
                <c:pt idx="8508">
                  <c:v>42.059424728255337</c:v>
                </c:pt>
                <c:pt idx="8509">
                  <c:v>40.972309308975127</c:v>
                </c:pt>
                <c:pt idx="8510">
                  <c:v>39.981374447220759</c:v>
                </c:pt>
                <c:pt idx="8511">
                  <c:v>39.238377974740189</c:v>
                </c:pt>
                <c:pt idx="8512">
                  <c:v>38.53953464529112</c:v>
                </c:pt>
                <c:pt idx="8513">
                  <c:v>37.893012201756605</c:v>
                </c:pt>
                <c:pt idx="8514">
                  <c:v>36.967238213652777</c:v>
                </c:pt>
                <c:pt idx="8515">
                  <c:v>35.804295583421521</c:v>
                </c:pt>
                <c:pt idx="8516">
                  <c:v>34.915483053615816</c:v>
                </c:pt>
                <c:pt idx="8517">
                  <c:v>34.063246136675531</c:v>
                </c:pt>
                <c:pt idx="8518">
                  <c:v>33.20246380611087</c:v>
                </c:pt>
                <c:pt idx="8519">
                  <c:v>32.356629307452131</c:v>
                </c:pt>
                <c:pt idx="8520">
                  <c:v>31.534689431669996</c:v>
                </c:pt>
                <c:pt idx="8521">
                  <c:v>30.802990791398315</c:v>
                </c:pt>
                <c:pt idx="8522">
                  <c:v>30.218078544317468</c:v>
                </c:pt>
                <c:pt idx="8523">
                  <c:v>29.68127599089155</c:v>
                </c:pt>
                <c:pt idx="8524">
                  <c:v>29.227992624261955</c:v>
                </c:pt>
                <c:pt idx="8525">
                  <c:v>28.490338721326712</c:v>
                </c:pt>
                <c:pt idx="8526">
                  <c:v>27.823334997297437</c:v>
                </c:pt>
                <c:pt idx="8527">
                  <c:v>27.172316473509028</c:v>
                </c:pt>
                <c:pt idx="8528">
                  <c:v>26.68820225837478</c:v>
                </c:pt>
                <c:pt idx="8529">
                  <c:v>26.163837497869409</c:v>
                </c:pt>
                <c:pt idx="8530">
                  <c:v>37.959134827846903</c:v>
                </c:pt>
                <c:pt idx="8531">
                  <c:v>43.224747419879179</c:v>
                </c:pt>
                <c:pt idx="8532">
                  <c:v>506.91547304001386</c:v>
                </c:pt>
                <c:pt idx="8533">
                  <c:v>407.81440483833143</c:v>
                </c:pt>
                <c:pt idx="8534">
                  <c:v>391.95593683778714</c:v>
                </c:pt>
                <c:pt idx="8535">
                  <c:v>92.863917655580209</c:v>
                </c:pt>
                <c:pt idx="8536">
                  <c:v>89.283766608973053</c:v>
                </c:pt>
                <c:pt idx="8537">
                  <c:v>86.407444227347398</c:v>
                </c:pt>
                <c:pt idx="8538">
                  <c:v>84.612985025796277</c:v>
                </c:pt>
                <c:pt idx="8539">
                  <c:v>82.519650933040452</c:v>
                </c:pt>
                <c:pt idx="8540">
                  <c:v>80.359885210860512</c:v>
                </c:pt>
                <c:pt idx="8541">
                  <c:v>77.82278799704541</c:v>
                </c:pt>
                <c:pt idx="8542">
                  <c:v>69.647340467378669</c:v>
                </c:pt>
                <c:pt idx="8543">
                  <c:v>66.820417745706251</c:v>
                </c:pt>
                <c:pt idx="8544">
                  <c:v>63.993981418170385</c:v>
                </c:pt>
                <c:pt idx="8545">
                  <c:v>62.216472439176442</c:v>
                </c:pt>
                <c:pt idx="8546">
                  <c:v>60.741966570529421</c:v>
                </c:pt>
                <c:pt idx="8547">
                  <c:v>59.550108830716233</c:v>
                </c:pt>
                <c:pt idx="8548">
                  <c:v>57.3032499466727</c:v>
                </c:pt>
                <c:pt idx="8549">
                  <c:v>55.990308678276477</c:v>
                </c:pt>
                <c:pt idx="8550">
                  <c:v>54.706694115172702</c:v>
                </c:pt>
                <c:pt idx="8551">
                  <c:v>57.831809141320385</c:v>
                </c:pt>
                <c:pt idx="8552">
                  <c:v>68.742990710419221</c:v>
                </c:pt>
                <c:pt idx="8553">
                  <c:v>59.594227640043982</c:v>
                </c:pt>
                <c:pt idx="8554">
                  <c:v>66.943839236021304</c:v>
                </c:pt>
                <c:pt idx="8555">
                  <c:v>67.226524150966313</c:v>
                </c:pt>
                <c:pt idx="8556">
                  <c:v>71.556629558614233</c:v>
                </c:pt>
                <c:pt idx="8557">
                  <c:v>70.641632266144413</c:v>
                </c:pt>
                <c:pt idx="8558">
                  <c:v>83.268174723091334</c:v>
                </c:pt>
                <c:pt idx="8559">
                  <c:v>77.819759273892572</c:v>
                </c:pt>
                <c:pt idx="8560">
                  <c:v>69.992255220383242</c:v>
                </c:pt>
                <c:pt idx="8561">
                  <c:v>67.676794326356671</c:v>
                </c:pt>
                <c:pt idx="8562">
                  <c:v>61.944463671161586</c:v>
                </c:pt>
                <c:pt idx="8563">
                  <c:v>58.884190296966423</c:v>
                </c:pt>
                <c:pt idx="8564">
                  <c:v>55.143516923258233</c:v>
                </c:pt>
                <c:pt idx="8565">
                  <c:v>52.893890906185696</c:v>
                </c:pt>
                <c:pt idx="8566">
                  <c:v>50.917569345710284</c:v>
                </c:pt>
                <c:pt idx="8567">
                  <c:v>49.536541072887381</c:v>
                </c:pt>
                <c:pt idx="8568">
                  <c:v>48.050586548975673</c:v>
                </c:pt>
                <c:pt idx="8569">
                  <c:v>47.331986216687291</c:v>
                </c:pt>
                <c:pt idx="8570">
                  <c:v>45.532515929325925</c:v>
                </c:pt>
                <c:pt idx="8571">
                  <c:v>43.990597468290296</c:v>
                </c:pt>
                <c:pt idx="8572">
                  <c:v>42.079011288779569</c:v>
                </c:pt>
                <c:pt idx="8573">
                  <c:v>40.640152388058254</c:v>
                </c:pt>
                <c:pt idx="8574">
                  <c:v>39.452331310843931</c:v>
                </c:pt>
                <c:pt idx="8575">
                  <c:v>38.795092664391547</c:v>
                </c:pt>
                <c:pt idx="8576">
                  <c:v>37.479698579849547</c:v>
                </c:pt>
                <c:pt idx="8577">
                  <c:v>36.378819841443033</c:v>
                </c:pt>
                <c:pt idx="8578">
                  <c:v>35.363050676039009</c:v>
                </c:pt>
                <c:pt idx="8579">
                  <c:v>34.478881370931866</c:v>
                </c:pt>
                <c:pt idx="8580">
                  <c:v>33.729169389490245</c:v>
                </c:pt>
                <c:pt idx="8581">
                  <c:v>32.809213329234964</c:v>
                </c:pt>
                <c:pt idx="8582">
                  <c:v>32.225795824471248</c:v>
                </c:pt>
                <c:pt idx="8583">
                  <c:v>30.973496869070413</c:v>
                </c:pt>
                <c:pt idx="8584">
                  <c:v>29.978135411938812</c:v>
                </c:pt>
                <c:pt idx="8585">
                  <c:v>29.185509979412053</c:v>
                </c:pt>
                <c:pt idx="8586">
                  <c:v>28.177196950007261</c:v>
                </c:pt>
                <c:pt idx="8587">
                  <c:v>27.22320065741518</c:v>
                </c:pt>
                <c:pt idx="8588">
                  <c:v>26.571839205323773</c:v>
                </c:pt>
                <c:pt idx="8589">
                  <c:v>29.371292511583174</c:v>
                </c:pt>
                <c:pt idx="8590">
                  <c:v>38.636011944113726</c:v>
                </c:pt>
                <c:pt idx="8591">
                  <c:v>33.214422562117093</c:v>
                </c:pt>
                <c:pt idx="8592">
                  <c:v>36.200448893203166</c:v>
                </c:pt>
                <c:pt idx="8593">
                  <c:v>39.634924078442197</c:v>
                </c:pt>
                <c:pt idx="8594">
                  <c:v>44.442674250473573</c:v>
                </c:pt>
                <c:pt idx="8595">
                  <c:v>42.393794129391686</c:v>
                </c:pt>
                <c:pt idx="8596">
                  <c:v>49.487129150897097</c:v>
                </c:pt>
                <c:pt idx="8597">
                  <c:v>43.90856444038517</c:v>
                </c:pt>
                <c:pt idx="8598">
                  <c:v>40.142141197593794</c:v>
                </c:pt>
                <c:pt idx="8599">
                  <c:v>36.715579113601613</c:v>
                </c:pt>
                <c:pt idx="8600">
                  <c:v>34.630614269871124</c:v>
                </c:pt>
                <c:pt idx="8601">
                  <c:v>32.70229735826652</c:v>
                </c:pt>
                <c:pt idx="8602">
                  <c:v>31.002584055905693</c:v>
                </c:pt>
                <c:pt idx="8603">
                  <c:v>29.487229254479203</c:v>
                </c:pt>
                <c:pt idx="8604">
                  <c:v>28.329035302465194</c:v>
                </c:pt>
                <c:pt idx="8605">
                  <c:v>26.957606160984358</c:v>
                </c:pt>
                <c:pt idx="8606">
                  <c:v>25.674701978560698</c:v>
                </c:pt>
                <c:pt idx="8607">
                  <c:v>25.842790799994475</c:v>
                </c:pt>
                <c:pt idx="8608">
                  <c:v>26.606105876611533</c:v>
                </c:pt>
                <c:pt idx="8609">
                  <c:v>26.808015848653369</c:v>
                </c:pt>
                <c:pt idx="8610">
                  <c:v>27.860823314454397</c:v>
                </c:pt>
                <c:pt idx="8611">
                  <c:v>27.208684449213631</c:v>
                </c:pt>
                <c:pt idx="8612">
                  <c:v>29.21923058131625</c:v>
                </c:pt>
                <c:pt idx="8613">
                  <c:v>26.803838990097503</c:v>
                </c:pt>
                <c:pt idx="8614">
                  <c:v>25.46237540603973</c:v>
                </c:pt>
                <c:pt idx="8615">
                  <c:v>24.156616830216393</c:v>
                </c:pt>
                <c:pt idx="8616">
                  <c:v>23.216109187120562</c:v>
                </c:pt>
                <c:pt idx="8617">
                  <c:v>22.226688686942627</c:v>
                </c:pt>
                <c:pt idx="8618">
                  <c:v>21.046951562024802</c:v>
                </c:pt>
                <c:pt idx="8619">
                  <c:v>19.610048456213928</c:v>
                </c:pt>
                <c:pt idx="8620">
                  <c:v>18.92035832869265</c:v>
                </c:pt>
                <c:pt idx="8621">
                  <c:v>18.540573612177148</c:v>
                </c:pt>
                <c:pt idx="8622">
                  <c:v>17.709881094344386</c:v>
                </c:pt>
                <c:pt idx="8623">
                  <c:v>17.174996323514041</c:v>
                </c:pt>
                <c:pt idx="8624">
                  <c:v>16.707710528035548</c:v>
                </c:pt>
                <c:pt idx="8625">
                  <c:v>16.426767639821637</c:v>
                </c:pt>
                <c:pt idx="8626">
                  <c:v>16.450605039858644</c:v>
                </c:pt>
                <c:pt idx="8627">
                  <c:v>16.672947244247013</c:v>
                </c:pt>
                <c:pt idx="8628">
                  <c:v>16.323103969815033</c:v>
                </c:pt>
                <c:pt idx="8629">
                  <c:v>16.216529700945884</c:v>
                </c:pt>
                <c:pt idx="8630">
                  <c:v>16.053530851094084</c:v>
                </c:pt>
                <c:pt idx="8631">
                  <c:v>15.802527770025417</c:v>
                </c:pt>
                <c:pt idx="8632">
                  <c:v>15.68070402313877</c:v>
                </c:pt>
                <c:pt idx="8633">
                  <c:v>16.157076396810382</c:v>
                </c:pt>
                <c:pt idx="8634">
                  <c:v>15.306627284872873</c:v>
                </c:pt>
                <c:pt idx="8635">
                  <c:v>14.761029172266635</c:v>
                </c:pt>
                <c:pt idx="8636">
                  <c:v>13.894644316971057</c:v>
                </c:pt>
                <c:pt idx="8637">
                  <c:v>13.473583948786548</c:v>
                </c:pt>
                <c:pt idx="8638">
                  <c:v>13.03976247863778</c:v>
                </c:pt>
                <c:pt idx="8639">
                  <c:v>12.494833873254803</c:v>
                </c:pt>
                <c:pt idx="8640">
                  <c:v>11.985308629994689</c:v>
                </c:pt>
                <c:pt idx="8641">
                  <c:v>11.487403710518047</c:v>
                </c:pt>
                <c:pt idx="8642">
                  <c:v>11.02310821714296</c:v>
                </c:pt>
                <c:pt idx="8643">
                  <c:v>10.591828667275918</c:v>
                </c:pt>
                <c:pt idx="8644">
                  <c:v>10.097282319748933</c:v>
                </c:pt>
                <c:pt idx="8645">
                  <c:v>9.8386951687610864</c:v>
                </c:pt>
                <c:pt idx="8646">
                  <c:v>9.4737585529167863</c:v>
                </c:pt>
                <c:pt idx="8647">
                  <c:v>9.0754937203540837</c:v>
                </c:pt>
                <c:pt idx="8648">
                  <c:v>8.7074760633321606</c:v>
                </c:pt>
                <c:pt idx="8649">
                  <c:v>8.4187713056617586</c:v>
                </c:pt>
                <c:pt idx="8650">
                  <c:v>8.0674545431102054</c:v>
                </c:pt>
                <c:pt idx="8651">
                  <c:v>7.481872788806097</c:v>
                </c:pt>
                <c:pt idx="8652">
                  <c:v>7.22408430516517</c:v>
                </c:pt>
                <c:pt idx="8653">
                  <c:v>6.9364140546877309</c:v>
                </c:pt>
                <c:pt idx="8654">
                  <c:v>6.6862476532808577</c:v>
                </c:pt>
                <c:pt idx="8655">
                  <c:v>6.3672609776313474</c:v>
                </c:pt>
                <c:pt idx="8656">
                  <c:v>6.0789772165665363</c:v>
                </c:pt>
                <c:pt idx="8657">
                  <c:v>5.838243182797763</c:v>
                </c:pt>
                <c:pt idx="8658">
                  <c:v>5.6204853453300894</c:v>
                </c:pt>
                <c:pt idx="8659">
                  <c:v>5.3968392776680902</c:v>
                </c:pt>
                <c:pt idx="8660">
                  <c:v>5.1869074809841704</c:v>
                </c:pt>
                <c:pt idx="8661">
                  <c:v>4.9933234321034066</c:v>
                </c:pt>
                <c:pt idx="8662">
                  <c:v>4.8593198038089618</c:v>
                </c:pt>
                <c:pt idx="8663">
                  <c:v>4.7313315221596577</c:v>
                </c:pt>
                <c:pt idx="8664">
                  <c:v>4.6372727057790746</c:v>
                </c:pt>
                <c:pt idx="8665">
                  <c:v>4.553097091265685</c:v>
                </c:pt>
                <c:pt idx="8666">
                  <c:v>4.4946525440453273</c:v>
                </c:pt>
                <c:pt idx="8667">
                  <c:v>4.4155374722249796</c:v>
                </c:pt>
                <c:pt idx="8668">
                  <c:v>4.324578090077603</c:v>
                </c:pt>
                <c:pt idx="8669">
                  <c:v>4.2094379708556522</c:v>
                </c:pt>
                <c:pt idx="8670">
                  <c:v>4.1270534312215856</c:v>
                </c:pt>
                <c:pt idx="8671">
                  <c:v>4.0746912631156089</c:v>
                </c:pt>
                <c:pt idx="8672">
                  <c:v>4.0031355736465022</c:v>
                </c:pt>
                <c:pt idx="8673">
                  <c:v>3.8535542943494794</c:v>
                </c:pt>
                <c:pt idx="8674">
                  <c:v>3.6713744304123459</c:v>
                </c:pt>
                <c:pt idx="8675">
                  <c:v>3.6103293094996789</c:v>
                </c:pt>
                <c:pt idx="8676">
                  <c:v>3.5353368980314102</c:v>
                </c:pt>
                <c:pt idx="8677">
                  <c:v>3.4696068614941868</c:v>
                </c:pt>
                <c:pt idx="8678">
                  <c:v>3.413361551493292</c:v>
                </c:pt>
                <c:pt idx="8679">
                  <c:v>3.3582434496855051</c:v>
                </c:pt>
                <c:pt idx="8680">
                  <c:v>3.3696999935273642</c:v>
                </c:pt>
                <c:pt idx="8681">
                  <c:v>3.3559479146016944</c:v>
                </c:pt>
                <c:pt idx="8682">
                  <c:v>3.377454383141254</c:v>
                </c:pt>
                <c:pt idx="8683">
                  <c:v>3.3795144053666744</c:v>
                </c:pt>
                <c:pt idx="8684">
                  <c:v>3.3987113601001795</c:v>
                </c:pt>
                <c:pt idx="8685">
                  <c:v>3.4110372823693136</c:v>
                </c:pt>
                <c:pt idx="8686">
                  <c:v>3.3945605379363282</c:v>
                </c:pt>
                <c:pt idx="8687">
                  <c:v>3.3835283014500659</c:v>
                </c:pt>
                <c:pt idx="8688">
                  <c:v>3.3807853246340791</c:v>
                </c:pt>
                <c:pt idx="8689">
                  <c:v>3.3709868534429424</c:v>
                </c:pt>
                <c:pt idx="8690">
                  <c:v>3.3386712766180846</c:v>
                </c:pt>
                <c:pt idx="8691">
                  <c:v>3.3109467699608479</c:v>
                </c:pt>
                <c:pt idx="8692">
                  <c:v>3.2245994260644584</c:v>
                </c:pt>
                <c:pt idx="8693">
                  <c:v>3.2435822038840501</c:v>
                </c:pt>
                <c:pt idx="8694">
                  <c:v>3.2548571469571086</c:v>
                </c:pt>
                <c:pt idx="8695">
                  <c:v>3.2761462913265778</c:v>
                </c:pt>
                <c:pt idx="8696">
                  <c:v>3.3165521149602908</c:v>
                </c:pt>
                <c:pt idx="8697">
                  <c:v>3.3062146046201688</c:v>
                </c:pt>
                <c:pt idx="8698">
                  <c:v>3.3162324027807819</c:v>
                </c:pt>
                <c:pt idx="8699">
                  <c:v>3.338404045957176</c:v>
                </c:pt>
                <c:pt idx="8700">
                  <c:v>3.3015237214709114</c:v>
                </c:pt>
                <c:pt idx="8701">
                  <c:v>3.2471460832074843</c:v>
                </c:pt>
                <c:pt idx="8702">
                  <c:v>3.1658504124639979</c:v>
                </c:pt>
                <c:pt idx="8703">
                  <c:v>3.0880788920438844</c:v>
                </c:pt>
                <c:pt idx="8704">
                  <c:v>3.0126062583310427</c:v>
                </c:pt>
                <c:pt idx="8705">
                  <c:v>2.993522890934134</c:v>
                </c:pt>
                <c:pt idx="8706">
                  <c:v>3.0023643510065012</c:v>
                </c:pt>
                <c:pt idx="8707">
                  <c:v>3.0123883210590994</c:v>
                </c:pt>
                <c:pt idx="8708">
                  <c:v>3.0452968491225314</c:v>
                </c:pt>
                <c:pt idx="8709">
                  <c:v>3.0680337313337538</c:v>
                </c:pt>
                <c:pt idx="8710">
                  <c:v>3.0850464902799173</c:v>
                </c:pt>
                <c:pt idx="8711">
                  <c:v>3.1547756675826082</c:v>
                </c:pt>
                <c:pt idx="8712">
                  <c:v>3.2668645423769838</c:v>
                </c:pt>
                <c:pt idx="8713">
                  <c:v>3.2447181998703818</c:v>
                </c:pt>
                <c:pt idx="8714">
                  <c:v>3.3279741207311084</c:v>
                </c:pt>
                <c:pt idx="8715">
                  <c:v>3.3009808810904393</c:v>
                </c:pt>
                <c:pt idx="8716">
                  <c:v>3.2854679327700604</c:v>
                </c:pt>
                <c:pt idx="8717">
                  <c:v>3.2593729690906623</c:v>
                </c:pt>
                <c:pt idx="8718">
                  <c:v>3.2379717088290443</c:v>
                </c:pt>
                <c:pt idx="8719">
                  <c:v>3.2032705935683845</c:v>
                </c:pt>
                <c:pt idx="8720">
                  <c:v>3.1487669833109346</c:v>
                </c:pt>
                <c:pt idx="8721">
                  <c:v>3.114339270603169</c:v>
                </c:pt>
                <c:pt idx="8722">
                  <c:v>3.0857713810372154</c:v>
                </c:pt>
                <c:pt idx="8723">
                  <c:v>3.0102430776761393</c:v>
                </c:pt>
                <c:pt idx="8724">
                  <c:v>2.9865546205159093</c:v>
                </c:pt>
                <c:pt idx="8725">
                  <c:v>3.0605793120197129</c:v>
                </c:pt>
                <c:pt idx="8726">
                  <c:v>3.0960829367322353</c:v>
                </c:pt>
                <c:pt idx="8727">
                  <c:v>3.111207505465591</c:v>
                </c:pt>
                <c:pt idx="8728">
                  <c:v>3.1158896008216246</c:v>
                </c:pt>
                <c:pt idx="8729">
                  <c:v>3.1042761846523619</c:v>
                </c:pt>
                <c:pt idx="8730">
                  <c:v>3.0793128434994115</c:v>
                </c:pt>
                <c:pt idx="8731">
                  <c:v>3.0384042354729428</c:v>
                </c:pt>
                <c:pt idx="8732">
                  <c:v>2.9435820255387055</c:v>
                </c:pt>
                <c:pt idx="8733">
                  <c:v>2.9290881342446</c:v>
                </c:pt>
                <c:pt idx="8734">
                  <c:v>2.9359930916781587</c:v>
                </c:pt>
                <c:pt idx="8735">
                  <c:v>2.9509003362414239</c:v>
                </c:pt>
                <c:pt idx="8736">
                  <c:v>2.999517187748995</c:v>
                </c:pt>
                <c:pt idx="8737">
                  <c:v>3.0649005356251862</c:v>
                </c:pt>
                <c:pt idx="8738">
                  <c:v>3.1064791004829422</c:v>
                </c:pt>
                <c:pt idx="8739">
                  <c:v>3.1245622126437302</c:v>
                </c:pt>
                <c:pt idx="8740">
                  <c:v>3.218251042492875</c:v>
                </c:pt>
                <c:pt idx="8741">
                  <c:v>3.2200442427919551</c:v>
                </c:pt>
                <c:pt idx="8742">
                  <c:v>3.2075311609638879</c:v>
                </c:pt>
                <c:pt idx="8743">
                  <c:v>3.1670552393516709</c:v>
                </c:pt>
                <c:pt idx="8744">
                  <c:v>3.0968866315143471</c:v>
                </c:pt>
                <c:pt idx="8745">
                  <c:v>3.0223512261671583</c:v>
                </c:pt>
                <c:pt idx="8746">
                  <c:v>2.9778777987277478</c:v>
                </c:pt>
                <c:pt idx="8747">
                  <c:v>2.9476729680882658</c:v>
                </c:pt>
                <c:pt idx="8748">
                  <c:v>2.9479186584374126</c:v>
                </c:pt>
                <c:pt idx="8749">
                  <c:v>2.9655750517086492</c:v>
                </c:pt>
                <c:pt idx="8750">
                  <c:v>3.0119043793299531</c:v>
                </c:pt>
                <c:pt idx="8751">
                  <c:v>3.0987488670820529</c:v>
                </c:pt>
                <c:pt idx="8752">
                  <c:v>3.2029093539567128</c:v>
                </c:pt>
                <c:pt idx="8753">
                  <c:v>3.217750138279134</c:v>
                </c:pt>
                <c:pt idx="8754">
                  <c:v>3.2073547102506508</c:v>
                </c:pt>
                <c:pt idx="8755">
                  <c:v>3.174303125088231</c:v>
                </c:pt>
                <c:pt idx="8756">
                  <c:v>3.0565961527758749</c:v>
                </c:pt>
                <c:pt idx="8757">
                  <c:v>3.071936655981788</c:v>
                </c:pt>
                <c:pt idx="8758">
                  <c:v>3.1009109094557794</c:v>
                </c:pt>
                <c:pt idx="8759">
                  <c:v>3.1258373418771912</c:v>
                </c:pt>
                <c:pt idx="8760">
                  <c:v>3.1168022642397082</c:v>
                </c:pt>
                <c:pt idx="8761">
                  <c:v>3.1155690711729789</c:v>
                </c:pt>
                <c:pt idx="8762">
                  <c:v>3.1203000511834098</c:v>
                </c:pt>
                <c:pt idx="8763">
                  <c:v>3.1116575630990058</c:v>
                </c:pt>
                <c:pt idx="8764">
                  <c:v>3.1106616813227683</c:v>
                </c:pt>
                <c:pt idx="8765">
                  <c:v>3.1806742343018248</c:v>
                </c:pt>
              </c:numCache>
            </c:numRef>
          </c:yVal>
          <c:smooth val="0"/>
          <c:extLst>
            <c:ext xmlns:c16="http://schemas.microsoft.com/office/drawing/2014/chart" uri="{C3380CC4-5D6E-409C-BE32-E72D297353CC}">
              <c16:uniqueId val="{00000001-91A1-42A4-B7DB-E30212CE9752}"/>
            </c:ext>
          </c:extLst>
        </c:ser>
        <c:dLbls>
          <c:showLegendKey val="0"/>
          <c:showVal val="0"/>
          <c:showCatName val="0"/>
          <c:showSerName val="0"/>
          <c:showPercent val="0"/>
          <c:showBubbleSize val="0"/>
        </c:dLbls>
        <c:axId val="1128808096"/>
        <c:axId val="1128807768"/>
      </c:scatterChart>
      <c:valAx>
        <c:axId val="1128808096"/>
        <c:scaling>
          <c:orientation val="minMax"/>
          <c:max val="39355"/>
          <c:min val="37165"/>
        </c:scaling>
        <c:delete val="0"/>
        <c:axPos val="b"/>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28807768"/>
        <c:crosses val="autoZero"/>
        <c:crossBetween val="midCat"/>
        <c:majorUnit val="1500"/>
      </c:valAx>
      <c:valAx>
        <c:axId val="1128807768"/>
        <c:scaling>
          <c:orientation val="minMax"/>
          <c:max val="2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128808096"/>
        <c:crosses val="autoZero"/>
        <c:crossBetween val="midCat"/>
      </c:valAx>
      <c:spPr>
        <a:noFill/>
        <a:ln>
          <a:noFill/>
        </a:ln>
        <a:effectLst/>
      </c:spPr>
    </c:plotArea>
    <c:legend>
      <c:legendPos val="b"/>
      <c:layout>
        <c:manualLayout>
          <c:xMode val="edge"/>
          <c:yMode val="edge"/>
          <c:x val="0.35614591400201945"/>
          <c:y val="1.9611573672908108E-2"/>
          <c:w val="0.51637177384694077"/>
          <c:h val="0.2684664365504761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2E965-6922-4273-886E-005157B28F3C}"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5B8B1-57F0-4AA0-B8F1-93BBD9AC76C3}" type="slidenum">
              <a:rPr lang="en-US" smtClean="0"/>
              <a:t>‹#›</a:t>
            </a:fld>
            <a:endParaRPr lang="en-US"/>
          </a:p>
        </p:txBody>
      </p:sp>
    </p:spTree>
    <p:extLst>
      <p:ext uri="{BB962C8B-B14F-4D97-AF65-F5344CB8AC3E}">
        <p14:creationId xmlns:p14="http://schemas.microsoft.com/office/powerpoint/2010/main" val="30648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025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B0F595D-9AEB-4683-ABCC-692D391E643F}"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50241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078023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20482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398196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3191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689132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58571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34252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33345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4458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0F595D-9AEB-4683-ABCC-692D391E643F}"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62353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0F595D-9AEB-4683-ABCC-692D391E643F}" type="datetimeFigureOut">
              <a:rPr lang="en-US" smtClean="0"/>
              <a:t>11/19/2018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89527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0F595D-9AEB-4683-ABCC-692D391E643F}" type="datetimeFigureOut">
              <a:rPr lang="en-US" smtClean="0"/>
              <a:t>11/19/2018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166963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F595D-9AEB-4683-ABCC-692D391E643F}" type="datetimeFigureOut">
              <a:rPr lang="en-US" smtClean="0"/>
              <a:t>11/19/2018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17046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0F595D-9AEB-4683-ABCC-692D391E643F}"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9203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0F595D-9AEB-4683-ABCC-692D391E643F}" type="datetimeFigureOut">
              <a:rPr lang="en-US" smtClean="0"/>
              <a:t>11/19/2018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48180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0F595D-9AEB-4683-ABCC-692D391E643F}" type="datetimeFigureOut">
              <a:rPr lang="en-US" smtClean="0"/>
              <a:t>11/19/2018</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9373579-CB92-4F52-BB68-21F036E99497}" type="slidenum">
              <a:rPr lang="en-US" smtClean="0"/>
              <a:t>‹#›</a:t>
            </a:fld>
            <a:endParaRPr lang="en-US"/>
          </a:p>
        </p:txBody>
      </p:sp>
    </p:spTree>
    <p:extLst>
      <p:ext uri="{BB962C8B-B14F-4D97-AF65-F5344CB8AC3E}">
        <p14:creationId xmlns:p14="http://schemas.microsoft.com/office/powerpoint/2010/main" val="10227584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10" Type="http://schemas.openxmlformats.org/officeDocument/2006/relationships/image" Target="../media/image13.png"/><Relationship Id="rId4" Type="http://schemas.openxmlformats.org/officeDocument/2006/relationships/image" Target="../media/image7.jp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image" Target="../media/image15.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912576" y="2885654"/>
            <a:ext cx="10004502" cy="2971801"/>
          </a:xfrm>
        </p:spPr>
        <p:txBody>
          <a:bodyPr>
            <a:normAutofit fontScale="90000"/>
          </a:bodyPr>
          <a:lstStyle/>
          <a:p>
            <a:pPr algn="ctr"/>
            <a:r>
              <a:rPr lang="en-US" dirty="0">
                <a:solidFill>
                  <a:srgbClr val="FFFF00"/>
                </a:solidFill>
              </a:rPr>
              <a:t>Coupled Groundwater/Surface-Water Modeling using GSFLOW</a:t>
            </a:r>
            <a:br>
              <a:rPr lang="en-US" dirty="0">
                <a:solidFill>
                  <a:srgbClr val="FFFF00"/>
                </a:solidFill>
              </a:rPr>
            </a:br>
            <a:r>
              <a:rPr lang="en-US" dirty="0">
                <a:solidFill>
                  <a:srgbClr val="FFFF00"/>
                </a:solidFill>
              </a:rPr>
              <a:t>ID2447 </a:t>
            </a:r>
            <a:br>
              <a:rPr lang="en-US" dirty="0">
                <a:solidFill>
                  <a:srgbClr val="FFFF00"/>
                </a:solidFill>
              </a:rPr>
            </a:br>
            <a:br>
              <a:rPr lang="en-US" dirty="0">
                <a:solidFill>
                  <a:srgbClr val="FFFF00"/>
                </a:solidFill>
              </a:rPr>
            </a:br>
            <a:r>
              <a:rPr lang="en-US" sz="3600" dirty="0">
                <a:solidFill>
                  <a:srgbClr val="FFFF00"/>
                </a:solidFill>
              </a:rPr>
              <a:t>December 3-6, 2018 USGS New Mexico Water Science Center</a:t>
            </a: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227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0" y="21600"/>
            <a:ext cx="12192000" cy="6858000"/>
          </a:xfrm>
          <a:prstGeom prst="rect">
            <a:avLst/>
          </a:prstGeom>
        </p:spPr>
      </p:pic>
      <p:sp>
        <p:nvSpPr>
          <p:cNvPr id="2" name="Title 1"/>
          <p:cNvSpPr>
            <a:spLocks noGrp="1"/>
          </p:cNvSpPr>
          <p:nvPr>
            <p:ph type="ctrTitle"/>
          </p:nvPr>
        </p:nvSpPr>
        <p:spPr>
          <a:xfrm>
            <a:off x="500505" y="-412232"/>
            <a:ext cx="6623472" cy="2971801"/>
          </a:xfrm>
        </p:spPr>
        <p:txBody>
          <a:bodyPr/>
          <a:lstStyle/>
          <a:p>
            <a:r>
              <a:rPr lang="en-US" dirty="0">
                <a:solidFill>
                  <a:srgbClr val="FFFF00"/>
                </a:solidFill>
              </a:rPr>
              <a:t>cascades</a:t>
            </a:r>
          </a:p>
        </p:txBody>
      </p:sp>
      <p:sp>
        <p:nvSpPr>
          <p:cNvPr id="3" name="TextBox 2"/>
          <p:cNvSpPr txBox="1"/>
          <p:nvPr/>
        </p:nvSpPr>
        <p:spPr>
          <a:xfrm>
            <a:off x="634847" y="3065694"/>
            <a:ext cx="41972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Lateral flows routed according to topography and topology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Cascades determined using Cascade Routing Tool (Henson and others, 2013)</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9" name="Picture 2">
            <a:extLst>
              <a:ext uri="{FF2B5EF4-FFF2-40B4-BE49-F238E27FC236}">
                <a16:creationId xmlns:a16="http://schemas.microsoft.com/office/drawing/2014/main" id="{0C626E9E-D8B9-480F-884A-22E5AEBCE8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98" t="9589" r="17376" b="5480"/>
          <a:stretch/>
        </p:blipFill>
        <p:spPr bwMode="auto">
          <a:xfrm>
            <a:off x="5910498" y="2030809"/>
            <a:ext cx="5132295" cy="4535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981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99685" y="-424412"/>
            <a:ext cx="11145450" cy="2971801"/>
          </a:xfrm>
        </p:spPr>
        <p:txBody>
          <a:bodyPr>
            <a:normAutofit/>
          </a:bodyPr>
          <a:lstStyle/>
          <a:p>
            <a:r>
              <a:rPr lang="en-US" dirty="0">
                <a:solidFill>
                  <a:srgbClr val="FFFF00"/>
                </a:solidFill>
              </a:rPr>
              <a:t>Simulated recharge/discharge</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7" name="Picture 3">
            <a:extLst>
              <a:ext uri="{FF2B5EF4-FFF2-40B4-BE49-F238E27FC236}">
                <a16:creationId xmlns:a16="http://schemas.microsoft.com/office/drawing/2014/main" id="{FE62E579-5E1A-4730-89C6-B5AD6505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004" y="2753392"/>
            <a:ext cx="5097992" cy="389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0984AEEF-EAE9-4534-AAD0-A046E74E5837}"/>
              </a:ext>
            </a:extLst>
          </p:cNvPr>
          <p:cNvSpPr txBox="1"/>
          <p:nvPr/>
        </p:nvSpPr>
        <p:spPr>
          <a:xfrm>
            <a:off x="1991117" y="3795823"/>
            <a:ext cx="1699755" cy="2308324"/>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ekton Pro" pitchFamily="34" charset="0"/>
              </a:rPr>
              <a:t>Red-GW discharge</a:t>
            </a:r>
          </a:p>
          <a:p>
            <a:r>
              <a:rPr lang="en-US" sz="2400" b="1" dirty="0">
                <a:effectLst>
                  <a:outerShdw blurRad="38100" dist="38100" dir="2700000" algn="tl">
                    <a:srgbClr val="000000">
                      <a:alpha val="43137"/>
                    </a:srgbClr>
                  </a:outerShdw>
                </a:effectLst>
                <a:latin typeface="Tekton Pro" pitchFamily="34" charset="0"/>
              </a:rPr>
              <a:t>Blue-GW recharge</a:t>
            </a:r>
          </a:p>
          <a:p>
            <a:r>
              <a:rPr lang="en-US" sz="2400" b="1" dirty="0">
                <a:effectLst>
                  <a:outerShdw blurRad="38100" dist="38100" dir="2700000" algn="tl">
                    <a:srgbClr val="000000">
                      <a:alpha val="43137"/>
                    </a:srgbClr>
                  </a:outerShdw>
                </a:effectLst>
                <a:latin typeface="Tekton Pro" pitchFamily="34" charset="0"/>
              </a:rPr>
              <a:t>Gold-Zero</a:t>
            </a:r>
          </a:p>
          <a:p>
            <a:endParaRPr lang="en-US" sz="2400" b="1" dirty="0">
              <a:effectLst>
                <a:outerShdw blurRad="38100" dist="38100" dir="2700000" algn="tl">
                  <a:srgbClr val="000000">
                    <a:alpha val="43137"/>
                  </a:srgbClr>
                </a:outerShdw>
              </a:effectLst>
              <a:latin typeface="Tekton Pro" pitchFamily="34" charset="0"/>
            </a:endParaRPr>
          </a:p>
        </p:txBody>
      </p:sp>
    </p:spTree>
    <p:extLst>
      <p:ext uri="{BB962C8B-B14F-4D97-AF65-F5344CB8AC3E}">
        <p14:creationId xmlns:p14="http://schemas.microsoft.com/office/powerpoint/2010/main" val="418339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03963" y="6218062"/>
            <a:ext cx="1276350" cy="523875"/>
          </a:xfrm>
          <a:prstGeom prst="rect">
            <a:avLst/>
          </a:prstGeom>
        </p:spPr>
      </p:pic>
      <p:pic>
        <p:nvPicPr>
          <p:cNvPr id="9" name="Content Placeholder 2">
            <a:extLst>
              <a:ext uri="{FF2B5EF4-FFF2-40B4-BE49-F238E27FC236}">
                <a16:creationId xmlns:a16="http://schemas.microsoft.com/office/drawing/2014/main" id="{EA6C3F52-69D4-4F54-BE4E-6D6497B7C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775637" y="1680407"/>
            <a:ext cx="8229600" cy="4709160"/>
          </a:xfrm>
          <a:prstGeom prst="rect">
            <a:avLst/>
          </a:prstGeom>
        </p:spPr>
      </p:pic>
      <p:sp>
        <p:nvSpPr>
          <p:cNvPr id="10" name="TextBox 9">
            <a:extLst>
              <a:ext uri="{FF2B5EF4-FFF2-40B4-BE49-F238E27FC236}">
                <a16:creationId xmlns:a16="http://schemas.microsoft.com/office/drawing/2014/main" id="{271F9E85-A85E-476C-AE47-A6022E125013}"/>
              </a:ext>
            </a:extLst>
          </p:cNvPr>
          <p:cNvSpPr txBox="1"/>
          <p:nvPr/>
        </p:nvSpPr>
        <p:spPr>
          <a:xfrm>
            <a:off x="239180" y="6330822"/>
            <a:ext cx="2991140" cy="338554"/>
          </a:xfrm>
          <a:prstGeom prst="rect">
            <a:avLst/>
          </a:prstGeom>
          <a:noFill/>
        </p:spPr>
        <p:txBody>
          <a:bodyPr wrap="none" rtlCol="0">
            <a:spAutoFit/>
          </a:bodyPr>
          <a:lstStyle/>
          <a:p>
            <a:r>
              <a:rPr lang="en-US" sz="1600" dirty="0">
                <a:latin typeface="Tekton Pro" pitchFamily="34" charset="0"/>
              </a:rPr>
              <a:t>Huntington and </a:t>
            </a:r>
            <a:r>
              <a:rPr lang="en-US" sz="1600" dirty="0" err="1">
                <a:latin typeface="Tekton Pro" pitchFamily="34" charset="0"/>
              </a:rPr>
              <a:t>Niswonger</a:t>
            </a:r>
            <a:r>
              <a:rPr lang="en-US" sz="1600" dirty="0">
                <a:latin typeface="Tekton Pro" pitchFamily="34" charset="0"/>
              </a:rPr>
              <a:t>, 2012</a:t>
            </a:r>
          </a:p>
        </p:txBody>
      </p:sp>
    </p:spTree>
    <p:extLst>
      <p:ext uri="{BB962C8B-B14F-4D97-AF65-F5344CB8AC3E}">
        <p14:creationId xmlns:p14="http://schemas.microsoft.com/office/powerpoint/2010/main" val="307258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835479" y="2910929"/>
            <a:ext cx="5513889" cy="2971801"/>
          </a:xfrm>
        </p:spPr>
        <p:txBody>
          <a:bodyPr>
            <a:normAutofit fontScale="90000"/>
          </a:bodyPr>
          <a:lstStyle/>
          <a:p>
            <a:r>
              <a:rPr lang="en-US" dirty="0">
                <a:solidFill>
                  <a:srgbClr val="FFFF00"/>
                </a:solidFill>
              </a:rPr>
              <a:t>Thanks to our hosts, Andrew Robertson and the New Mexico water science center</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A11D21-1F2D-4F7F-AD74-9B608AC702D5}"/>
              </a:ext>
            </a:extLst>
          </p:cNvPr>
          <p:cNvPicPr>
            <a:picLocks noChangeAspect="1"/>
          </p:cNvPicPr>
          <p:nvPr/>
        </p:nvPicPr>
        <p:blipFill>
          <a:blip r:embed="rId3"/>
          <a:stretch>
            <a:fillRect/>
          </a:stretch>
        </p:blipFill>
        <p:spPr>
          <a:xfrm>
            <a:off x="6114177" y="2254435"/>
            <a:ext cx="5513889" cy="3231966"/>
          </a:xfrm>
          <a:prstGeom prst="rect">
            <a:avLst/>
          </a:prstGeom>
        </p:spPr>
      </p:pic>
    </p:spTree>
    <p:extLst>
      <p:ext uri="{BB962C8B-B14F-4D97-AF65-F5344CB8AC3E}">
        <p14:creationId xmlns:p14="http://schemas.microsoft.com/office/powerpoint/2010/main" val="230253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824847" y="2344212"/>
            <a:ext cx="10004502" cy="2971801"/>
          </a:xfrm>
        </p:spPr>
        <p:txBody>
          <a:bodyPr>
            <a:normAutofit fontScale="90000"/>
          </a:bodyPr>
          <a:lstStyle/>
          <a:p>
            <a:r>
              <a:rPr lang="en-US" dirty="0">
                <a:solidFill>
                  <a:srgbClr val="FFFF00"/>
                </a:solidFill>
              </a:rPr>
              <a:t>Instructors</a:t>
            </a:r>
            <a:br>
              <a:rPr lang="en-US" dirty="0">
                <a:solidFill>
                  <a:srgbClr val="FFFF00"/>
                </a:solidFill>
              </a:rPr>
            </a:br>
            <a:br>
              <a:rPr lang="en-US" dirty="0">
                <a:solidFill>
                  <a:srgbClr val="FFFF00"/>
                </a:solidFill>
              </a:rPr>
            </a:br>
            <a:r>
              <a:rPr lang="en-US" sz="3100" dirty="0"/>
              <a:t>Ayman </a:t>
            </a:r>
            <a:r>
              <a:rPr lang="en-US" sz="3100" dirty="0" err="1"/>
              <a:t>Alzraiee</a:t>
            </a:r>
            <a:r>
              <a:rPr lang="en-US" sz="3100" dirty="0"/>
              <a:t>, California water science center</a:t>
            </a:r>
            <a:br>
              <a:rPr lang="en-US" sz="3100" dirty="0"/>
            </a:br>
            <a:r>
              <a:rPr lang="en-US" sz="3100" dirty="0"/>
              <a:t>Murphy Gardner, Nevada water science center</a:t>
            </a:r>
            <a:br>
              <a:rPr lang="en-US" sz="3100" dirty="0"/>
            </a:br>
            <a:r>
              <a:rPr lang="en-US" sz="3100" dirty="0"/>
              <a:t>Steve </a:t>
            </a:r>
            <a:r>
              <a:rPr lang="en-US" sz="3100" dirty="0" err="1"/>
              <a:t>Markstrom</a:t>
            </a:r>
            <a:r>
              <a:rPr lang="en-US" sz="3100" dirty="0"/>
              <a:t>, Water mission area, Colorado</a:t>
            </a:r>
            <a:br>
              <a:rPr lang="en-US" sz="3100" dirty="0"/>
            </a:br>
            <a:r>
              <a:rPr lang="en-US" sz="3100" dirty="0"/>
              <a:t>Rich Niswonger, Water mission area, California</a:t>
            </a:r>
            <a:br>
              <a:rPr lang="en-US" sz="3100" dirty="0"/>
            </a:br>
            <a:r>
              <a:rPr lang="en-US" sz="3100" dirty="0"/>
              <a:t>Steve Regan, water mission area, Colorado</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2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537768" y="-1047575"/>
            <a:ext cx="10004502" cy="2971801"/>
          </a:xfrm>
        </p:spPr>
        <p:txBody>
          <a:bodyPr>
            <a:normAutofit/>
          </a:bodyPr>
          <a:lstStyle/>
          <a:p>
            <a:r>
              <a:rPr lang="en-US" dirty="0">
                <a:solidFill>
                  <a:srgbClr val="FFFF00"/>
                </a:solidFill>
              </a:rPr>
              <a:t>Course objectives</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0020E-D947-489E-ACDE-8A2F17C43204}"/>
              </a:ext>
            </a:extLst>
          </p:cNvPr>
          <p:cNvSpPr txBox="1"/>
          <p:nvPr/>
        </p:nvSpPr>
        <p:spPr>
          <a:xfrm>
            <a:off x="1185619" y="2275366"/>
            <a:ext cx="935665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Provide purpose, capabilities, and theory for GSFLOW</a:t>
            </a:r>
          </a:p>
          <a:p>
            <a:endParaRPr lang="en-US" dirty="0"/>
          </a:p>
          <a:p>
            <a:pPr marL="285750" indent="-285750">
              <a:buFont typeface="Arial" panose="020B0604020202020204" pitchFamily="34" charset="0"/>
              <a:buChar char="•"/>
            </a:pPr>
            <a:r>
              <a:rPr lang="en-US" dirty="0"/>
              <a:t>Present conceptual approach for building GSFLOW model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demonstration of tools (GUIs, Python) for building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demonstrations and exercises to illustrate methods, tools, work flow (</a:t>
            </a:r>
            <a:r>
              <a:rPr lang="en-US" dirty="0" err="1"/>
              <a:t>Jupyter</a:t>
            </a:r>
            <a:r>
              <a:rPr lang="en-US" dirty="0"/>
              <a:t> Notebooks, ArcMap, PRMS GUI)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Progress on individual WSC GSFLOW applications through class project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Participants leave class with work flow and tools for building GSFLOW model from the ground floor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7135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32244"/>
            <a:ext cx="12192000" cy="6858000"/>
          </a:xfrm>
          <a:prstGeom prst="rect">
            <a:avLst/>
          </a:prstGeom>
        </p:spPr>
      </p:pic>
      <p:sp>
        <p:nvSpPr>
          <p:cNvPr id="2" name="Title 1"/>
          <p:cNvSpPr>
            <a:spLocks noGrp="1"/>
          </p:cNvSpPr>
          <p:nvPr>
            <p:ph type="ctrTitle"/>
          </p:nvPr>
        </p:nvSpPr>
        <p:spPr>
          <a:xfrm>
            <a:off x="537768" y="-1047575"/>
            <a:ext cx="10004502" cy="2971801"/>
          </a:xfrm>
        </p:spPr>
        <p:txBody>
          <a:bodyPr>
            <a:normAutofit/>
          </a:bodyPr>
          <a:lstStyle/>
          <a:p>
            <a:r>
              <a:rPr lang="en-US" sz="3100" dirty="0">
                <a:solidFill>
                  <a:srgbClr val="FFFF00"/>
                </a:solidFill>
              </a:rPr>
              <a:t>Class agenda at Thirty thousand feet</a:t>
            </a: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0020E-D947-489E-ACDE-8A2F17C43204}"/>
              </a:ext>
            </a:extLst>
          </p:cNvPr>
          <p:cNvSpPr txBox="1"/>
          <p:nvPr/>
        </p:nvSpPr>
        <p:spPr>
          <a:xfrm>
            <a:off x="1185619" y="2275366"/>
            <a:ext cx="93566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Day 1: PRMS, MODFLOW, GSFLOW overview (PowerPoint)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2: Building models, developing workflow (GSFLOW-</a:t>
            </a:r>
            <a:r>
              <a:rPr lang="en-US" dirty="0" err="1"/>
              <a:t>Arcpy</a:t>
            </a:r>
            <a:r>
              <a:rPr lang="en-US" dirty="0"/>
              <a:t>, </a:t>
            </a:r>
            <a:r>
              <a:rPr lang="en-US" dirty="0" err="1"/>
              <a:t>Gsflowpy</a:t>
            </a:r>
            <a:r>
              <a:rPr lang="en-US" dirty="0"/>
              <a:t>, Notebooks)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3: Calibration (</a:t>
            </a:r>
            <a:r>
              <a:rPr lang="en-US" dirty="0" err="1"/>
              <a:t>Gsflowpy</a:t>
            </a:r>
            <a:r>
              <a:rPr lang="en-US" dirty="0"/>
              <a:t>, PowerPoint, Notebooks)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4: Class project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2963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64"/>
            <a:ext cx="12192000" cy="6858000"/>
          </a:xfrm>
          <a:prstGeom prst="rect">
            <a:avLst/>
          </a:prstGeom>
        </p:spPr>
      </p:pic>
      <p:sp>
        <p:nvSpPr>
          <p:cNvPr id="2" name="Title 1"/>
          <p:cNvSpPr>
            <a:spLocks noGrp="1"/>
          </p:cNvSpPr>
          <p:nvPr>
            <p:ph type="ctrTitle"/>
          </p:nvPr>
        </p:nvSpPr>
        <p:spPr>
          <a:xfrm>
            <a:off x="1563884" y="-343851"/>
            <a:ext cx="6464852" cy="2971801"/>
          </a:xfrm>
        </p:spPr>
        <p:txBody>
          <a:bodyPr>
            <a:normAutofit/>
          </a:bodyPr>
          <a:lstStyle/>
          <a:p>
            <a:r>
              <a:rPr lang="en-US" dirty="0">
                <a:solidFill>
                  <a:srgbClr val="FFFF00"/>
                </a:solidFill>
              </a:rPr>
              <a:t>GSFLOW</a:t>
            </a:r>
          </a:p>
        </p:txBody>
      </p:sp>
      <p:sp>
        <p:nvSpPr>
          <p:cNvPr id="3" name="TextBox 2"/>
          <p:cNvSpPr txBox="1"/>
          <p:nvPr/>
        </p:nvSpPr>
        <p:spPr>
          <a:xfrm>
            <a:off x="1317067" y="2652824"/>
            <a:ext cx="41972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Integrated hydrologic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Supply limited and demand driven water 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Regional scale water resources analysis</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8" name="Picture 2">
            <a:extLst>
              <a:ext uri="{FF2B5EF4-FFF2-40B4-BE49-F238E27FC236}">
                <a16:creationId xmlns:a16="http://schemas.microsoft.com/office/drawing/2014/main" id="{DA6CE2C1-3524-4037-A0B6-57C4B2F33A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904" t="8000" r="28423" b="2750"/>
          <a:stretch/>
        </p:blipFill>
        <p:spPr bwMode="auto">
          <a:xfrm>
            <a:off x="5879442" y="1142050"/>
            <a:ext cx="4476751" cy="5605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DAABCE6A-23BF-41CC-B0B5-B499BF1DAB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5000"/>
          <a:stretch/>
        </p:blipFill>
        <p:spPr bwMode="auto">
          <a:xfrm>
            <a:off x="6148803" y="5605647"/>
            <a:ext cx="3970337" cy="56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54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340149" y="-169726"/>
            <a:ext cx="10004502" cy="977929"/>
          </a:xfrm>
        </p:spPr>
        <p:txBody>
          <a:bodyPr>
            <a:normAutofit/>
          </a:bodyPr>
          <a:lstStyle/>
          <a:p>
            <a:r>
              <a:rPr lang="en-US" sz="3600" dirty="0"/>
              <a:t>Decision support </a:t>
            </a:r>
            <a:r>
              <a:rPr lang="en-US" sz="3600" dirty="0">
                <a:solidFill>
                  <a:schemeClr val="bg1"/>
                </a:solidFill>
              </a:rPr>
              <a:t>tools for Hydrology</a:t>
            </a: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hape 97" descr="https://mail-attachment.googleusercontent.com/attachment/u/0/?ui=2&amp;ik=8bfe8d28f4&amp;view=att&amp;th=13cef2be039102f9&amp;attid=0.1&amp;disp=inline&amp;safe=1&amp;zw&amp;saduie=AG9B_P_9z765iCN7mvXmvW-bt28f&amp;sadet=1361225568471&amp;sads=5xl3U4O9652DTqaNOoXLfA5kBaQ">
            <a:extLst>
              <a:ext uri="{FF2B5EF4-FFF2-40B4-BE49-F238E27FC236}">
                <a16:creationId xmlns:a16="http://schemas.microsoft.com/office/drawing/2014/main" id="{9FD5204E-96E1-495B-87A1-CA1F694F5A09}"/>
              </a:ext>
            </a:extLst>
          </p:cNvPr>
          <p:cNvSpPr/>
          <p:nvPr/>
        </p:nvSpPr>
        <p:spPr>
          <a:xfrm>
            <a:off x="1679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Shape 99">
            <a:extLst>
              <a:ext uri="{FF2B5EF4-FFF2-40B4-BE49-F238E27FC236}">
                <a16:creationId xmlns:a16="http://schemas.microsoft.com/office/drawing/2014/main" id="{34EF1839-2ABF-459E-8849-84208B457DC9}"/>
              </a:ext>
            </a:extLst>
          </p:cNvPr>
          <p:cNvPicPr preferRelativeResize="0"/>
          <p:nvPr/>
        </p:nvPicPr>
        <p:blipFill rotWithShape="1">
          <a:blip r:embed="rId3">
            <a:alphaModFix/>
          </a:blip>
          <a:srcRect/>
          <a:stretch/>
        </p:blipFill>
        <p:spPr>
          <a:xfrm>
            <a:off x="111093" y="1250825"/>
            <a:ext cx="3144667" cy="2295696"/>
          </a:xfrm>
          <a:prstGeom prst="rect">
            <a:avLst/>
          </a:prstGeom>
          <a:noFill/>
          <a:ln>
            <a:noFill/>
          </a:ln>
          <a:effectLst>
            <a:outerShdw blurRad="304800" dist="266700" dir="2700000" algn="tl" rotWithShape="0">
              <a:srgbClr val="000000">
                <a:alpha val="39000"/>
              </a:srgbClr>
            </a:outerShdw>
          </a:effectLst>
        </p:spPr>
      </p:pic>
      <p:pic>
        <p:nvPicPr>
          <p:cNvPr id="12" name="Shape 100">
            <a:extLst>
              <a:ext uri="{FF2B5EF4-FFF2-40B4-BE49-F238E27FC236}">
                <a16:creationId xmlns:a16="http://schemas.microsoft.com/office/drawing/2014/main" id="{E9EE1A56-A277-422B-93E7-AC5FB4CB10E4}"/>
              </a:ext>
            </a:extLst>
          </p:cNvPr>
          <p:cNvPicPr preferRelativeResize="0"/>
          <p:nvPr/>
        </p:nvPicPr>
        <p:blipFill rotWithShape="1">
          <a:blip r:embed="rId4">
            <a:alphaModFix/>
          </a:blip>
          <a:srcRect/>
          <a:stretch/>
        </p:blipFill>
        <p:spPr>
          <a:xfrm>
            <a:off x="111101" y="4125550"/>
            <a:ext cx="3144660" cy="2569925"/>
          </a:xfrm>
          <a:prstGeom prst="rect">
            <a:avLst/>
          </a:prstGeom>
          <a:noFill/>
          <a:ln>
            <a:noFill/>
          </a:ln>
          <a:effectLst>
            <a:outerShdw blurRad="304800" dist="266700" dir="2700000" algn="tl" rotWithShape="0">
              <a:srgbClr val="000000">
                <a:alpha val="39000"/>
              </a:srgbClr>
            </a:outerShdw>
          </a:effectLst>
        </p:spPr>
      </p:pic>
      <p:sp>
        <p:nvSpPr>
          <p:cNvPr id="13" name="Shape 101">
            <a:extLst>
              <a:ext uri="{FF2B5EF4-FFF2-40B4-BE49-F238E27FC236}">
                <a16:creationId xmlns:a16="http://schemas.microsoft.com/office/drawing/2014/main" id="{74272454-1D05-422B-8725-DF1853EF473B}"/>
              </a:ext>
            </a:extLst>
          </p:cNvPr>
          <p:cNvSpPr txBox="1"/>
          <p:nvPr/>
        </p:nvSpPr>
        <p:spPr>
          <a:xfrm>
            <a:off x="223766" y="2953591"/>
            <a:ext cx="2916300" cy="5769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i="0" u="none" strike="noStrike" cap="none" dirty="0"/>
              <a:t>Snowpack, rain, </a:t>
            </a:r>
            <a:r>
              <a:rPr lang="en-US" sz="1400" b="1" dirty="0"/>
              <a:t>river</a:t>
            </a:r>
            <a:r>
              <a:rPr lang="en-US" sz="1400" b="1" i="0" u="none" strike="noStrike" cap="none" dirty="0"/>
              <a:t>, and groundwater storage forecast</a:t>
            </a:r>
            <a:endParaRPr sz="1400" b="1" dirty="0"/>
          </a:p>
        </p:txBody>
      </p:sp>
      <p:cxnSp>
        <p:nvCxnSpPr>
          <p:cNvPr id="14" name="Shape 102">
            <a:extLst>
              <a:ext uri="{FF2B5EF4-FFF2-40B4-BE49-F238E27FC236}">
                <a16:creationId xmlns:a16="http://schemas.microsoft.com/office/drawing/2014/main" id="{222D9B62-9F87-463C-9F7F-2F682F97A786}"/>
              </a:ext>
            </a:extLst>
          </p:cNvPr>
          <p:cNvCxnSpPr/>
          <p:nvPr/>
        </p:nvCxnSpPr>
        <p:spPr>
          <a:xfrm>
            <a:off x="3767473" y="3977144"/>
            <a:ext cx="592500" cy="0"/>
          </a:xfrm>
          <a:prstGeom prst="straightConnector1">
            <a:avLst/>
          </a:prstGeom>
          <a:noFill/>
          <a:ln w="38100" cap="flat" cmpd="sng">
            <a:solidFill>
              <a:schemeClr val="tx1"/>
            </a:solidFill>
            <a:prstDash val="solid"/>
            <a:round/>
            <a:headEnd type="none" w="med" len="med"/>
            <a:tailEnd type="stealth" w="lg" len="lg"/>
          </a:ln>
          <a:effectLst>
            <a:outerShdw blurRad="40000" dist="20000" dir="5400000" rotWithShape="0">
              <a:srgbClr val="000000">
                <a:alpha val="37650"/>
              </a:srgbClr>
            </a:outerShdw>
          </a:effectLst>
        </p:spPr>
      </p:cxnSp>
      <p:sp>
        <p:nvSpPr>
          <p:cNvPr id="15" name="Shape 103">
            <a:extLst>
              <a:ext uri="{FF2B5EF4-FFF2-40B4-BE49-F238E27FC236}">
                <a16:creationId xmlns:a16="http://schemas.microsoft.com/office/drawing/2014/main" id="{2644E174-93E0-4D3E-BB55-CAA22BCAC761}"/>
              </a:ext>
            </a:extLst>
          </p:cNvPr>
          <p:cNvSpPr txBox="1"/>
          <p:nvPr/>
        </p:nvSpPr>
        <p:spPr>
          <a:xfrm>
            <a:off x="1493313" y="4161021"/>
            <a:ext cx="1688700" cy="304800"/>
          </a:xfrm>
          <a:prstGeom prst="rect">
            <a:avLst/>
          </a:prstGeom>
          <a:solidFill>
            <a:srgbClr val="FFFFFF">
              <a:alpha val="65380"/>
            </a:srgbClr>
          </a:solidFill>
          <a:ln>
            <a:noFill/>
          </a:ln>
          <a:effectLst>
            <a:outerShdw blurRad="304800" dist="123825"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400" b="1" dirty="0"/>
              <a:t>Runoff</a:t>
            </a:r>
            <a:r>
              <a:rPr lang="en-US" sz="1400" b="1" i="0" u="none" strike="noStrike" cap="none" dirty="0"/>
              <a:t> to rivers</a:t>
            </a:r>
            <a:endParaRPr b="1" dirty="0"/>
          </a:p>
        </p:txBody>
      </p:sp>
      <p:pic>
        <p:nvPicPr>
          <p:cNvPr id="16" name="Shape 104">
            <a:extLst>
              <a:ext uri="{FF2B5EF4-FFF2-40B4-BE49-F238E27FC236}">
                <a16:creationId xmlns:a16="http://schemas.microsoft.com/office/drawing/2014/main" id="{32678067-8771-4847-A9CD-A4385D8B03FD}"/>
              </a:ext>
            </a:extLst>
          </p:cNvPr>
          <p:cNvPicPr preferRelativeResize="0"/>
          <p:nvPr/>
        </p:nvPicPr>
        <p:blipFill rotWithShape="1">
          <a:blip r:embed="rId5">
            <a:alphaModFix/>
          </a:blip>
          <a:srcRect/>
          <a:stretch/>
        </p:blipFill>
        <p:spPr>
          <a:xfrm>
            <a:off x="9591221" y="2612811"/>
            <a:ext cx="1528126" cy="1348962"/>
          </a:xfrm>
          <a:prstGeom prst="rect">
            <a:avLst/>
          </a:prstGeom>
          <a:noFill/>
          <a:ln>
            <a:noFill/>
          </a:ln>
          <a:effectLst>
            <a:outerShdw blurRad="304800" dist="266700" dir="2700000" algn="tl" rotWithShape="0">
              <a:srgbClr val="000000">
                <a:alpha val="39000"/>
              </a:srgbClr>
            </a:outerShdw>
          </a:effectLst>
        </p:spPr>
      </p:pic>
      <p:sp>
        <p:nvSpPr>
          <p:cNvPr id="17" name="Shape 105">
            <a:extLst>
              <a:ext uri="{FF2B5EF4-FFF2-40B4-BE49-F238E27FC236}">
                <a16:creationId xmlns:a16="http://schemas.microsoft.com/office/drawing/2014/main" id="{C338D842-C20D-4814-92DC-C3448053A3F1}"/>
              </a:ext>
            </a:extLst>
          </p:cNvPr>
          <p:cNvSpPr txBox="1"/>
          <p:nvPr/>
        </p:nvSpPr>
        <p:spPr>
          <a:xfrm>
            <a:off x="7057309" y="4125550"/>
            <a:ext cx="2160300" cy="954000"/>
          </a:xfrm>
          <a:prstGeom prst="rect">
            <a:avLst/>
          </a:prstGeom>
          <a:noFill/>
          <a:ln>
            <a:noFill/>
          </a:ln>
        </p:spPr>
        <p:txBody>
          <a:bodyPr spcFirstLastPara="1" wrap="square" lIns="91425" tIns="45700" rIns="91425" bIns="45700" anchor="t" anchorCtr="0">
            <a:noAutofit/>
          </a:bodyPr>
          <a:lstStyle/>
          <a:p>
            <a:pPr lvl="0">
              <a:buClr>
                <a:srgbClr val="000000"/>
              </a:buClr>
              <a:buSzPts val="1400"/>
            </a:pPr>
            <a:r>
              <a:rPr lang="en-US" sz="1400" b="0" i="0" u="none" strike="noStrike" cap="none" dirty="0">
                <a:latin typeface="Arial"/>
                <a:ea typeface="Arial"/>
                <a:cs typeface="Arial"/>
                <a:sym typeface="Arial"/>
              </a:rPr>
              <a:t>Water for municipalities, agriculture, industry, and wildlife</a:t>
            </a:r>
            <a:r>
              <a:rPr lang="en-US" dirty="0">
                <a:latin typeface="Arial"/>
                <a:ea typeface="Arial"/>
                <a:cs typeface="Arial"/>
                <a:sym typeface="Arial"/>
              </a:rPr>
              <a:t> </a:t>
            </a:r>
            <a:endParaRPr dirty="0"/>
          </a:p>
        </p:txBody>
      </p:sp>
      <p:pic>
        <p:nvPicPr>
          <p:cNvPr id="18" name="Shape 106">
            <a:extLst>
              <a:ext uri="{FF2B5EF4-FFF2-40B4-BE49-F238E27FC236}">
                <a16:creationId xmlns:a16="http://schemas.microsoft.com/office/drawing/2014/main" id="{C966EEC9-E1DD-4177-AF2E-8FB02D6019FB}"/>
              </a:ext>
            </a:extLst>
          </p:cNvPr>
          <p:cNvPicPr preferRelativeResize="0"/>
          <p:nvPr/>
        </p:nvPicPr>
        <p:blipFill rotWithShape="1">
          <a:blip r:embed="rId6">
            <a:alphaModFix/>
          </a:blip>
          <a:srcRect/>
          <a:stretch/>
        </p:blipFill>
        <p:spPr>
          <a:xfrm>
            <a:off x="9597583" y="4061443"/>
            <a:ext cx="1541298" cy="1322606"/>
          </a:xfrm>
          <a:prstGeom prst="rect">
            <a:avLst/>
          </a:prstGeom>
          <a:noFill/>
          <a:ln>
            <a:noFill/>
          </a:ln>
          <a:effectLst>
            <a:outerShdw blurRad="304800" dist="266700" dir="2700000" algn="tl" rotWithShape="0">
              <a:srgbClr val="000000">
                <a:alpha val="39000"/>
              </a:srgbClr>
            </a:outerShdw>
          </a:effectLst>
        </p:spPr>
      </p:pic>
      <p:sp>
        <p:nvSpPr>
          <p:cNvPr id="19" name="Shape 107">
            <a:extLst>
              <a:ext uri="{FF2B5EF4-FFF2-40B4-BE49-F238E27FC236}">
                <a16:creationId xmlns:a16="http://schemas.microsoft.com/office/drawing/2014/main" id="{1BDE0FA2-5041-40C6-A793-244DF2039881}"/>
              </a:ext>
            </a:extLst>
          </p:cNvPr>
          <p:cNvSpPr/>
          <p:nvPr/>
        </p:nvSpPr>
        <p:spPr>
          <a:xfrm>
            <a:off x="9100200" y="1233163"/>
            <a:ext cx="368100" cy="5526479"/>
          </a:xfrm>
          <a:prstGeom prst="leftBrace">
            <a:avLst>
              <a:gd name="adj1" fmla="val 216649"/>
              <a:gd name="adj2" fmla="val 49698"/>
            </a:avLst>
          </a:prstGeom>
          <a:noFill/>
          <a:ln w="28575" cap="flat" cmpd="sng">
            <a:solidFill>
              <a:schemeClr val="tx1"/>
            </a:solidFill>
            <a:prstDash val="solid"/>
            <a:round/>
            <a:headEnd type="none" w="med" len="med"/>
            <a:tailEnd type="none" w="med" len="med"/>
          </a:ln>
          <a:effectLst>
            <a:outerShdw blurRad="57150" dist="47625" dir="96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a:solidFill>
                <a:schemeClr val="dk1"/>
              </a:solidFill>
            </a:endParaRPr>
          </a:p>
        </p:txBody>
      </p:sp>
      <p:pic>
        <p:nvPicPr>
          <p:cNvPr id="20" name="Shape 108">
            <a:extLst>
              <a:ext uri="{FF2B5EF4-FFF2-40B4-BE49-F238E27FC236}">
                <a16:creationId xmlns:a16="http://schemas.microsoft.com/office/drawing/2014/main" id="{60E633BA-B7AF-477B-8ACE-7D1F71745B04}"/>
              </a:ext>
            </a:extLst>
          </p:cNvPr>
          <p:cNvPicPr preferRelativeResize="0"/>
          <p:nvPr/>
        </p:nvPicPr>
        <p:blipFill rotWithShape="1">
          <a:blip r:embed="rId7">
            <a:alphaModFix/>
          </a:blip>
          <a:srcRect l="44671"/>
          <a:stretch/>
        </p:blipFill>
        <p:spPr>
          <a:xfrm>
            <a:off x="9597583" y="1148100"/>
            <a:ext cx="1533075" cy="1348963"/>
          </a:xfrm>
          <a:prstGeom prst="rect">
            <a:avLst/>
          </a:prstGeom>
          <a:noFill/>
          <a:ln>
            <a:noFill/>
          </a:ln>
          <a:effectLst>
            <a:outerShdw blurRad="304800" dist="266700" dir="2700000" algn="tl" rotWithShape="0">
              <a:srgbClr val="000000">
                <a:alpha val="39000"/>
              </a:srgbClr>
            </a:outerShdw>
          </a:effectLst>
        </p:spPr>
      </p:pic>
      <p:sp>
        <p:nvSpPr>
          <p:cNvPr id="21" name="Shape 109">
            <a:extLst>
              <a:ext uri="{FF2B5EF4-FFF2-40B4-BE49-F238E27FC236}">
                <a16:creationId xmlns:a16="http://schemas.microsoft.com/office/drawing/2014/main" id="{F1752D8C-BF3D-4080-9081-7DFFB9F653AE}"/>
              </a:ext>
            </a:extLst>
          </p:cNvPr>
          <p:cNvSpPr/>
          <p:nvPr/>
        </p:nvSpPr>
        <p:spPr>
          <a:xfrm rot="10800000">
            <a:off x="3399373" y="1250825"/>
            <a:ext cx="368100" cy="5431050"/>
          </a:xfrm>
          <a:prstGeom prst="leftBrace">
            <a:avLst>
              <a:gd name="adj1" fmla="val 216649"/>
              <a:gd name="adj2" fmla="val 49931"/>
            </a:avLst>
          </a:prstGeom>
          <a:noFill/>
          <a:ln w="28575" cap="flat" cmpd="sng">
            <a:solidFill>
              <a:schemeClr val="tx1"/>
            </a:solidFill>
            <a:prstDash val="solid"/>
            <a:round/>
            <a:headEnd type="none" w="med" len="med"/>
            <a:tailEnd type="none" w="med" len="med"/>
          </a:ln>
          <a:effectLst>
            <a:outerShdw blurRad="57150" dist="47625" dir="960000" algn="b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cxnSp>
        <p:nvCxnSpPr>
          <p:cNvPr id="22" name="Shape 110">
            <a:extLst>
              <a:ext uri="{FF2B5EF4-FFF2-40B4-BE49-F238E27FC236}">
                <a16:creationId xmlns:a16="http://schemas.microsoft.com/office/drawing/2014/main" id="{BA1DE7A0-7938-4A24-9BC4-046CD66F8C5E}"/>
              </a:ext>
            </a:extLst>
          </p:cNvPr>
          <p:cNvCxnSpPr>
            <a:cxnSpLocks/>
          </p:cNvCxnSpPr>
          <p:nvPr/>
        </p:nvCxnSpPr>
        <p:spPr>
          <a:xfrm>
            <a:off x="7442791" y="3961773"/>
            <a:ext cx="1657409" cy="0"/>
          </a:xfrm>
          <a:prstGeom prst="straightConnector1">
            <a:avLst/>
          </a:prstGeom>
          <a:noFill/>
          <a:ln w="38100" cap="flat" cmpd="sng">
            <a:solidFill>
              <a:schemeClr val="tx1"/>
            </a:solidFill>
            <a:prstDash val="solid"/>
            <a:round/>
            <a:headEnd type="none" w="med" len="med"/>
            <a:tailEnd type="stealth" w="lg" len="lg"/>
          </a:ln>
          <a:effectLst>
            <a:outerShdw blurRad="40000" dist="20000" dir="5400000" rotWithShape="0">
              <a:srgbClr val="000000">
                <a:alpha val="37650"/>
              </a:srgbClr>
            </a:outerShdw>
          </a:effectLst>
        </p:spPr>
      </p:cxnSp>
      <p:grpSp>
        <p:nvGrpSpPr>
          <p:cNvPr id="26" name="Group 25">
            <a:extLst>
              <a:ext uri="{FF2B5EF4-FFF2-40B4-BE49-F238E27FC236}">
                <a16:creationId xmlns:a16="http://schemas.microsoft.com/office/drawing/2014/main" id="{0F6F742C-9103-43B9-841F-278DA3D58D5B}"/>
              </a:ext>
            </a:extLst>
          </p:cNvPr>
          <p:cNvGrpSpPr/>
          <p:nvPr/>
        </p:nvGrpSpPr>
        <p:grpSpPr>
          <a:xfrm>
            <a:off x="4081543" y="1113874"/>
            <a:ext cx="3185475" cy="5650907"/>
            <a:chOff x="7323771" y="1127144"/>
            <a:chExt cx="3185475" cy="5650907"/>
          </a:xfrm>
        </p:grpSpPr>
        <p:grpSp>
          <p:nvGrpSpPr>
            <p:cNvPr id="27" name="Shape 111">
              <a:extLst>
                <a:ext uri="{FF2B5EF4-FFF2-40B4-BE49-F238E27FC236}">
                  <a16:creationId xmlns:a16="http://schemas.microsoft.com/office/drawing/2014/main" id="{4B7A4332-9AFE-4FD3-AABF-D5A022C1D009}"/>
                </a:ext>
              </a:extLst>
            </p:cNvPr>
            <p:cNvGrpSpPr/>
            <p:nvPr/>
          </p:nvGrpSpPr>
          <p:grpSpPr>
            <a:xfrm>
              <a:off x="7323771" y="1127144"/>
              <a:ext cx="3185475" cy="2345575"/>
              <a:chOff x="5175688" y="2485388"/>
              <a:chExt cx="3185475" cy="2345575"/>
            </a:xfrm>
          </p:grpSpPr>
          <p:pic>
            <p:nvPicPr>
              <p:cNvPr id="33" name="Shape 112">
                <a:extLst>
                  <a:ext uri="{FF2B5EF4-FFF2-40B4-BE49-F238E27FC236}">
                    <a16:creationId xmlns:a16="http://schemas.microsoft.com/office/drawing/2014/main" id="{537CB02D-E12A-46E3-AA72-AF780DDA45D6}"/>
                  </a:ext>
                </a:extLst>
              </p:cNvPr>
              <p:cNvPicPr preferRelativeResize="0"/>
              <p:nvPr/>
            </p:nvPicPr>
            <p:blipFill>
              <a:blip r:embed="rId8">
                <a:alphaModFix/>
              </a:blip>
              <a:stretch>
                <a:fillRect/>
              </a:stretch>
            </p:blipFill>
            <p:spPr>
              <a:xfrm>
                <a:off x="5175687" y="2485387"/>
                <a:ext cx="3185475" cy="2345575"/>
              </a:xfrm>
              <a:prstGeom prst="rect">
                <a:avLst/>
              </a:prstGeom>
              <a:noFill/>
              <a:ln>
                <a:noFill/>
              </a:ln>
            </p:spPr>
          </p:pic>
          <p:sp>
            <p:nvSpPr>
              <p:cNvPr id="34" name="Shape 113">
                <a:extLst>
                  <a:ext uri="{FF2B5EF4-FFF2-40B4-BE49-F238E27FC236}">
                    <a16:creationId xmlns:a16="http://schemas.microsoft.com/office/drawing/2014/main" id="{4761913D-725A-45F1-8719-7F4DF8BBF24D}"/>
                  </a:ext>
                </a:extLst>
              </p:cNvPr>
              <p:cNvSpPr/>
              <p:nvPr/>
            </p:nvSpPr>
            <p:spPr>
              <a:xfrm>
                <a:off x="5271700" y="2712550"/>
                <a:ext cx="2985600" cy="110700"/>
              </a:xfrm>
              <a:prstGeom prst="rect">
                <a:avLst/>
              </a:prstGeom>
              <a:solidFill>
                <a:srgbClr val="FFFFFF"/>
              </a:solidFill>
              <a:ln w="9525" cap="flat" cmpd="sng">
                <a:solidFill>
                  <a:srgbClr val="FFFFFF"/>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8" name="Group 27">
              <a:extLst>
                <a:ext uri="{FF2B5EF4-FFF2-40B4-BE49-F238E27FC236}">
                  <a16:creationId xmlns:a16="http://schemas.microsoft.com/office/drawing/2014/main" id="{0C456076-5CE8-45AD-85B4-6CE42A62CA59}"/>
                </a:ext>
              </a:extLst>
            </p:cNvPr>
            <p:cNvGrpSpPr/>
            <p:nvPr/>
          </p:nvGrpSpPr>
          <p:grpSpPr>
            <a:xfrm>
              <a:off x="8022948" y="3885652"/>
              <a:ext cx="1896616" cy="2892399"/>
              <a:chOff x="5776734" y="3551039"/>
              <a:chExt cx="1896616" cy="2892399"/>
            </a:xfrm>
          </p:grpSpPr>
          <p:pic>
            <p:nvPicPr>
              <p:cNvPr id="31" name="Picture 30">
                <a:extLst>
                  <a:ext uri="{FF2B5EF4-FFF2-40B4-BE49-F238E27FC236}">
                    <a16:creationId xmlns:a16="http://schemas.microsoft.com/office/drawing/2014/main" id="{68749E86-FE66-4777-BEF9-FC74259943D4}"/>
                  </a:ext>
                </a:extLst>
              </p:cNvPr>
              <p:cNvPicPr>
                <a:picLocks noChangeAspect="1"/>
              </p:cNvPicPr>
              <p:nvPr/>
            </p:nvPicPr>
            <p:blipFill>
              <a:blip r:embed="rId9"/>
              <a:stretch>
                <a:fillRect/>
              </a:stretch>
            </p:blipFill>
            <p:spPr>
              <a:xfrm>
                <a:off x="5776734" y="3551039"/>
                <a:ext cx="1896616" cy="2892399"/>
              </a:xfrm>
              <a:prstGeom prst="rect">
                <a:avLst/>
              </a:prstGeom>
            </p:spPr>
          </p:pic>
          <p:sp>
            <p:nvSpPr>
              <p:cNvPr id="32" name="TextBox 31">
                <a:extLst>
                  <a:ext uri="{FF2B5EF4-FFF2-40B4-BE49-F238E27FC236}">
                    <a16:creationId xmlns:a16="http://schemas.microsoft.com/office/drawing/2014/main" id="{EB06FDAB-AD64-4830-BD5A-1578CA51C853}"/>
                  </a:ext>
                </a:extLst>
              </p:cNvPr>
              <p:cNvSpPr txBox="1"/>
              <p:nvPr/>
            </p:nvSpPr>
            <p:spPr>
              <a:xfrm>
                <a:off x="6010250" y="5860504"/>
                <a:ext cx="1359668" cy="307777"/>
              </a:xfrm>
              <a:prstGeom prst="rect">
                <a:avLst/>
              </a:prstGeom>
              <a:noFill/>
            </p:spPr>
            <p:txBody>
              <a:bodyPr wrap="none" rtlCol="0">
                <a:spAutoFit/>
              </a:bodyPr>
              <a:lstStyle/>
              <a:p>
                <a:r>
                  <a:rPr lang="en-US" sz="1400" dirty="0"/>
                  <a:t>Groundwater</a:t>
                </a:r>
              </a:p>
            </p:txBody>
          </p:sp>
        </p:grpSp>
        <p:sp>
          <p:nvSpPr>
            <p:cNvPr id="29" name="TextBox 28">
              <a:extLst>
                <a:ext uri="{FF2B5EF4-FFF2-40B4-BE49-F238E27FC236}">
                  <a16:creationId xmlns:a16="http://schemas.microsoft.com/office/drawing/2014/main" id="{6E636383-C942-4990-A092-4178769EC0FC}"/>
                </a:ext>
              </a:extLst>
            </p:cNvPr>
            <p:cNvSpPr txBox="1"/>
            <p:nvPr/>
          </p:nvSpPr>
          <p:spPr>
            <a:xfrm>
              <a:off x="7742574" y="1603846"/>
              <a:ext cx="1585690" cy="369332"/>
            </a:xfrm>
            <a:prstGeom prst="rect">
              <a:avLst/>
            </a:prstGeom>
            <a:noFill/>
          </p:spPr>
          <p:txBody>
            <a:bodyPr wrap="none" rtlCol="0">
              <a:spAutoFit/>
            </a:bodyPr>
            <a:lstStyle/>
            <a:p>
              <a:r>
                <a:rPr lang="en-US" dirty="0">
                  <a:solidFill>
                    <a:schemeClr val="bg1"/>
                  </a:solidFill>
                </a:rPr>
                <a:t>Surface water</a:t>
              </a:r>
            </a:p>
          </p:txBody>
        </p:sp>
        <p:sp>
          <p:nvSpPr>
            <p:cNvPr id="30" name="Plus Sign 29">
              <a:extLst>
                <a:ext uri="{FF2B5EF4-FFF2-40B4-BE49-F238E27FC236}">
                  <a16:creationId xmlns:a16="http://schemas.microsoft.com/office/drawing/2014/main" id="{F2A148DE-4CBD-48EC-B511-B6223373172E}"/>
                </a:ext>
              </a:extLst>
            </p:cNvPr>
            <p:cNvSpPr/>
            <p:nvPr/>
          </p:nvSpPr>
          <p:spPr>
            <a:xfrm>
              <a:off x="8804695" y="3509161"/>
              <a:ext cx="417892" cy="376491"/>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385A06C1-13F0-40C3-88C7-894425BB9879}"/>
              </a:ext>
            </a:extLst>
          </p:cNvPr>
          <p:cNvPicPr>
            <a:picLocks noChangeAspect="1"/>
          </p:cNvPicPr>
          <p:nvPr/>
        </p:nvPicPr>
        <p:blipFill>
          <a:blip r:embed="rId10"/>
          <a:stretch>
            <a:fillRect/>
          </a:stretch>
        </p:blipFill>
        <p:spPr>
          <a:xfrm>
            <a:off x="9597583" y="5512672"/>
            <a:ext cx="1563323" cy="1246970"/>
          </a:xfrm>
          <a:prstGeom prst="rect">
            <a:avLst/>
          </a:prstGeom>
        </p:spPr>
      </p:pic>
    </p:spTree>
    <p:extLst>
      <p:ext uri="{BB962C8B-B14F-4D97-AF65-F5344CB8AC3E}">
        <p14:creationId xmlns:p14="http://schemas.microsoft.com/office/powerpoint/2010/main" val="21501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38692" cy="6884264"/>
          </a:xfrm>
          <a:prstGeom prst="rect">
            <a:avLst/>
          </a:prstGeom>
        </p:spPr>
      </p:pic>
      <p:sp>
        <p:nvSpPr>
          <p:cNvPr id="2" name="Title 1"/>
          <p:cNvSpPr>
            <a:spLocks noGrp="1"/>
          </p:cNvSpPr>
          <p:nvPr>
            <p:ph type="ctrTitle"/>
          </p:nvPr>
        </p:nvSpPr>
        <p:spPr>
          <a:xfrm>
            <a:off x="506427" y="734597"/>
            <a:ext cx="5479100" cy="2971801"/>
          </a:xfrm>
        </p:spPr>
        <p:txBody>
          <a:bodyPr>
            <a:normAutofit/>
          </a:bodyPr>
          <a:lstStyle/>
          <a:p>
            <a:r>
              <a:rPr lang="en-US" dirty="0">
                <a:solidFill>
                  <a:srgbClr val="FFFF00"/>
                </a:solidFill>
              </a:rPr>
              <a:t>What is an integrated model?</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E9C605-7590-45AE-A29D-0631F4C0464C}"/>
              </a:ext>
            </a:extLst>
          </p:cNvPr>
          <p:cNvPicPr>
            <a:picLocks noChangeAspect="1"/>
          </p:cNvPicPr>
          <p:nvPr/>
        </p:nvPicPr>
        <p:blipFill>
          <a:blip r:embed="rId3"/>
          <a:stretch>
            <a:fillRect/>
          </a:stretch>
        </p:blipFill>
        <p:spPr>
          <a:xfrm>
            <a:off x="17469" y="1"/>
            <a:ext cx="6742123" cy="960120"/>
          </a:xfrm>
          <a:prstGeom prst="rect">
            <a:avLst/>
          </a:prstGeom>
        </p:spPr>
      </p:pic>
      <p:graphicFrame>
        <p:nvGraphicFramePr>
          <p:cNvPr id="11" name="Chart 10">
            <a:extLst>
              <a:ext uri="{FF2B5EF4-FFF2-40B4-BE49-F238E27FC236}">
                <a16:creationId xmlns:a16="http://schemas.microsoft.com/office/drawing/2014/main" id="{C0412DD7-4368-4FDC-8C7D-5D43D1083BCD}"/>
              </a:ext>
            </a:extLst>
          </p:cNvPr>
          <p:cNvGraphicFramePr>
            <a:graphicFrameLocks/>
          </p:cNvGraphicFramePr>
          <p:nvPr>
            <p:extLst>
              <p:ext uri="{D42A27DB-BD31-4B8C-83A1-F6EECF244321}">
                <p14:modId xmlns:p14="http://schemas.microsoft.com/office/powerpoint/2010/main" val="3266145563"/>
              </p:ext>
            </p:extLst>
          </p:nvPr>
        </p:nvGraphicFramePr>
        <p:xfrm>
          <a:off x="5253675" y="1345533"/>
          <a:ext cx="6867525" cy="2531576"/>
        </p:xfrm>
        <a:graphic>
          <a:graphicData uri="http://schemas.openxmlformats.org/drawingml/2006/chart">
            <c:chart xmlns:c="http://schemas.openxmlformats.org/drawingml/2006/chart" xmlns:r="http://schemas.openxmlformats.org/officeDocument/2006/relationships" r:id="rId4"/>
          </a:graphicData>
        </a:graphic>
      </p:graphicFrame>
      <p:pic>
        <p:nvPicPr>
          <p:cNvPr id="7" name="Picture 6">
            <a:extLst>
              <a:ext uri="{FF2B5EF4-FFF2-40B4-BE49-F238E27FC236}">
                <a16:creationId xmlns:a16="http://schemas.microsoft.com/office/drawing/2014/main" id="{2BEE85CD-BC7D-4786-8C3E-5E4CE2ECAF8C}"/>
              </a:ext>
            </a:extLst>
          </p:cNvPr>
          <p:cNvPicPr>
            <a:picLocks noChangeAspect="1"/>
          </p:cNvPicPr>
          <p:nvPr/>
        </p:nvPicPr>
        <p:blipFill>
          <a:blip r:embed="rId5"/>
          <a:stretch>
            <a:fillRect/>
          </a:stretch>
        </p:blipFill>
        <p:spPr>
          <a:xfrm>
            <a:off x="343376" y="4703388"/>
            <a:ext cx="5021846" cy="1954812"/>
          </a:xfrm>
          <a:prstGeom prst="rect">
            <a:avLst/>
          </a:prstGeom>
        </p:spPr>
      </p:pic>
      <p:graphicFrame>
        <p:nvGraphicFramePr>
          <p:cNvPr id="14" name="Chart 13">
            <a:extLst>
              <a:ext uri="{FF2B5EF4-FFF2-40B4-BE49-F238E27FC236}">
                <a16:creationId xmlns:a16="http://schemas.microsoft.com/office/drawing/2014/main" id="{550C05CB-A2DF-4AEB-85A5-1533B99C48D1}"/>
              </a:ext>
            </a:extLst>
          </p:cNvPr>
          <p:cNvGraphicFramePr>
            <a:graphicFrameLocks/>
          </p:cNvGraphicFramePr>
          <p:nvPr>
            <p:extLst>
              <p:ext uri="{D42A27DB-BD31-4B8C-83A1-F6EECF244321}">
                <p14:modId xmlns:p14="http://schemas.microsoft.com/office/powerpoint/2010/main" val="3824944567"/>
              </p:ext>
            </p:extLst>
          </p:nvPr>
        </p:nvGraphicFramePr>
        <p:xfrm>
          <a:off x="5043650" y="4482954"/>
          <a:ext cx="7080143" cy="2654300"/>
        </p:xfrm>
        <a:graphic>
          <a:graphicData uri="http://schemas.openxmlformats.org/drawingml/2006/chart">
            <c:chart xmlns:c="http://schemas.openxmlformats.org/drawingml/2006/chart" xmlns:r="http://schemas.openxmlformats.org/officeDocument/2006/relationships" r:id="rId6"/>
          </a:graphicData>
        </a:graphic>
      </p:graphicFrame>
      <p:sp>
        <p:nvSpPr>
          <p:cNvPr id="15" name="TextBox 14">
            <a:extLst>
              <a:ext uri="{FF2B5EF4-FFF2-40B4-BE49-F238E27FC236}">
                <a16:creationId xmlns:a16="http://schemas.microsoft.com/office/drawing/2014/main" id="{4CA85D1B-5836-4052-9625-A1F773AA1698}"/>
              </a:ext>
            </a:extLst>
          </p:cNvPr>
          <p:cNvSpPr txBox="1"/>
          <p:nvPr/>
        </p:nvSpPr>
        <p:spPr>
          <a:xfrm>
            <a:off x="1257300" y="4360599"/>
            <a:ext cx="1369286" cy="369332"/>
          </a:xfrm>
          <a:prstGeom prst="rect">
            <a:avLst/>
          </a:prstGeom>
          <a:noFill/>
        </p:spPr>
        <p:txBody>
          <a:bodyPr wrap="none" rtlCol="0">
            <a:spAutoFit/>
          </a:bodyPr>
          <a:lstStyle/>
          <a:p>
            <a:r>
              <a:rPr lang="en-US" dirty="0"/>
              <a:t>GW heads</a:t>
            </a:r>
          </a:p>
        </p:txBody>
      </p:sp>
      <p:sp>
        <p:nvSpPr>
          <p:cNvPr id="16" name="TextBox 15">
            <a:extLst>
              <a:ext uri="{FF2B5EF4-FFF2-40B4-BE49-F238E27FC236}">
                <a16:creationId xmlns:a16="http://schemas.microsoft.com/office/drawing/2014/main" id="{6AA9550C-E884-4936-8F47-6C551856D0B2}"/>
              </a:ext>
            </a:extLst>
          </p:cNvPr>
          <p:cNvSpPr txBox="1"/>
          <p:nvPr/>
        </p:nvSpPr>
        <p:spPr>
          <a:xfrm>
            <a:off x="7106700" y="4175933"/>
            <a:ext cx="1244251" cy="369332"/>
          </a:xfrm>
          <a:prstGeom prst="rect">
            <a:avLst/>
          </a:prstGeom>
          <a:noFill/>
        </p:spPr>
        <p:txBody>
          <a:bodyPr wrap="none" rtlCol="0">
            <a:spAutoFit/>
          </a:bodyPr>
          <a:lstStyle/>
          <a:p>
            <a:r>
              <a:rPr lang="en-US" dirty="0"/>
              <a:t>River flow</a:t>
            </a:r>
          </a:p>
        </p:txBody>
      </p:sp>
    </p:spTree>
    <p:extLst>
      <p:ext uri="{BB962C8B-B14F-4D97-AF65-F5344CB8AC3E}">
        <p14:creationId xmlns:p14="http://schemas.microsoft.com/office/powerpoint/2010/main" val="173857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271850" y="-452269"/>
            <a:ext cx="6797165" cy="2971801"/>
          </a:xfrm>
        </p:spPr>
        <p:txBody>
          <a:bodyPr/>
          <a:lstStyle/>
          <a:p>
            <a:r>
              <a:rPr lang="en-US" dirty="0">
                <a:solidFill>
                  <a:srgbClr val="FFFF00"/>
                </a:solidFill>
              </a:rPr>
              <a:t>Shallow lateral flow</a:t>
            </a:r>
          </a:p>
        </p:txBody>
      </p:sp>
      <p:sp>
        <p:nvSpPr>
          <p:cNvPr id="3" name="TextBox 2"/>
          <p:cNvSpPr txBox="1"/>
          <p:nvPr/>
        </p:nvSpPr>
        <p:spPr>
          <a:xfrm>
            <a:off x="382921" y="2671339"/>
            <a:ext cx="419724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Anderson and Burt, 1978</a:t>
            </a:r>
          </a:p>
          <a:p>
            <a:pPr marL="285750" indent="-285750">
              <a:buFont typeface="Arial" panose="020B0604020202020204" pitchFamily="34" charset="0"/>
              <a:buChar char="•"/>
            </a:pPr>
            <a:r>
              <a:rPr lang="en-US" sz="2400" dirty="0"/>
              <a:t>Converging (“hollow”) verses diverging (“Spur”) flow</a:t>
            </a:r>
          </a:p>
          <a:p>
            <a:pPr marL="285750" indent="-285750">
              <a:buFont typeface="Arial" panose="020B0604020202020204" pitchFamily="34" charset="0"/>
              <a:buChar char="•"/>
            </a:pPr>
            <a:endParaRPr lang="en-US" sz="2400" dirty="0"/>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7" name="Picture 6">
            <a:extLst>
              <a:ext uri="{FF2B5EF4-FFF2-40B4-BE49-F238E27FC236}">
                <a16:creationId xmlns:a16="http://schemas.microsoft.com/office/drawing/2014/main" id="{FBB885F5-4A72-4DB0-8CDD-8416416FE235}"/>
              </a:ext>
            </a:extLst>
          </p:cNvPr>
          <p:cNvPicPr>
            <a:picLocks noChangeAspect="1"/>
          </p:cNvPicPr>
          <p:nvPr/>
        </p:nvPicPr>
        <p:blipFill>
          <a:blip r:embed="rId4"/>
          <a:stretch>
            <a:fillRect/>
          </a:stretch>
        </p:blipFill>
        <p:spPr>
          <a:xfrm>
            <a:off x="5259501" y="2130781"/>
            <a:ext cx="6660649" cy="4220437"/>
          </a:xfrm>
          <a:prstGeom prst="rect">
            <a:avLst/>
          </a:prstGeom>
        </p:spPr>
      </p:pic>
      <p:pic>
        <p:nvPicPr>
          <p:cNvPr id="8" name="Picture 7">
            <a:extLst>
              <a:ext uri="{FF2B5EF4-FFF2-40B4-BE49-F238E27FC236}">
                <a16:creationId xmlns:a16="http://schemas.microsoft.com/office/drawing/2014/main" id="{4BD18CA5-3B95-4AB9-B7F3-C32329BD8F8F}"/>
              </a:ext>
            </a:extLst>
          </p:cNvPr>
          <p:cNvPicPr>
            <a:picLocks noChangeAspect="1"/>
          </p:cNvPicPr>
          <p:nvPr/>
        </p:nvPicPr>
        <p:blipFill>
          <a:blip r:embed="rId5"/>
          <a:stretch>
            <a:fillRect/>
          </a:stretch>
        </p:blipFill>
        <p:spPr>
          <a:xfrm>
            <a:off x="853023" y="4392807"/>
            <a:ext cx="2819492" cy="2265394"/>
          </a:xfrm>
          <a:prstGeom prst="rect">
            <a:avLst/>
          </a:prstGeom>
        </p:spPr>
      </p:pic>
      <p:sp>
        <p:nvSpPr>
          <p:cNvPr id="9" name="Arrow: Up-Down 8">
            <a:extLst>
              <a:ext uri="{FF2B5EF4-FFF2-40B4-BE49-F238E27FC236}">
                <a16:creationId xmlns:a16="http://schemas.microsoft.com/office/drawing/2014/main" id="{64C9166C-1FFC-474C-9349-D223ECBE2AE6}"/>
              </a:ext>
            </a:extLst>
          </p:cNvPr>
          <p:cNvSpPr/>
          <p:nvPr/>
        </p:nvSpPr>
        <p:spPr>
          <a:xfrm>
            <a:off x="2303839" y="4708928"/>
            <a:ext cx="172344" cy="78680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11B57F-3965-45B6-A7B2-CFAE1E7D6BB3}"/>
              </a:ext>
            </a:extLst>
          </p:cNvPr>
          <p:cNvSpPr/>
          <p:nvPr/>
        </p:nvSpPr>
        <p:spPr>
          <a:xfrm rot="21122427">
            <a:off x="2402890" y="4533089"/>
            <a:ext cx="912429" cy="369332"/>
          </a:xfrm>
          <a:prstGeom prst="rect">
            <a:avLst/>
          </a:prstGeom>
        </p:spPr>
        <p:txBody>
          <a:bodyPr wrap="none">
            <a:spAutoFit/>
          </a:bodyPr>
          <a:lstStyle/>
          <a:p>
            <a:r>
              <a:rPr lang="en-US" dirty="0">
                <a:solidFill>
                  <a:schemeClr val="bg1"/>
                </a:solidFill>
              </a:rPr>
              <a:t>hollow</a:t>
            </a:r>
          </a:p>
        </p:txBody>
      </p:sp>
      <p:sp>
        <p:nvSpPr>
          <p:cNvPr id="13" name="Rectangle 12">
            <a:extLst>
              <a:ext uri="{FF2B5EF4-FFF2-40B4-BE49-F238E27FC236}">
                <a16:creationId xmlns:a16="http://schemas.microsoft.com/office/drawing/2014/main" id="{57383AE5-867C-4EEE-8FEB-566EAD799A36}"/>
              </a:ext>
            </a:extLst>
          </p:cNvPr>
          <p:cNvSpPr/>
          <p:nvPr/>
        </p:nvSpPr>
        <p:spPr>
          <a:xfrm rot="19923920">
            <a:off x="2525319" y="5272857"/>
            <a:ext cx="641522" cy="369332"/>
          </a:xfrm>
          <a:prstGeom prst="rect">
            <a:avLst/>
          </a:prstGeom>
        </p:spPr>
        <p:txBody>
          <a:bodyPr wrap="none">
            <a:spAutoFit/>
          </a:bodyPr>
          <a:lstStyle/>
          <a:p>
            <a:r>
              <a:rPr lang="en-US" dirty="0">
                <a:solidFill>
                  <a:schemeClr val="bg1"/>
                </a:solidFill>
              </a:rPr>
              <a:t>spur</a:t>
            </a:r>
          </a:p>
        </p:txBody>
      </p:sp>
    </p:spTree>
    <p:extLst>
      <p:ext uri="{BB962C8B-B14F-4D97-AF65-F5344CB8AC3E}">
        <p14:creationId xmlns:p14="http://schemas.microsoft.com/office/powerpoint/2010/main" val="50002209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24655</TotalTime>
  <Words>268</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Tekton Pro</vt:lpstr>
      <vt:lpstr>Wingdings 3</vt:lpstr>
      <vt:lpstr>Slice</vt:lpstr>
      <vt:lpstr>Coupled Groundwater/Surface-Water Modeling using GSFLOW ID2447   December 3-6, 2018 USGS New Mexico Water Science Center</vt:lpstr>
      <vt:lpstr>Thanks to our hosts, Andrew Robertson and the New Mexico water science center</vt:lpstr>
      <vt:lpstr>Instructors  Ayman Alzraiee, California water science center Murphy Gardner, Nevada water science center Steve Markstrom, Water mission area, Colorado Rich Niswonger, Water mission area, California Steve Regan, water mission area, Colorado</vt:lpstr>
      <vt:lpstr>Course objectives</vt:lpstr>
      <vt:lpstr>Class agenda at Thirty thousand feet</vt:lpstr>
      <vt:lpstr>GSFLOW</vt:lpstr>
      <vt:lpstr>Decision support tools for Hydrology</vt:lpstr>
      <vt:lpstr>What is an integrated model?</vt:lpstr>
      <vt:lpstr>Shallow lateral flow</vt:lpstr>
      <vt:lpstr>cascades</vt:lpstr>
      <vt:lpstr>Simulated recharge/discharge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Niswonger, Richard</dc:creator>
  <cp:lastModifiedBy>Niswonger, Richard</cp:lastModifiedBy>
  <cp:revision>293</cp:revision>
  <dcterms:created xsi:type="dcterms:W3CDTF">2017-12-13T18:00:20Z</dcterms:created>
  <dcterms:modified xsi:type="dcterms:W3CDTF">2018-11-21T16:41:22Z</dcterms:modified>
</cp:coreProperties>
</file>